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261" r:id="rId2"/>
    <p:sldId id="374" r:id="rId3"/>
    <p:sldId id="376" r:id="rId4"/>
    <p:sldId id="383" r:id="rId5"/>
    <p:sldId id="384" r:id="rId6"/>
    <p:sldId id="386" r:id="rId7"/>
    <p:sldId id="38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991546"/>
    <a:srgbClr val="C76161"/>
    <a:srgbClr val="B9655F"/>
    <a:srgbClr val="B12421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0937A-9101-EB66-3232-98DE41675713}" v="16" dt="2022-10-17T05:04:16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6479" autoAdjust="0"/>
  </p:normalViewPr>
  <p:slideViewPr>
    <p:cSldViewPr snapToGrid="0" snapToObjects="1">
      <p:cViewPr>
        <p:scale>
          <a:sx n="60" d="100"/>
          <a:sy n="60" d="100"/>
        </p:scale>
        <p:origin x="1592" y="1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5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726142"/>
            <a:ext cx="4247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Templates with Multiple Parameters</a:t>
            </a:r>
            <a:endParaRPr lang="en-IN" sz="32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/>
              </a:rPr>
              <a:t>19CSE201 Advanced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2"/>
            <a:ext cx="8559432" cy="464000"/>
          </a:xfrm>
        </p:spPr>
        <p:txBody>
          <a:bodyPr/>
          <a:lstStyle/>
          <a:p>
            <a:r>
              <a:rPr lang="en-US" dirty="0"/>
              <a:t>Function Templates with Multiple Parameters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Function templates with more than one generic types.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Each type separated with commas in the list.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It can accept any number of arguments of different type.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Syntax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4F12D-8425-4F90-BE49-805BCA3F4EE2}"/>
              </a:ext>
            </a:extLst>
          </p:cNvPr>
          <p:cNvSpPr/>
          <p:nvPr/>
        </p:nvSpPr>
        <p:spPr>
          <a:xfrm>
            <a:off x="428624" y="3608203"/>
            <a:ext cx="8407032" cy="1863358"/>
          </a:xfrm>
          <a:prstGeom prst="rect">
            <a:avLst/>
          </a:prstGeom>
          <a:ln>
            <a:solidFill>
              <a:srgbClr val="B811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257E2-7369-4FB8-AA73-F737AFD129C5}"/>
              </a:ext>
            </a:extLst>
          </p:cNvPr>
          <p:cNvSpPr txBox="1"/>
          <p:nvPr/>
        </p:nvSpPr>
        <p:spPr>
          <a:xfrm>
            <a:off x="581024" y="3801218"/>
            <a:ext cx="840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</a:t>
            </a:r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T1,</a:t>
            </a:r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T2,...&gt;</a:t>
            </a:r>
          </a:p>
          <a:p>
            <a:pPr algn="just"/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ret_type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parameter_list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type T1, T2,...)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// body of function.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257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4283077" cy="4908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T1, class T2&gt;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Test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  T1 a;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T2 b;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T2 c;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void add(T1 x, T2 y)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  a = 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 = y;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"Sum is:" &lt;&lt; c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6419D6A-DAD1-4D61-8991-EDBEDA0664B7}"/>
              </a:ext>
            </a:extLst>
          </p:cNvPr>
          <p:cNvSpPr txBox="1">
            <a:spLocks/>
          </p:cNvSpPr>
          <p:nvPr/>
        </p:nvSpPr>
        <p:spPr>
          <a:xfrm>
            <a:off x="5364483" y="1269336"/>
            <a:ext cx="3471174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Test &lt;float, double&gt; test1;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test1.add(3.01, 1.578);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089100-FA5C-4359-8765-841B9E97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3" y="4197887"/>
            <a:ext cx="3154101" cy="12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2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2"/>
            <a:ext cx="8559432" cy="464000"/>
          </a:xfrm>
        </p:spPr>
        <p:txBody>
          <a:bodyPr/>
          <a:lstStyle/>
          <a:p>
            <a:r>
              <a:rPr lang="en-US" dirty="0"/>
              <a:t>Class Templates with Multiple Parameters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Class templates with more than one generic types.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Each generic type is separated by the comma. 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Syntax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4F12D-8425-4F90-BE49-805BCA3F4EE2}"/>
              </a:ext>
            </a:extLst>
          </p:cNvPr>
          <p:cNvSpPr/>
          <p:nvPr/>
        </p:nvSpPr>
        <p:spPr>
          <a:xfrm>
            <a:off x="428624" y="3608203"/>
            <a:ext cx="8407032" cy="1863358"/>
          </a:xfrm>
          <a:prstGeom prst="rect">
            <a:avLst/>
          </a:prstGeom>
          <a:ln>
            <a:solidFill>
              <a:srgbClr val="B811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257E2-7369-4FB8-AA73-F737AFD129C5}"/>
              </a:ext>
            </a:extLst>
          </p:cNvPr>
          <p:cNvSpPr txBox="1"/>
          <p:nvPr/>
        </p:nvSpPr>
        <p:spPr>
          <a:xfrm>
            <a:off x="581024" y="3801218"/>
            <a:ext cx="840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</a:t>
            </a:r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T1,</a:t>
            </a:r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T2,...&gt;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// body of class.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5712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4283077" cy="4908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T1, class T2&gt;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Test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  T1 a;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T2 b;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Test(T1 x, T2 y)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  a = 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 = y;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void show()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" and " &lt;&lt; b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6419D6A-DAD1-4D61-8991-EDBEDA0664B7}"/>
              </a:ext>
            </a:extLst>
          </p:cNvPr>
          <p:cNvSpPr txBox="1">
            <a:spLocks/>
          </p:cNvSpPr>
          <p:nvPr/>
        </p:nvSpPr>
        <p:spPr>
          <a:xfrm>
            <a:off x="5364483" y="1269336"/>
            <a:ext cx="3471174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Test &lt;float, int&gt; test1 (1.23, 123);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Test &lt;int, char&gt; test2 (100, 'W');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test1.show();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test2.show();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60F30-6D29-419F-BEE7-30560D95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3" y="4417962"/>
            <a:ext cx="3061504" cy="14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8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2"/>
            <a:ext cx="8559432" cy="464000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C++ supports a powerful feature known as a template to implement the concept of generic programming.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A template allows us to create a family of classes or family of functions to handle different data types.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Template classes and functions eliminate the code duplication of different data types and thus makes the development easier and faster.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Multiple parameters can be used in both class and function template.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Template functions can also be overloaded.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We can also use non-type arguments such as built-in or derived data types as template arguments.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Design template classes such that they support the following statements: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Write the complete program which does such conversions    according to the world market value.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257E2-7369-4FB8-AA73-F737AFD129C5}"/>
              </a:ext>
            </a:extLst>
          </p:cNvPr>
          <p:cNvSpPr txBox="1"/>
          <p:nvPr/>
        </p:nvSpPr>
        <p:spPr>
          <a:xfrm>
            <a:off x="1188720" y="1997679"/>
            <a:ext cx="779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Rupee &lt;float&gt; r1,r2;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Dollar &lt;float&gt; d1,d2;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1=r2; </a:t>
            </a:r>
            <a:r>
              <a:rPr lang="en-U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//converts rupee to dollar</a:t>
            </a:r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d2=d2;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//converts dollar to rupee</a:t>
            </a:r>
          </a:p>
        </p:txBody>
      </p:sp>
    </p:spTree>
    <p:extLst>
      <p:ext uri="{BB962C8B-B14F-4D97-AF65-F5344CB8AC3E}">
        <p14:creationId xmlns:p14="http://schemas.microsoft.com/office/powerpoint/2010/main" val="161224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6134</TotalTime>
  <Words>513</Words>
  <Application>Microsoft Office PowerPoint</Application>
  <PresentationFormat>On-screen Show (4:3)</PresentationFormat>
  <Paragraphs>94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Function Templates with Multiple Parameters</vt:lpstr>
      <vt:lpstr>Example</vt:lpstr>
      <vt:lpstr>Class Templates with Multiple Parameters</vt:lpstr>
      <vt:lpstr>Example</vt:lpstr>
      <vt:lpstr>Summary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RANJITH KUNCHEERATHODI</cp:lastModifiedBy>
  <cp:revision>376</cp:revision>
  <dcterms:created xsi:type="dcterms:W3CDTF">2020-07-16T02:17:40Z</dcterms:created>
  <dcterms:modified xsi:type="dcterms:W3CDTF">2023-08-13T07:33:25Z</dcterms:modified>
</cp:coreProperties>
</file>