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F1962-65B5-AFEF-C44D-C7D8498A43B3}" v="1" dt="2023-07-31T07:38:31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a Ashok" userId="S::ashaashok@am.amrita.edu::8054a749-2b58-4ee6-8032-0e4f0cc76675" providerId="AD" clId="Web-{9C5F1962-65B5-AFEF-C44D-C7D8498A43B3}"/>
    <pc:docChg chg="modSld">
      <pc:chgData name="Asha Ashok" userId="S::ashaashok@am.amrita.edu::8054a749-2b58-4ee6-8032-0e4f0cc76675" providerId="AD" clId="Web-{9C5F1962-65B5-AFEF-C44D-C7D8498A43B3}" dt="2023-07-31T07:38:31.169" v="0" actId="1076"/>
      <pc:docMkLst>
        <pc:docMk/>
      </pc:docMkLst>
      <pc:sldChg chg="modSp">
        <pc:chgData name="Asha Ashok" userId="S::ashaashok@am.amrita.edu::8054a749-2b58-4ee6-8032-0e4f0cc76675" providerId="AD" clId="Web-{9C5F1962-65B5-AFEF-C44D-C7D8498A43B3}" dt="2023-07-31T07:38:31.169" v="0" actId="1076"/>
        <pc:sldMkLst>
          <pc:docMk/>
          <pc:sldMk cId="2188043660" sldId="272"/>
        </pc:sldMkLst>
        <pc:picChg chg="mod">
          <ac:chgData name="Asha Ashok" userId="S::ashaashok@am.amrita.edu::8054a749-2b58-4ee6-8032-0e4f0cc76675" providerId="AD" clId="Web-{9C5F1962-65B5-AFEF-C44D-C7D8498A43B3}" dt="2023-07-31T07:38:31.169" v="0" actId="1076"/>
          <ac:picMkLst>
            <pc:docMk/>
            <pc:sldMk cId="2188043660" sldId="272"/>
            <ac:picMk id="7" creationId="{DFB30165-EE61-476C-BD08-9F0E06EFCE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6DFE-3297-443F-9DE7-C7DAA20AA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DA8E7-7742-4A8B-9E20-E33CB82E1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50020-761A-4B37-96C1-BDBE3434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F347-2C93-4BA2-847F-23AF28F5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C059-400F-4208-B9C2-C81FE56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59A3-8E3E-4682-902C-FF6DD9DC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22C4C-D4BB-4C49-B94E-E52538B4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D230-98D7-4CDF-81BA-B78B69FC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E431-E840-4B60-B883-FDAEEA9C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8E8A-E563-41FA-ABDF-F56279C1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0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41D2F-6F08-4D00-84DA-2F3646811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FEBA3-7ED0-44E7-AF0F-538341D4E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4963-8ACC-4A3E-A29E-A8A573D0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B42E-09F3-46FC-9DE1-BCA36032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1728-2291-41AD-9134-3A278C28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49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6FCA-684B-4CB6-B735-1433DE4FD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B34C6-A2F7-445F-A8D2-203BE75A4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2BCB-3CEC-43AC-9022-BE529BC8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B4BF-6B08-4EA7-94D0-FE04B96F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6F1A-278D-4ECD-93EA-EDDCF55C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58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9851-C141-4BD2-9912-8859B708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8014-3568-466F-B363-6D0EC44FC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49C7-E695-4C7D-9DC2-483219E8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A8C1-2901-4B1B-864F-0680E127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8697-7441-4A70-8935-90526340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13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4623-91DA-473D-BA83-F15E4AA2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ABD2C-F23F-425A-8B7D-B85B36939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A8E9-D8FD-427D-AB89-AB11E4B7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3EF8-56FD-4282-B464-881BA69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5511-CE01-4724-B80B-DEEE1440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53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5727-295F-4E44-B072-0F97688A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6D11-2BE4-4A08-B5C3-9A8D479CE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61AAF-3FFD-46B0-A8EC-139E1EB08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D6150-9388-4C96-8FA8-44C6DA5E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C587C-C827-439D-80D6-32E04A6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328F-6AF2-4DB5-BF91-A73E7A7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5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45E2-30F2-4B29-A914-2512BDD9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DDAA-45D8-42AB-A386-9A060FEE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50E64-375D-40DD-B7E9-678A5DDBF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7D65D-1FC4-4190-ADA3-09A45D47F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02695-5334-41B6-A3E1-00462AB9C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06E9F-4797-4E47-81FF-0F345821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ADC30-5FBC-49E0-B512-996031D9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B71C7-1F97-4ECE-8AA3-25232AEC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9D70-8A86-411C-92E4-1EEF945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57AE6-14EA-49D4-951E-45990CD8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CE086-019C-4A06-8272-C613E81A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3AAA5-875F-42CF-B286-B5D0C15A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46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5155D-0E64-4D35-B3B4-0CE6D4F7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FECE3-A3BC-45C3-9D9F-4E54562D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DC23F-66ED-44EF-807F-26598D73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37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4CFE-AC96-4AD1-B04E-67B1AB16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D796-FF7A-4E82-9C5E-FCA35D67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41DF3-90AD-4E93-A5B8-EFD0B06A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D6FB-B0DD-4FD9-BF5B-758543A0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F106E-8582-4E0D-8877-7AD1734A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DC7A8-7CC6-40FF-8F76-862108CF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5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7765-59AA-487A-8A3E-58A935C8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96F7-22AB-4761-A023-410444B2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A0464-B93B-42F9-9A5B-05FFFDC4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D722C-B074-421B-8B6D-D497FA89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1765-25E1-4166-B6B6-66D7C663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72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0EB5-0141-49C6-81E4-2444FF95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BCDC5-EC78-4B85-BB30-FED2EAE6C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88667-5DCB-4E38-BAA4-29354FC1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B34EC-A595-4053-BE90-813755A0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C29A-A8F0-4516-A20B-77F47127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853E1-A78E-4918-A1AE-F8E46E84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32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9B38-A3F3-4878-BAB8-491AD714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C6CF8-C47B-44EC-AB26-A8BBC1896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2C5B-F882-46C3-85F8-A251D892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1D7E-F311-40A7-BBF3-B215FE34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F575-F1C7-4740-8A48-8CF4E5FC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187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8543C-B2A0-4BB3-B9B5-4E54DAD3D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E78D4-3566-4E11-BED1-264177CDE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6D1D-20C3-4916-B769-79397036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479C-F259-4271-9373-31DA1C43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A85B-728D-4DEA-A94E-FBE0D968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0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6C85-DDF9-4F58-BA1E-AB22A9E1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5972-8715-43DD-B36F-0D35B6FC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B92F-6B9C-4562-BD63-89114709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0C88-16C2-4706-A478-6FBE0D5C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59C5B-80AF-42EB-9D4F-EBDAE554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6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FED0-C471-4FDF-AC64-37B70C23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DC3D-33C2-463B-99F9-1B5E0CAF3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2C087-1775-405B-8FCA-B62FB7FC1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89F88-D2A2-4CE1-A9A5-392C4506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7829B-840E-4DAA-AFC0-833B9EAB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BC2A-4263-43EF-82B3-B29C61C5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1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EC0F-C0D7-4DC7-9440-99FAE69C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0EC4D-C4B1-4C8F-9C1F-26BC0EB8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202DB-9C37-48EC-BDCB-4E2FD711C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6A18A-08F7-4FEA-90FB-0C0645132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64A1D-828E-478F-970C-659B30666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124BA-33F2-4880-AF39-36B73244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776C0-98A0-4FDC-824A-143414F5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00772-18A2-4336-8870-3D18ACC5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45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ED68-9540-4F2E-94A3-9F7FD8E3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7BD65-0887-455F-AE77-794E20E4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FFBC6-7B96-4C5A-B85F-5159F5ED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FC135-2ADF-4DF9-89DE-D9638097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00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1EC53-90F1-4228-A73B-E3B90089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E6B02-724D-4AF7-BDF1-DBD41A42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2C904-4F20-4E54-9332-E548EB14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7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DA70-C470-412F-8EF0-7F1F1317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8256-1A2E-461C-9F29-FE356C83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5EE2A-2BC2-4D08-BC0F-58590CB3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B782E-6DA8-4ACF-B05F-29F613F2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E4EA9-7BBF-488C-9A84-577DF29B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BE535-6730-449C-9447-9173A0EB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5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C62C-DC7B-4FD8-9B4F-6478C586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B4352-C382-4053-9759-C6CC60A47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3E7D0-FC6B-45A6-AC42-85DB6FE4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4552A-6123-4EAC-9699-6BF69633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E211-0A1D-4B4C-9147-E157337EEAA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920E1-1912-4C96-8FF6-C6672CE3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E538B-723B-4377-B0B8-DDEA210C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B3FA8-4644-4D47-9883-259E71D6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86C2F-353D-4C21-A825-D211D1920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DE23-A7B5-48FB-88A5-878CFD1BD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E211-0A1D-4B4C-9147-E157337EEAA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B48A-1D48-43DA-9D2D-106C593DE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A707-EE4A-4786-93ED-51A4639E7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2C54-0855-4968-95D4-4302EC4F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3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C6902-3B57-4953-A447-715842A3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A9F2B-C14D-40EE-992F-CD980CC6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DC61-3442-41A9-86B2-5E2763C63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A1D7-BF97-4253-96BF-8A3E5682CEF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9B3C-F735-4514-A32A-04CE55FD6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43F5-0C4E-4173-8305-68A71A4F3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01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5EB8-2F27-4E9F-ADB0-A02522A5C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19CSE211 COMPUTER ARCHITECTURE &amp; ORGANIZATION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EF98B-C6A8-48FE-9466-ED540AA17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Single Cycle Implementation-Continuation</a:t>
            </a:r>
          </a:p>
        </p:txBody>
      </p:sp>
    </p:spTree>
    <p:extLst>
      <p:ext uri="{BB962C8B-B14F-4D97-AF65-F5344CB8AC3E}">
        <p14:creationId xmlns:p14="http://schemas.microsoft.com/office/powerpoint/2010/main" val="19434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43"/>
    </mc:Choice>
    <mc:Fallback xmlns="">
      <p:transition spd="slow" advTm="19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3C3C-7B7A-4877-8E30-31750403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308"/>
            <a:ext cx="10515600" cy="1325563"/>
          </a:xfrm>
        </p:spPr>
        <p:txBody>
          <a:bodyPr/>
          <a:lstStyle/>
          <a:p>
            <a:r>
              <a:rPr lang="en-IN" dirty="0"/>
              <a:t>Setting of Control Lines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B30165-EE61-476C-BD08-9F0E06EFC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015" y="2166730"/>
            <a:ext cx="10515600" cy="3110948"/>
          </a:xfrm>
        </p:spPr>
      </p:pic>
    </p:spTree>
    <p:extLst>
      <p:ext uri="{BB962C8B-B14F-4D97-AF65-F5344CB8AC3E}">
        <p14:creationId xmlns:p14="http://schemas.microsoft.com/office/powerpoint/2010/main" val="218804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381"/>
    </mc:Choice>
    <mc:Fallback xmlns="">
      <p:transition spd="slow" advTm="3633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B799-7385-49B7-A431-29FB9275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93913"/>
            <a:ext cx="10687878" cy="1083364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Path for R-Operation-add $t1,$t2,$t3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AFA215-B4B0-4B9A-8575-8556722F1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330" y="2166730"/>
            <a:ext cx="9939131" cy="4089746"/>
          </a:xfrm>
        </p:spPr>
      </p:pic>
    </p:spTree>
    <p:extLst>
      <p:ext uri="{BB962C8B-B14F-4D97-AF65-F5344CB8AC3E}">
        <p14:creationId xmlns:p14="http://schemas.microsoft.com/office/powerpoint/2010/main" val="378651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854"/>
    </mc:Choice>
    <mc:Fallback xmlns="">
      <p:transition spd="slow" advTm="2158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0044-7F52-4E7B-A1BD-784ECAA0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Path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$t1,offset($t2)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98421E-514F-4AB8-9E4D-5D73835F3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13" y="1825625"/>
            <a:ext cx="11198087" cy="4351338"/>
          </a:xfrm>
        </p:spPr>
      </p:pic>
    </p:spTree>
    <p:extLst>
      <p:ext uri="{BB962C8B-B14F-4D97-AF65-F5344CB8AC3E}">
        <p14:creationId xmlns:p14="http://schemas.microsoft.com/office/powerpoint/2010/main" val="88629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353"/>
    </mc:Choice>
    <mc:Fallback xmlns="">
      <p:transition spd="slow" advTm="19935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B80C-00F3-4DBE-B302-B142DBA1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Path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$t1,$t2,offset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D238B-1FD2-4C1D-B4C5-DD8AC6D8F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591" y="1825625"/>
            <a:ext cx="9283148" cy="4667250"/>
          </a:xfrm>
        </p:spPr>
      </p:pic>
    </p:spTree>
    <p:extLst>
      <p:ext uri="{BB962C8B-B14F-4D97-AF65-F5344CB8AC3E}">
        <p14:creationId xmlns:p14="http://schemas.microsoft.com/office/powerpoint/2010/main" val="205965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953"/>
    </mc:Choice>
    <mc:Fallback xmlns="">
      <p:transition spd="slow" advTm="30195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9283-0E15-4F26-AFE7-E1CCB5A1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 Instruction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B771-7AC9-4024-999E-AE2FFE989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45" y="1690688"/>
            <a:ext cx="10620555" cy="448627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16720-B4A4-4D83-AB09-570BF20E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04" y="1997764"/>
            <a:ext cx="8587409" cy="4179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2C648-75C7-4D68-B6BC-236AD638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378" y="560817"/>
            <a:ext cx="6338552" cy="7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976"/>
    </mc:Choice>
    <mc:Fallback xmlns="">
      <p:transition spd="slow" advTm="2839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80D1-8C39-4BFB-B877-353E8F7E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SCI is not Used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DD2F-3DEC-45ED-827B-B7EFCCB5B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Performance is Poor</a:t>
            </a:r>
          </a:p>
          <a:p>
            <a:r>
              <a:rPr lang="en-IN" dirty="0"/>
              <a:t>Clock Cycle is too long</a:t>
            </a:r>
          </a:p>
        </p:txBody>
      </p:sp>
    </p:spTree>
    <p:extLst>
      <p:ext uri="{BB962C8B-B14F-4D97-AF65-F5344CB8AC3E}">
        <p14:creationId xmlns:p14="http://schemas.microsoft.com/office/powerpoint/2010/main" val="249782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97"/>
    </mc:Choice>
    <mc:Fallback xmlns="">
      <p:transition spd="slow" advTm="8099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12" ma:contentTypeDescription="Create a new document." ma:contentTypeScope="" ma:versionID="9eb4ad03996183071064fcb44e83552c">
  <xsd:schema xmlns:xsd="http://www.w3.org/2001/XMLSchema" xmlns:xs="http://www.w3.org/2001/XMLSchema" xmlns:p="http://schemas.microsoft.com/office/2006/metadata/properties" xmlns:ns2="e661b00e-b2b2-4ea8-a6a8-d08d7a40d5ee" xmlns:ns3="da31a880-f362-4c10-986e-5dd3ed29c00f" targetNamespace="http://schemas.microsoft.com/office/2006/metadata/properties" ma:root="true" ma:fieldsID="d0921b4ae8aaeb7b591a752865891a9c" ns2:_="" ns3:_="">
    <xsd:import namespace="e661b00e-b2b2-4ea8-a6a8-d08d7a40d5ee"/>
    <xsd:import namespace="da31a880-f362-4c10-986e-5dd3ed29c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1a880-f362-4c10-986e-5dd3ed29c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aa86a6-ac05-4c79-bfdf-e415684726cb}" ma:internalName="TaxCatchAll" ma:showField="CatchAllData" ma:web="da31a880-f362-4c10-986e-5dd3ed29c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31a880-f362-4c10-986e-5dd3ed29c00f" xsi:nil="true"/>
    <lcf76f155ced4ddcb4097134ff3c332f xmlns="e661b00e-b2b2-4ea8-a6a8-d08d7a40d5e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161339-AADC-49D6-A54F-E9A336D71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61b00e-b2b2-4ea8-a6a8-d08d7a40d5ee"/>
    <ds:schemaRef ds:uri="da31a880-f362-4c10-986e-5dd3ed29c0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653670-D394-4427-A4A1-0269903418F4}">
  <ds:schemaRefs>
    <ds:schemaRef ds:uri="http://schemas.microsoft.com/office/2006/metadata/properties"/>
    <ds:schemaRef ds:uri="http://schemas.microsoft.com/office/infopath/2007/PartnerControls"/>
    <ds:schemaRef ds:uri="da31a880-f362-4c10-986e-5dd3ed29c00f"/>
    <ds:schemaRef ds:uri="e661b00e-b2b2-4ea8-a6a8-d08d7a40d5ee"/>
  </ds:schemaRefs>
</ds:datastoreItem>
</file>

<file path=customXml/itemProps3.xml><?xml version="1.0" encoding="utf-8"?>
<ds:datastoreItem xmlns:ds="http://schemas.openxmlformats.org/officeDocument/2006/customXml" ds:itemID="{5D0C0315-AC93-4409-BE33-06189D8371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1_Office Theme</vt:lpstr>
      <vt:lpstr>19CSE211 COMPUTER ARCHITECTURE &amp; ORGANIZATION</vt:lpstr>
      <vt:lpstr>Setting of Control Lines</vt:lpstr>
      <vt:lpstr>Data Path for R-Operation-add $t1,$t2,$t3 </vt:lpstr>
      <vt:lpstr>Data Path for lw Instruction-lw $t1,offset($t2)</vt:lpstr>
      <vt:lpstr>Data Path for beq Instruction-beq $t1,$t2,offset</vt:lpstr>
      <vt:lpstr>Jump Instruction  </vt:lpstr>
      <vt:lpstr>Why SCI is not Used today?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 COMPUTER ARCHITECTURE &amp; ORGANIZATION</dc:title>
  <dc:creator>Asha Ashok</dc:creator>
  <cp:lastModifiedBy>Asha Ashok</cp:lastModifiedBy>
  <cp:revision>40</cp:revision>
  <dcterms:created xsi:type="dcterms:W3CDTF">2020-10-26T11:30:08Z</dcterms:created>
  <dcterms:modified xsi:type="dcterms:W3CDTF">2023-07-31T07:38:31Z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