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33209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19CSE211 </a:t>
            </a:r>
            <a:br>
              <a:rPr lang="en-IN"/>
            </a:br>
            <a:r>
              <a:rPr lang="en-IN"/>
              <a:t>Computer </a:t>
            </a:r>
            <a:r>
              <a:rPr lang="en-IN" dirty="0"/>
              <a:t>Architecture &amp; Organization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69A1B-2CB8-420A-AF30-DAD35610DD36}"/>
              </a:ext>
            </a:extLst>
          </p:cNvPr>
          <p:cNvSpPr txBox="1"/>
          <p:nvPr/>
        </p:nvSpPr>
        <p:spPr>
          <a:xfrm>
            <a:off x="2645229" y="3045279"/>
            <a:ext cx="785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Cycle Data Path Implementation of MIPS Architecture-Part 2</a:t>
            </a:r>
          </a:p>
        </p:txBody>
      </p:sp>
    </p:spTree>
    <p:extLst>
      <p:ext uri="{BB962C8B-B14F-4D97-AF65-F5344CB8AC3E}">
        <p14:creationId xmlns:p14="http://schemas.microsoft.com/office/powerpoint/2010/main" val="10081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9"/>
    </mc:Choice>
    <mc:Fallback xmlns="">
      <p:transition spd="slow" advTm="14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2" y="1071153"/>
            <a:ext cx="11567705" cy="482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288BC0-56EE-4A67-B67B-6FD691F3F82F}"/>
              </a:ext>
            </a:extLst>
          </p:cNvPr>
          <p:cNvSpPr txBox="1"/>
          <p:nvPr/>
        </p:nvSpPr>
        <p:spPr>
          <a:xfrm>
            <a:off x="1265464" y="465364"/>
            <a:ext cx="81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Multicycle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15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143"/>
    </mc:Choice>
    <mc:Fallback xmlns="">
      <p:transition spd="slow" advTm="1771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470264"/>
            <a:ext cx="10039350" cy="59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59"/>
    </mc:Choice>
    <mc:Fallback xmlns="">
      <p:transition spd="slow" advTm="1979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508121"/>
            <a:ext cx="10487025" cy="6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87"/>
    </mc:Choice>
    <mc:Fallback xmlns="">
      <p:transition spd="slow" advTm="1579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-28503"/>
            <a:ext cx="10499846" cy="688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74"/>
    </mc:Choice>
    <mc:Fallback xmlns="">
      <p:transition spd="slow" advTm="2123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CFB9D-72B5-4D4D-B2F2-1C996E22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6598"/>
            <a:ext cx="10905066" cy="48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55"/>
    </mc:Choice>
    <mc:Fallback xmlns="">
      <p:transition spd="slow" advTm="1346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CE2C5-D58B-438B-A432-E93EEBBB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4748"/>
            <a:ext cx="10905066" cy="36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91"/>
    </mc:Choice>
    <mc:Fallback xmlns="">
      <p:transition spd="slow" advTm="13919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5" ma:contentTypeDescription="Create a new document." ma:contentTypeScope="" ma:versionID="affedc84c3f49b4ddf12cb846c55bce4">
  <xsd:schema xmlns:xsd="http://www.w3.org/2001/XMLSchema" xmlns:xs="http://www.w3.org/2001/XMLSchema" xmlns:p="http://schemas.microsoft.com/office/2006/metadata/properties" xmlns:ns2="e661b00e-b2b2-4ea8-a6a8-d08d7a40d5ee" targetNamespace="http://schemas.microsoft.com/office/2006/metadata/properties" ma:root="true" ma:fieldsID="75ff3c0dd9a2887277f30147a532d187" ns2:_="">
    <xsd:import namespace="e661b00e-b2b2-4ea8-a6a8-d08d7a40d5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B946F-E821-4959-B8D3-410BA4465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2BD8D1-B438-46E8-94F2-4081C48C7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1EAFC8-57D8-4158-AD11-F2A8B41018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19CSE211  Computer Architecture &amp; Organization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8</cp:revision>
  <dcterms:created xsi:type="dcterms:W3CDTF">2020-11-11T05:40:17Z</dcterms:created>
  <dcterms:modified xsi:type="dcterms:W3CDTF">2023-06-22T05:34:10Z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