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8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sha menon" initials="jm" lastIdx="1" clrIdx="0">
    <p:extLst>
      <p:ext uri="{19B8F6BF-5375-455C-9EA6-DF929625EA0E}">
        <p15:presenceInfo xmlns:p15="http://schemas.microsoft.com/office/powerpoint/2012/main" userId="c49ec6fdcddb46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11:58:25.10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A17CF-91A4-4FED-9E71-E7E4A9025BE1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31811-2266-4165-B64E-98CF2BD2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DDFDC-1DAE-4214-A36F-29B5909318C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0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31811-2266-4165-B64E-98CF2BD261A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21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04FB-EB12-4857-8DDC-F6E1D4558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662C6-2000-48AB-9783-816101CE7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354F-EFBF-401F-A4AD-84664B60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00B2-C277-4214-9604-CAC3A9FD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4C2E-AF39-4913-8D0B-74501969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7FA3-F020-44E3-8A17-5A1B6986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FBC81-5301-4F34-9024-755F3AED5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9C23-8EA4-47E5-B721-09CA2BEE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3D95-7480-4543-BA00-65B4444F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A000-1540-4362-8048-3D280C19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4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C2571-1002-4D36-A726-D5647692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50FD9-D4EB-49CE-9E5C-FDF0473EF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E5D3-BAEC-43E3-A9AC-40A39F8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32FD-7B6A-448A-BEC0-6A196F51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F5D9-1DD9-490F-893D-50F52B2A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6327-F808-4A4B-9AD5-3C5E50E5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5804-280E-43EA-9057-3BB6B478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149BA-74C6-4504-A758-305C70E4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0ECA-1DCE-45F5-918C-17D1463D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065D-128D-4498-9B29-8CB11B0F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3E07-5AE1-40ED-BCD5-254F5C2A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A0120-0281-49D7-B9C8-17C44CC1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1A0E4-AAFF-43CD-9A4F-0811607A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88C1-A7B7-41A7-B114-EA2FF472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660E0-C3FA-43F1-920F-3CA258A3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58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0C18-76E7-4A4D-833E-FC28E6DD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5FA8-67EA-4A57-88AB-25A37D0B8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4CA6B-2631-46AE-92ED-630595DA8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C1AB6-EC85-4CA8-B337-1F13F6FC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A2D9F-AEA4-4811-A0F8-3BF27144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6E3B-AED2-489F-8BFA-1E00A2D3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7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4A47-6A47-4234-BC7E-FCA3B422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CC0F0-25A7-43DB-B389-B3C09B1A4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C4B9-71D7-44A2-909F-25B61D71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1EBAE-0A2A-4728-AA25-D9AEB861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65D66-24CB-41AB-808A-D48B19F8B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CEBA0-7AFC-40E1-88FE-308E8A61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29768-5129-4A73-B6AE-8E6A3902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8C711-03B8-4580-83C4-85B21DE3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3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1875-FFDC-4CE4-888A-FADBE45D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50B1D-6845-4615-A2DE-14FDD820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4B03D-28E0-41D2-B6B1-C978A6A4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AF043-1D47-41C4-B920-BAD51AE0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E0873-9B2A-4D5E-A2A5-67B48B5A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B1367-0DAF-47A0-81A0-562D8ADB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5758D-6E60-47D0-A8CB-93BD5861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9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12FC-F3CA-45B1-A9F2-AAC1CB7D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3F5A-F3F5-4C68-8C95-2AC0E781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943EF-0FC6-4F7D-9346-B4207449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C46B6-9194-42FD-A26D-B4125B3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BEDEF-2CB8-4FF6-85E0-6A4892B1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78AB3-0886-441E-BC23-1D2982A4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0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B236-3D62-471D-A0C9-9A290E66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FD376-EDC5-491C-B651-66704B512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A2B6-4C70-40C9-A2B1-64B3CFC07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19D18-AC71-48F1-9ED2-DEB4E160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8B760-A2FF-42FE-AFB7-9C353735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7F43B-2E4B-4685-89D8-BE73DCBC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8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8FEAC-86D6-43A9-BED7-B16EA3E5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16224-6B21-4F3D-AFF4-0A13F1A0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2EC6D-5660-403A-B326-B3C23739F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54D-971B-4B47-8F6C-5DE31F1EE6E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DCDA-45C4-45B8-B588-E7E1622BE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4881-C447-4EF6-BA91-3C72C4495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0662-3F19-46CB-8BA1-9D0E82F8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5EB8-2F27-4E9F-ADB0-A02522A5C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19CSE301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&amp; ORGANIZATION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EF98B-C6A8-48FE-9466-ED540AA17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MIPS-PIPELINED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434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6"/>
    </mc:Choice>
    <mc:Fallback xmlns="">
      <p:transition spd="slow" advTm="117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2538-BAB2-4411-B84B-CDBB13A0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can we make a Machine faster?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D3AB-8742-431A-ABDF-1A554BA7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Solution is Pipelining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Key to all Modern Processors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Performance Equation: CPU Time=CPI x CCT x IC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Under ideal conditions and with large number of instructions, the speedup from Pipelining is approximately equal to the number of stages.</a:t>
            </a:r>
          </a:p>
        </p:txBody>
      </p:sp>
    </p:spTree>
    <p:extLst>
      <p:ext uri="{BB962C8B-B14F-4D97-AF65-F5344CB8AC3E}">
        <p14:creationId xmlns:p14="http://schemas.microsoft.com/office/powerpoint/2010/main" val="138391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925"/>
    </mc:Choice>
    <mc:Fallback xmlns="">
      <p:transition spd="slow" advTm="2249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D3E0-8129-41D7-BE3A-6F60A326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five stages of ‘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EE50-123D-4766-919E-9AD2E542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C4710-9965-4B9B-A1F8-1B3E170A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17" y="1825625"/>
            <a:ext cx="7724775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0AA93-BE50-4A98-B5A7-F2701553A31D}"/>
              </a:ext>
            </a:extLst>
          </p:cNvPr>
          <p:cNvSpPr txBox="1"/>
          <p:nvPr/>
        </p:nvSpPr>
        <p:spPr>
          <a:xfrm>
            <a:off x="704193" y="4132262"/>
            <a:ext cx="10649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IFetch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-Fetch the Instruction and Update the PC.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-Register Fetch and Instruction decode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Execution-Execute R-type; Calculate Memory Address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Memory-Read/Write the data to or from the Data Memory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WBack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-Write the Result data in to Register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13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515"/>
    </mc:Choice>
    <mc:Fallback xmlns="">
      <p:transition spd="slow" advTm="2445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3879-7ABD-4784-B52E-EC6CFBDA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Calculated for each Instruction from time of each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795C-88BE-4AA0-A500-20B8C55A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CB913-E135-4CB6-AC74-3DF24406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4" y="2735093"/>
            <a:ext cx="7275444" cy="21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3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92"/>
    </mc:Choice>
    <mc:Fallback xmlns="">
      <p:transition spd="slow" advTm="943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20CE-9EA4-405C-838F-B732A8E3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64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Pipelined MIPS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A25F-C011-4F34-8F37-3EA418912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766"/>
            <a:ext cx="10515600" cy="539919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the next Instruction before the current one has been completed.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throughput-total amount of work done in a given time.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Latency is not reduced.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BF63D-EE41-4979-A310-202EEF03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546" y="3424977"/>
            <a:ext cx="6386020" cy="84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0CBDF-7CC4-4A24-9E1D-0A064FCC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569" y="4272702"/>
            <a:ext cx="6232634" cy="930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A382A9-5BD0-4B10-8E72-38B5D91A5CC7}"/>
              </a:ext>
            </a:extLst>
          </p:cNvPr>
          <p:cNvSpPr txBox="1"/>
          <p:nvPr/>
        </p:nvSpPr>
        <p:spPr>
          <a:xfrm>
            <a:off x="650819" y="3297126"/>
            <a:ext cx="1362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</a:t>
            </a:r>
            <a:r>
              <a:rPr lang="en-IN" dirty="0" err="1"/>
              <a:t>lw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</a:t>
            </a:r>
            <a:r>
              <a:rPr lang="en-IN" dirty="0" err="1"/>
              <a:t>sw</a:t>
            </a:r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        R- Type                   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1B14F-AB13-48D3-AEF4-EEACBE28417D}"/>
              </a:ext>
            </a:extLst>
          </p:cNvPr>
          <p:cNvSpPr txBox="1"/>
          <p:nvPr/>
        </p:nvSpPr>
        <p:spPr>
          <a:xfrm>
            <a:off x="493985" y="5807631"/>
            <a:ext cx="849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Clock cycle(pipeline stage time) is determined or limited by the slowest stage</a:t>
            </a:r>
          </a:p>
          <a:p>
            <a:r>
              <a:rPr lang="en-IN" dirty="0"/>
              <a:t>Speed Up=[800xN]/[800+200xN]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98465A-6C74-45F3-BD1A-CAB26D486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34" y="1808922"/>
            <a:ext cx="7099244" cy="17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100"/>
    </mc:Choice>
    <mc:Fallback xmlns="">
      <p:transition spd="slow" advTm="4861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2D52-7E96-4EF7-AB24-DCBEFD02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387"/>
            <a:ext cx="10515600" cy="74897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Cycle vs Pipelined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F0F28-E4CF-4711-8131-FCAB39F30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079" y="3499404"/>
            <a:ext cx="8886825" cy="18703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67B2D-19D6-40EA-9DEA-11EBCD834AD7}"/>
              </a:ext>
            </a:extLst>
          </p:cNvPr>
          <p:cNvSpPr txBox="1"/>
          <p:nvPr/>
        </p:nvSpPr>
        <p:spPr>
          <a:xfrm>
            <a:off x="998483" y="2665792"/>
            <a:ext cx="972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lw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sw</a:t>
            </a:r>
            <a:endParaRPr lang="en-IN" dirty="0"/>
          </a:p>
          <a:p>
            <a:endParaRPr lang="en-IN" dirty="0"/>
          </a:p>
          <a:p>
            <a:r>
              <a:rPr lang="en-IN" dirty="0"/>
              <a:t>R-Type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1A8E0-CDF5-4088-AB4B-3337AC633920}"/>
              </a:ext>
            </a:extLst>
          </p:cNvPr>
          <p:cNvSpPr txBox="1"/>
          <p:nvPr/>
        </p:nvSpPr>
        <p:spPr>
          <a:xfrm>
            <a:off x="998483" y="1845086"/>
            <a:ext cx="459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Pipelined Implementation(CC=200ps)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FC1E9-16FE-4B6B-AFF9-E30E6A1D9738}"/>
              </a:ext>
            </a:extLst>
          </p:cNvPr>
          <p:cNvSpPr txBox="1"/>
          <p:nvPr/>
        </p:nvSpPr>
        <p:spPr>
          <a:xfrm>
            <a:off x="662151" y="5248885"/>
            <a:ext cx="985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To complete an entire instruction in pipelined case takes 1000ps (as compared to 800ps for the single cycle case)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 How long does it take to complete 1,000,000 adds?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44CD55-C518-4A6F-9D30-CF966A50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1" y="1114099"/>
            <a:ext cx="10211258" cy="13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92"/>
    </mc:Choice>
    <mc:Fallback xmlns="">
      <p:transition spd="slow" advTm="1665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9ED2-4C62-48C8-99EE-4FA2F30A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in MIPS 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1BF4-3F1D-451F-B46F-E97C5121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are of same length-can fetch in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stage, decode in the 2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3 Instruction formats with symmetry across formats.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operations occur only in loads and stores.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Instruction writes at most one result(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the machine state) and writes the result in last stages of pipeline(MEM/WB)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 must be aligned in memory  so a single data transfer takes only one data memory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2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998"/>
    </mc:Choice>
    <mc:Fallback xmlns="">
      <p:transition spd="slow" advTm="12599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5FFB6F30C20945BBD90F07F9038E0F" ma:contentTypeVersion="5" ma:contentTypeDescription="Create a new document." ma:contentTypeScope="" ma:versionID="9182b67b429aea920974c894dd67793b">
  <xsd:schema xmlns:xsd="http://www.w3.org/2001/XMLSchema" xmlns:xs="http://www.w3.org/2001/XMLSchema" xmlns:p="http://schemas.microsoft.com/office/2006/metadata/properties" xmlns:ns2="bd71f726-4741-4975-98a1-22737653daf3" targetNamespace="http://schemas.microsoft.com/office/2006/metadata/properties" ma:root="true" ma:fieldsID="3fb6de50090d2cbc9dbea7a65c1514d0" ns2:_="">
    <xsd:import namespace="bd71f726-4741-4975-98a1-22737653da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1f726-4741-4975-98a1-22737653d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463FE9-A3C8-4252-BBE5-FFB9F0EF06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5EDBDA-02E4-4F0D-82A1-1F1902F682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B1883F-2D16-46A0-816D-0D48D9472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1f726-4741-4975-98a1-22737653da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320</Words>
  <Application>Microsoft Office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19CSE301 COMPUTER ARCHITECTURE &amp; ORGANIZATION</vt:lpstr>
      <vt:lpstr>How can we make a Machine faster?</vt:lpstr>
      <vt:lpstr>The five stages of ‘lw’ instruction</vt:lpstr>
      <vt:lpstr>Total Time Calculated for each Instruction from time of each component</vt:lpstr>
      <vt:lpstr>A Pipelined MIPS Processor</vt:lpstr>
      <vt:lpstr>Single Cycle vs Pipelined Performance</vt:lpstr>
      <vt:lpstr>Pipelining in MIPS 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Asha Ashok</dc:creator>
  <cp:lastModifiedBy>Asha Ashok</cp:lastModifiedBy>
  <cp:revision>44</cp:revision>
  <dcterms:created xsi:type="dcterms:W3CDTF">2020-11-24T22:10:37Z</dcterms:created>
  <dcterms:modified xsi:type="dcterms:W3CDTF">2023-06-30T06:32:01Z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0x010100C75FFB6F30C20945BBD90F07F9038E0F</vt:lpwstr>
  </property>
</Properties>
</file>