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510" r:id="rId5"/>
    <p:sldId id="256" r:id="rId6"/>
    <p:sldId id="506" r:id="rId7"/>
    <p:sldId id="267" r:id="rId8"/>
    <p:sldId id="260" r:id="rId9"/>
    <p:sldId id="5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43D99-0DC3-40C0-D6BE-AA8CCE6C1DD6}" v="26" dt="2023-03-22T04:14:53.821"/>
    <p1510:client id="{12264509-51BF-B764-B2DF-F3C5306C7D89}" v="1" dt="2023-03-22T04:11:04.208"/>
    <p1510:client id="{16DD2BAB-4A12-31E9-813F-EABE74E4BADE}" v="2" dt="2023-03-21T09:11:51.209"/>
    <p1510:client id="{30C56DE6-3578-9587-D522-9CF6BE0657A4}" v="6" dt="2023-03-21T09:13:05.079"/>
    <p1510:client id="{331E3CBD-BBB4-00F1-8121-94FC02DDC789}" v="12" dt="2023-03-20T09:02:47.052"/>
    <p1510:client id="{33AC8DF4-E0E2-E21D-DCD1-478C30353101}" v="39" dt="2023-03-21T09:13:05.528"/>
    <p1510:client id="{4CFF6498-AFE6-0E5E-4BE8-CFC7B870B347}" v="2" dt="2023-03-22T09:48:52.908"/>
    <p1510:client id="{5CBB8A21-502B-6BE6-2102-E50A33A50366}" v="2" dt="2023-03-20T04:49:15.276"/>
    <p1510:client id="{6ADEA752-2FD8-B764-52E4-BE35FEB4658B}" v="1" dt="2023-03-23T04:40:55.452"/>
    <p1510:client id="{6C79DB18-C11F-4E37-7A7A-FEF52E7CC8C8}" v="1" dt="2023-03-23T03:37:45.174"/>
    <p1510:client id="{7683C81A-F5F1-25FF-F55C-22711C3E86D4}" v="1" dt="2023-03-22T16:14:25.626"/>
    <p1510:client id="{8460EF1D-2F3A-5FAC-97B8-2D680D4E1129}" v="2" dt="2023-03-22T16:15:19.352"/>
    <p1510:client id="{94BE906B-E3E7-1955-9B25-0150EBA07A50}" v="1" dt="2023-03-20T08:42:57.814"/>
    <p1510:client id="{9D8FDA4E-4286-1C7E-3516-5BC927BB3B4E}" v="14" dt="2023-03-21T09:13:35.260"/>
    <p1510:client id="{9E452939-42A5-6962-B373-75650205A208}" v="1" dt="2023-03-20T08:49:16.034"/>
    <p1510:client id="{9E53E619-A6EB-485A-7133-281BEF1EA031}" v="1" dt="2023-03-20T09:01:40.943"/>
    <p1510:client id="{B99E068F-8FDE-CC00-D2CF-8ACA2F574F9A}" v="7" dt="2023-03-21T09:12:50.746"/>
    <p1510:client id="{B9A6CF37-8C43-B598-8ECF-9E335275F636}" v="3" dt="2023-03-20T05:08:10.236"/>
    <p1510:client id="{BA708EBB-08FF-276E-C599-015F7CD19E6E}" v="62" dt="2023-03-22T04:10:48.860"/>
    <p1510:client id="{BB662543-B20F-C84D-6E32-68ED52EE1912}" v="11" dt="2023-03-20T08:53:10.522"/>
    <p1510:client id="{BC0513FA-AA29-1BB9-6A59-E35E5A0E2AB3}" v="2" dt="2023-03-20T08:39:41.946"/>
    <p1510:client id="{CAD142EC-C9A2-A8C5-5F3D-B222C73FF024}" v="40" dt="2023-03-21T09:13:46.219"/>
    <p1510:client id="{D22BE2F8-3864-FE32-4CFF-48B4B7706C7A}" v="1" dt="2023-03-20T05:14:05.329"/>
    <p1510:client id="{F6C6E916-46EA-E956-E09F-8F5B2BB3B24B}" v="1" dt="2023-03-22T19:06:10.014"/>
    <p1510:client id="{F82CC00D-6A6A-36EC-E737-4266078A40CD}" v="3" dt="2023-03-22T03:40:42.934"/>
    <p1510:client id="{F927C598-47DB-6000-C29D-78054ACDE3C1}" v="15" dt="2023-03-21T09:13:06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463c31bc8912ec76282886f6c2f0b70a7ca414e8be08bead2aa2eec71e134d99::" providerId="AD" clId="Web-{4CFF6498-AFE6-0E5E-4BE8-CFC7B870B347}"/>
    <pc:docChg chg="modSld">
      <pc:chgData name="Guest User" userId="S::urn:spo:anon#463c31bc8912ec76282886f6c2f0b70a7ca414e8be08bead2aa2eec71e134d99::" providerId="AD" clId="Web-{4CFF6498-AFE6-0E5E-4BE8-CFC7B870B347}" dt="2023-03-22T09:48:52.908" v="1" actId="1076"/>
      <pc:docMkLst>
        <pc:docMk/>
      </pc:docMkLst>
      <pc:sldChg chg="modSp">
        <pc:chgData name="Guest User" userId="S::urn:spo:anon#463c31bc8912ec76282886f6c2f0b70a7ca414e8be08bead2aa2eec71e134d99::" providerId="AD" clId="Web-{4CFF6498-AFE6-0E5E-4BE8-CFC7B870B347}" dt="2023-03-22T09:48:52.908" v="1" actId="1076"/>
        <pc:sldMkLst>
          <pc:docMk/>
          <pc:sldMk cId="0" sldId="260"/>
        </pc:sldMkLst>
        <pc:spChg chg="mod">
          <ac:chgData name="Guest User" userId="S::urn:spo:anon#463c31bc8912ec76282886f6c2f0b70a7ca414e8be08bead2aa2eec71e134d99::" providerId="AD" clId="Web-{4CFF6498-AFE6-0E5E-4BE8-CFC7B870B347}" dt="2023-03-22T09:48:52.908" v="1" actId="1076"/>
          <ac:spMkLst>
            <pc:docMk/>
            <pc:sldMk cId="0" sldId="260"/>
            <ac:spMk id="3" creationId="{848B45A5-8322-45BA-AF98-4CCFCDB3A36F}"/>
          </ac:spMkLst>
        </pc:spChg>
      </pc:sldChg>
    </pc:docChg>
  </pc:docChgLst>
  <pc:docChgLst>
    <pc:chgData name="Guest User" userId="S::urn:spo:anon#463c31bc8912ec76282886f6c2f0b70a7ca414e8be08bead2aa2eec71e134d99::" providerId="AD" clId="Web-{9E53E619-A6EB-485A-7133-281BEF1EA031}"/>
    <pc:docChg chg="addSld">
      <pc:chgData name="Guest User" userId="S::urn:spo:anon#463c31bc8912ec76282886f6c2f0b70a7ca414e8be08bead2aa2eec71e134d99::" providerId="AD" clId="Web-{9E53E619-A6EB-485A-7133-281BEF1EA031}" dt="2023-03-20T09:01:40.943" v="0"/>
      <pc:docMkLst>
        <pc:docMk/>
      </pc:docMkLst>
      <pc:sldChg chg="new">
        <pc:chgData name="Guest User" userId="S::urn:spo:anon#463c31bc8912ec76282886f6c2f0b70a7ca414e8be08bead2aa2eec71e134d99::" providerId="AD" clId="Web-{9E53E619-A6EB-485A-7133-281BEF1EA031}" dt="2023-03-20T09:01:40.943" v="0"/>
        <pc:sldMkLst>
          <pc:docMk/>
          <pc:sldMk cId="3902768123" sldId="513"/>
        </pc:sldMkLst>
      </pc:sldChg>
    </pc:docChg>
  </pc:docChgLst>
  <pc:docChgLst>
    <pc:chgData name="Racharla Sai Srikar - AM.EN.U4CSE21368" userId="S::amenu4cse21368@am.students.amrita.edu::c5bbc16c-62f0-43e3-9ce7-c8eb808401ff" providerId="AD" clId="Web-{331E3CBD-BBB4-00F1-8121-94FC02DDC789}"/>
    <pc:docChg chg="delSld">
      <pc:chgData name="Racharla Sai Srikar - AM.EN.U4CSE21368" userId="S::amenu4cse21368@am.students.amrita.edu::c5bbc16c-62f0-43e3-9ce7-c8eb808401ff" providerId="AD" clId="Web-{331E3CBD-BBB4-00F1-8121-94FC02DDC789}" dt="2023-03-20T09:02:47.052" v="11"/>
      <pc:docMkLst>
        <pc:docMk/>
      </pc:docMkLst>
      <pc:sldChg chg="del">
        <pc:chgData name="Racharla Sai Srikar - AM.EN.U4CSE21368" userId="S::amenu4cse21368@am.students.amrita.edu::c5bbc16c-62f0-43e3-9ce7-c8eb808401ff" providerId="AD" clId="Web-{331E3CBD-BBB4-00F1-8121-94FC02DDC789}" dt="2023-03-20T08:59:50.674" v="4"/>
        <pc:sldMkLst>
          <pc:docMk/>
          <pc:sldMk cId="70151155" sldId="513"/>
        </pc:sldMkLst>
      </pc:sldChg>
      <pc:sldChg chg="del">
        <pc:chgData name="Racharla Sai Srikar - AM.EN.U4CSE21368" userId="S::amenu4cse21368@am.students.amrita.edu::c5bbc16c-62f0-43e3-9ce7-c8eb808401ff" providerId="AD" clId="Web-{331E3CBD-BBB4-00F1-8121-94FC02DDC789}" dt="2023-03-20T09:02:47.052" v="11"/>
        <pc:sldMkLst>
          <pc:docMk/>
          <pc:sldMk cId="3902768123" sldId="513"/>
        </pc:sldMkLst>
      </pc:sldChg>
      <pc:sldChg chg="del">
        <pc:chgData name="Racharla Sai Srikar - AM.EN.U4CSE21368" userId="S::amenu4cse21368@am.students.amrita.edu::c5bbc16c-62f0-43e3-9ce7-c8eb808401ff" providerId="AD" clId="Web-{331E3CBD-BBB4-00F1-8121-94FC02DDC789}" dt="2023-03-20T08:59:49.487" v="3"/>
        <pc:sldMkLst>
          <pc:docMk/>
          <pc:sldMk cId="2388626948" sldId="514"/>
        </pc:sldMkLst>
      </pc:sldChg>
      <pc:sldChg chg="del">
        <pc:chgData name="Racharla Sai Srikar - AM.EN.U4CSE21368" userId="S::amenu4cse21368@am.students.amrita.edu::c5bbc16c-62f0-43e3-9ce7-c8eb808401ff" providerId="AD" clId="Web-{331E3CBD-BBB4-00F1-8121-94FC02DDC789}" dt="2023-03-20T08:59:48.737" v="2"/>
        <pc:sldMkLst>
          <pc:docMk/>
          <pc:sldMk cId="4265772698" sldId="515"/>
        </pc:sldMkLst>
      </pc:sldChg>
      <pc:sldChg chg="del">
        <pc:chgData name="Racharla Sai Srikar - AM.EN.U4CSE21368" userId="S::amenu4cse21368@am.students.amrita.edu::c5bbc16c-62f0-43e3-9ce7-c8eb808401ff" providerId="AD" clId="Web-{331E3CBD-BBB4-00F1-8121-94FC02DDC789}" dt="2023-03-20T08:59:47.487" v="1"/>
        <pc:sldMkLst>
          <pc:docMk/>
          <pc:sldMk cId="3801240858" sldId="516"/>
        </pc:sldMkLst>
      </pc:sldChg>
      <pc:sldChg chg="del">
        <pc:chgData name="Racharla Sai Srikar - AM.EN.U4CSE21368" userId="S::amenu4cse21368@am.students.amrita.edu::c5bbc16c-62f0-43e3-9ce7-c8eb808401ff" providerId="AD" clId="Web-{331E3CBD-BBB4-00F1-8121-94FC02DDC789}" dt="2023-03-20T08:59:46.643" v="0"/>
        <pc:sldMkLst>
          <pc:docMk/>
          <pc:sldMk cId="1112216754" sldId="517"/>
        </pc:sldMkLst>
      </pc:sldChg>
      <pc:sldChg chg="del">
        <pc:chgData name="Racharla Sai Srikar - AM.EN.U4CSE21368" userId="S::amenu4cse21368@am.students.amrita.edu::c5bbc16c-62f0-43e3-9ce7-c8eb808401ff" providerId="AD" clId="Web-{331E3CBD-BBB4-00F1-8121-94FC02DDC789}" dt="2023-03-20T08:59:55.534" v="10"/>
        <pc:sldMkLst>
          <pc:docMk/>
          <pc:sldMk cId="1535932962" sldId="518"/>
        </pc:sldMkLst>
      </pc:sldChg>
      <pc:sldChg chg="del">
        <pc:chgData name="Racharla Sai Srikar - AM.EN.U4CSE21368" userId="S::amenu4cse21368@am.students.amrita.edu::c5bbc16c-62f0-43e3-9ce7-c8eb808401ff" providerId="AD" clId="Web-{331E3CBD-BBB4-00F1-8121-94FC02DDC789}" dt="2023-03-20T08:59:55.534" v="9"/>
        <pc:sldMkLst>
          <pc:docMk/>
          <pc:sldMk cId="822126685" sldId="519"/>
        </pc:sldMkLst>
      </pc:sldChg>
      <pc:sldChg chg="del">
        <pc:chgData name="Racharla Sai Srikar - AM.EN.U4CSE21368" userId="S::amenu4cse21368@am.students.amrita.edu::c5bbc16c-62f0-43e3-9ce7-c8eb808401ff" providerId="AD" clId="Web-{331E3CBD-BBB4-00F1-8121-94FC02DDC789}" dt="2023-03-20T08:59:54.315" v="8"/>
        <pc:sldMkLst>
          <pc:docMk/>
          <pc:sldMk cId="4130566060" sldId="520"/>
        </pc:sldMkLst>
      </pc:sldChg>
      <pc:sldChg chg="del">
        <pc:chgData name="Racharla Sai Srikar - AM.EN.U4CSE21368" userId="S::amenu4cse21368@am.students.amrita.edu::c5bbc16c-62f0-43e3-9ce7-c8eb808401ff" providerId="AD" clId="Web-{331E3CBD-BBB4-00F1-8121-94FC02DDC789}" dt="2023-03-20T08:59:52.971" v="7"/>
        <pc:sldMkLst>
          <pc:docMk/>
          <pc:sldMk cId="933447665" sldId="521"/>
        </pc:sldMkLst>
      </pc:sldChg>
      <pc:sldChg chg="del">
        <pc:chgData name="Racharla Sai Srikar - AM.EN.U4CSE21368" userId="S::amenu4cse21368@am.students.amrita.edu::c5bbc16c-62f0-43e3-9ce7-c8eb808401ff" providerId="AD" clId="Web-{331E3CBD-BBB4-00F1-8121-94FC02DDC789}" dt="2023-03-20T08:59:52.393" v="6"/>
        <pc:sldMkLst>
          <pc:docMk/>
          <pc:sldMk cId="3247331460" sldId="522"/>
        </pc:sldMkLst>
      </pc:sldChg>
      <pc:sldChg chg="del">
        <pc:chgData name="Racharla Sai Srikar - AM.EN.U4CSE21368" userId="S::amenu4cse21368@am.students.amrita.edu::c5bbc16c-62f0-43e3-9ce7-c8eb808401ff" providerId="AD" clId="Web-{331E3CBD-BBB4-00F1-8121-94FC02DDC789}" dt="2023-03-20T08:59:51.831" v="5"/>
        <pc:sldMkLst>
          <pc:docMk/>
          <pc:sldMk cId="1764779587" sldId="523"/>
        </pc:sldMkLst>
      </pc:sldChg>
    </pc:docChg>
  </pc:docChgLst>
  <pc:docChgLst>
    <pc:chgData name="NAVANEETH KP - AM.EN.U4CSE21339" userId="S::amenu4cse21339@am.students.amrita.edu::34376a26-d867-426d-a1ce-d7e5503b1742" providerId="AD" clId="Web-{BB662543-B20F-C84D-6E32-68ED52EE1912}"/>
    <pc:docChg chg="addSld">
      <pc:chgData name="NAVANEETH KP - AM.EN.U4CSE21339" userId="S::amenu4cse21339@am.students.amrita.edu::34376a26-d867-426d-a1ce-d7e5503b1742" providerId="AD" clId="Web-{BB662543-B20F-C84D-6E32-68ED52EE1912}" dt="2023-03-20T08:53:10.522" v="10"/>
      <pc:docMkLst>
        <pc:docMk/>
      </pc:docMkLst>
      <pc:sldChg chg="new">
        <pc:chgData name="NAVANEETH KP - AM.EN.U4CSE21339" userId="S::amenu4cse21339@am.students.amrita.edu::34376a26-d867-426d-a1ce-d7e5503b1742" providerId="AD" clId="Web-{BB662543-B20F-C84D-6E32-68ED52EE1912}" dt="2023-03-20T08:52:00.567" v="0"/>
        <pc:sldMkLst>
          <pc:docMk/>
          <pc:sldMk cId="70151155" sldId="513"/>
        </pc:sldMkLst>
      </pc:sldChg>
      <pc:sldChg chg="new">
        <pc:chgData name="NAVANEETH KP - AM.EN.U4CSE21339" userId="S::amenu4cse21339@am.students.amrita.edu::34376a26-d867-426d-a1ce-d7e5503b1742" providerId="AD" clId="Web-{BB662543-B20F-C84D-6E32-68ED52EE1912}" dt="2023-03-20T08:52:01.255" v="1"/>
        <pc:sldMkLst>
          <pc:docMk/>
          <pc:sldMk cId="2388626948" sldId="514"/>
        </pc:sldMkLst>
      </pc:sldChg>
      <pc:sldChg chg="new">
        <pc:chgData name="NAVANEETH KP - AM.EN.U4CSE21339" userId="S::amenu4cse21339@am.students.amrita.edu::34376a26-d867-426d-a1ce-d7e5503b1742" providerId="AD" clId="Web-{BB662543-B20F-C84D-6E32-68ED52EE1912}" dt="2023-03-20T08:52:01.271" v="2"/>
        <pc:sldMkLst>
          <pc:docMk/>
          <pc:sldMk cId="4265772698" sldId="515"/>
        </pc:sldMkLst>
      </pc:sldChg>
      <pc:sldChg chg="new">
        <pc:chgData name="NAVANEETH KP - AM.EN.U4CSE21339" userId="S::amenu4cse21339@am.students.amrita.edu::34376a26-d867-426d-a1ce-d7e5503b1742" providerId="AD" clId="Web-{BB662543-B20F-C84D-6E32-68ED52EE1912}" dt="2023-03-20T08:52:01.286" v="3"/>
        <pc:sldMkLst>
          <pc:docMk/>
          <pc:sldMk cId="3801240858" sldId="516"/>
        </pc:sldMkLst>
      </pc:sldChg>
      <pc:sldChg chg="new">
        <pc:chgData name="NAVANEETH KP - AM.EN.U4CSE21339" userId="S::amenu4cse21339@am.students.amrita.edu::34376a26-d867-426d-a1ce-d7e5503b1742" providerId="AD" clId="Web-{BB662543-B20F-C84D-6E32-68ED52EE1912}" dt="2023-03-20T08:52:01.364" v="4"/>
        <pc:sldMkLst>
          <pc:docMk/>
          <pc:sldMk cId="1112216754" sldId="517"/>
        </pc:sldMkLst>
      </pc:sldChg>
      <pc:sldChg chg="new">
        <pc:chgData name="NAVANEETH KP - AM.EN.U4CSE21339" userId="S::amenu4cse21339@am.students.amrita.edu::34376a26-d867-426d-a1ce-d7e5503b1742" providerId="AD" clId="Web-{BB662543-B20F-C84D-6E32-68ED52EE1912}" dt="2023-03-20T08:53:09.647" v="5"/>
        <pc:sldMkLst>
          <pc:docMk/>
          <pc:sldMk cId="1535932962" sldId="518"/>
        </pc:sldMkLst>
      </pc:sldChg>
      <pc:sldChg chg="new">
        <pc:chgData name="NAVANEETH KP - AM.EN.U4CSE21339" userId="S::amenu4cse21339@am.students.amrita.edu::34376a26-d867-426d-a1ce-d7e5503b1742" providerId="AD" clId="Web-{BB662543-B20F-C84D-6E32-68ED52EE1912}" dt="2023-03-20T08:53:10.475" v="6"/>
        <pc:sldMkLst>
          <pc:docMk/>
          <pc:sldMk cId="822126685" sldId="519"/>
        </pc:sldMkLst>
      </pc:sldChg>
      <pc:sldChg chg="new">
        <pc:chgData name="NAVANEETH KP - AM.EN.U4CSE21339" userId="S::amenu4cse21339@am.students.amrita.edu::34376a26-d867-426d-a1ce-d7e5503b1742" providerId="AD" clId="Web-{BB662543-B20F-C84D-6E32-68ED52EE1912}" dt="2023-03-20T08:53:10.490" v="7"/>
        <pc:sldMkLst>
          <pc:docMk/>
          <pc:sldMk cId="4130566060" sldId="520"/>
        </pc:sldMkLst>
      </pc:sldChg>
      <pc:sldChg chg="new">
        <pc:chgData name="NAVANEETH KP - AM.EN.U4CSE21339" userId="S::amenu4cse21339@am.students.amrita.edu::34376a26-d867-426d-a1ce-d7e5503b1742" providerId="AD" clId="Web-{BB662543-B20F-C84D-6E32-68ED52EE1912}" dt="2023-03-20T08:53:10.506" v="8"/>
        <pc:sldMkLst>
          <pc:docMk/>
          <pc:sldMk cId="933447665" sldId="521"/>
        </pc:sldMkLst>
      </pc:sldChg>
      <pc:sldChg chg="new">
        <pc:chgData name="NAVANEETH KP - AM.EN.U4CSE21339" userId="S::amenu4cse21339@am.students.amrita.edu::34376a26-d867-426d-a1ce-d7e5503b1742" providerId="AD" clId="Web-{BB662543-B20F-C84D-6E32-68ED52EE1912}" dt="2023-03-20T08:53:10.506" v="9"/>
        <pc:sldMkLst>
          <pc:docMk/>
          <pc:sldMk cId="3247331460" sldId="522"/>
        </pc:sldMkLst>
      </pc:sldChg>
      <pc:sldChg chg="new">
        <pc:chgData name="NAVANEETH KP - AM.EN.U4CSE21339" userId="S::amenu4cse21339@am.students.amrita.edu::34376a26-d867-426d-a1ce-d7e5503b1742" providerId="AD" clId="Web-{BB662543-B20F-C84D-6E32-68ED52EE1912}" dt="2023-03-20T08:53:10.522" v="10"/>
        <pc:sldMkLst>
          <pc:docMk/>
          <pc:sldMk cId="1764779587" sldId="523"/>
        </pc:sldMkLst>
      </pc:sldChg>
    </pc:docChg>
  </pc:docChgLst>
  <pc:docChgLst>
    <pc:chgData name="Guest User" userId="S::urn:spo:anon#463c31bc8912ec76282886f6c2f0b70a7ca414e8be08bead2aa2eec71e134d99::" providerId="AD" clId="Web-{9D8FDA4E-4286-1C7E-3516-5BC927BB3B4E}"/>
    <pc:docChg chg="modSld">
      <pc:chgData name="Guest User" userId="S::urn:spo:anon#463c31bc8912ec76282886f6c2f0b70a7ca414e8be08bead2aa2eec71e134d99::" providerId="AD" clId="Web-{9D8FDA4E-4286-1C7E-3516-5BC927BB3B4E}" dt="2023-03-21T09:13:35.260" v="13" actId="1076"/>
      <pc:docMkLst>
        <pc:docMk/>
      </pc:docMkLst>
      <pc:sldChg chg="modSp">
        <pc:chgData name="Guest User" userId="S::urn:spo:anon#463c31bc8912ec76282886f6c2f0b70a7ca414e8be08bead2aa2eec71e134d99::" providerId="AD" clId="Web-{9D8FDA4E-4286-1C7E-3516-5BC927BB3B4E}" dt="2023-03-21T09:13:35.260" v="13" actId="1076"/>
        <pc:sldMkLst>
          <pc:docMk/>
          <pc:sldMk cId="0" sldId="260"/>
        </pc:sldMkLst>
        <pc:spChg chg="mod">
          <ac:chgData name="Guest User" userId="S::urn:spo:anon#463c31bc8912ec76282886f6c2f0b70a7ca414e8be08bead2aa2eec71e134d99::" providerId="AD" clId="Web-{9D8FDA4E-4286-1C7E-3516-5BC927BB3B4E}" dt="2023-03-21T09:13:35.260" v="13" actId="1076"/>
          <ac:spMkLst>
            <pc:docMk/>
            <pc:sldMk cId="0" sldId="260"/>
            <ac:spMk id="12291" creationId="{6783180A-6AF4-4E1A-8714-EE9D8FCFEC34}"/>
          </ac:spMkLst>
        </pc:spChg>
      </pc:sldChg>
      <pc:sldChg chg="modSp">
        <pc:chgData name="Guest User" userId="S::urn:spo:anon#463c31bc8912ec76282886f6c2f0b70a7ca414e8be08bead2aa2eec71e134d99::" providerId="AD" clId="Web-{9D8FDA4E-4286-1C7E-3516-5BC927BB3B4E}" dt="2023-03-21T09:10:57.679" v="12" actId="20577"/>
        <pc:sldMkLst>
          <pc:docMk/>
          <pc:sldMk cId="0" sldId="506"/>
        </pc:sldMkLst>
        <pc:spChg chg="mod">
          <ac:chgData name="Guest User" userId="S::urn:spo:anon#463c31bc8912ec76282886f6c2f0b70a7ca414e8be08bead2aa2eec71e134d99::" providerId="AD" clId="Web-{9D8FDA4E-4286-1C7E-3516-5BC927BB3B4E}" dt="2023-03-21T09:10:57.679" v="12" actId="20577"/>
          <ac:spMkLst>
            <pc:docMk/>
            <pc:sldMk cId="0" sldId="506"/>
            <ac:spMk id="23557" creationId="{71E8E006-272D-4C6E-95CF-B0F68C18B0D9}"/>
          </ac:spMkLst>
        </pc:spChg>
      </pc:sldChg>
    </pc:docChg>
  </pc:docChgLst>
  <pc:docChgLst>
    <pc:chgData name="Guest User" userId="S::urn:spo:anon#463c31bc8912ec76282886f6c2f0b70a7ca414e8be08bead2aa2eec71e134d99::" providerId="AD" clId="Web-{B9A6CF37-8C43-B598-8ECF-9E335275F636}"/>
    <pc:docChg chg="addSld delSld">
      <pc:chgData name="Guest User" userId="S::urn:spo:anon#463c31bc8912ec76282886f6c2f0b70a7ca414e8be08bead2aa2eec71e134d99::" providerId="AD" clId="Web-{B9A6CF37-8C43-B598-8ECF-9E335275F636}" dt="2023-03-20T05:08:10.236" v="2"/>
      <pc:docMkLst>
        <pc:docMk/>
      </pc:docMkLst>
      <pc:sldChg chg="new">
        <pc:chgData name="Guest User" userId="S::urn:spo:anon#463c31bc8912ec76282886f6c2f0b70a7ca414e8be08bead2aa2eec71e134d99::" providerId="AD" clId="Web-{B9A6CF37-8C43-B598-8ECF-9E335275F636}" dt="2023-03-20T05:08:10.236" v="2"/>
        <pc:sldMkLst>
          <pc:docMk/>
          <pc:sldMk cId="617526527" sldId="513"/>
        </pc:sldMkLst>
      </pc:sldChg>
      <pc:sldChg chg="new del">
        <pc:chgData name="Guest User" userId="S::urn:spo:anon#463c31bc8912ec76282886f6c2f0b70a7ca414e8be08bead2aa2eec71e134d99::" providerId="AD" clId="Web-{B9A6CF37-8C43-B598-8ECF-9E335275F636}" dt="2023-03-20T05:08:09.908" v="1"/>
        <pc:sldMkLst>
          <pc:docMk/>
          <pc:sldMk cId="3520800498" sldId="513"/>
        </pc:sldMkLst>
      </pc:sldChg>
    </pc:docChg>
  </pc:docChgLst>
  <pc:docChgLst>
    <pc:chgData name="Thanush Nair -  AM.EN.U4CSE21374" userId="S::amenu4cse21374@am.students.amrita.edu::45b73a7d-e162-4b2b-8937-1c8afc626004" providerId="AD" clId="Web-{D22BE2F8-3864-FE32-4CFF-48B4B7706C7A}"/>
    <pc:docChg chg="addSld">
      <pc:chgData name="Thanush Nair -  AM.EN.U4CSE21374" userId="S::amenu4cse21374@am.students.amrita.edu::45b73a7d-e162-4b2b-8937-1c8afc626004" providerId="AD" clId="Web-{D22BE2F8-3864-FE32-4CFF-48B4B7706C7A}" dt="2023-03-20T05:14:05.329" v="0"/>
      <pc:docMkLst>
        <pc:docMk/>
      </pc:docMkLst>
      <pc:sldChg chg="new">
        <pc:chgData name="Thanush Nair -  AM.EN.U4CSE21374" userId="S::amenu4cse21374@am.students.amrita.edu::45b73a7d-e162-4b2b-8937-1c8afc626004" providerId="AD" clId="Web-{D22BE2F8-3864-FE32-4CFF-48B4B7706C7A}" dt="2023-03-20T05:14:05.329" v="0"/>
        <pc:sldMkLst>
          <pc:docMk/>
          <pc:sldMk cId="3054513516" sldId="514"/>
        </pc:sldMkLst>
      </pc:sldChg>
    </pc:docChg>
  </pc:docChgLst>
  <pc:docChgLst>
    <pc:chgData name="Guest User" userId="S::urn:spo:anon#463c31bc8912ec76282886f6c2f0b70a7ca414e8be08bead2aa2eec71e134d99::" providerId="AD" clId="Web-{7683C81A-F5F1-25FF-F55C-22711C3E86D4}"/>
    <pc:docChg chg="addSld">
      <pc:chgData name="Guest User" userId="S::urn:spo:anon#463c31bc8912ec76282886f6c2f0b70a7ca414e8be08bead2aa2eec71e134d99::" providerId="AD" clId="Web-{7683C81A-F5F1-25FF-F55C-22711C3E86D4}" dt="2023-03-22T16:14:25.626" v="0"/>
      <pc:docMkLst>
        <pc:docMk/>
      </pc:docMkLst>
      <pc:sldChg chg="new">
        <pc:chgData name="Guest User" userId="S::urn:spo:anon#463c31bc8912ec76282886f6c2f0b70a7ca414e8be08bead2aa2eec71e134d99::" providerId="AD" clId="Web-{7683C81A-F5F1-25FF-F55C-22711C3E86D4}" dt="2023-03-22T16:14:25.626" v="0"/>
        <pc:sldMkLst>
          <pc:docMk/>
          <pc:sldMk cId="1285438727" sldId="514"/>
        </pc:sldMkLst>
      </pc:sldChg>
    </pc:docChg>
  </pc:docChgLst>
  <pc:docChgLst>
    <pc:chgData name="Aadithyan Raju - AM.EN.U4CSE21301" userId="S::amenu4cse21301@am.students.amrita.edu::c6e098a4-6514-4516-a622-584131152693" providerId="AD" clId="Web-{BC0513FA-AA29-1BB9-6A59-E35E5A0E2AB3}"/>
    <pc:docChg chg="delSld">
      <pc:chgData name="Aadithyan Raju - AM.EN.U4CSE21301" userId="S::amenu4cse21301@am.students.amrita.edu::c6e098a4-6514-4516-a622-584131152693" providerId="AD" clId="Web-{BC0513FA-AA29-1BB9-6A59-E35E5A0E2AB3}" dt="2023-03-20T08:39:41.946" v="1"/>
      <pc:docMkLst>
        <pc:docMk/>
      </pc:docMkLst>
      <pc:sldChg chg="del">
        <pc:chgData name="Aadithyan Raju - AM.EN.U4CSE21301" userId="S::amenu4cse21301@am.students.amrita.edu::c6e098a4-6514-4516-a622-584131152693" providerId="AD" clId="Web-{BC0513FA-AA29-1BB9-6A59-E35E5A0E2AB3}" dt="2023-03-20T08:39:38.540" v="0"/>
        <pc:sldMkLst>
          <pc:docMk/>
          <pc:sldMk cId="617526527" sldId="513"/>
        </pc:sldMkLst>
      </pc:sldChg>
      <pc:sldChg chg="del">
        <pc:chgData name="Aadithyan Raju - AM.EN.U4CSE21301" userId="S::amenu4cse21301@am.students.amrita.edu::c6e098a4-6514-4516-a622-584131152693" providerId="AD" clId="Web-{BC0513FA-AA29-1BB9-6A59-E35E5A0E2AB3}" dt="2023-03-20T08:39:41.946" v="1"/>
        <pc:sldMkLst>
          <pc:docMk/>
          <pc:sldMk cId="3054513516" sldId="514"/>
        </pc:sldMkLst>
      </pc:sldChg>
    </pc:docChg>
  </pc:docChgLst>
  <pc:docChgLst>
    <pc:chgData name="Guest User" userId="S::urn:spo:anon#463c31bc8912ec76282886f6c2f0b70a7ca414e8be08bead2aa2eec71e134d99::" providerId="AD" clId="Web-{F6C6E916-46EA-E956-E09F-8F5B2BB3B24B}"/>
    <pc:docChg chg="modSld">
      <pc:chgData name="Guest User" userId="S::urn:spo:anon#463c31bc8912ec76282886f6c2f0b70a7ca414e8be08bead2aa2eec71e134d99::" providerId="AD" clId="Web-{F6C6E916-46EA-E956-E09F-8F5B2BB3B24B}" dt="2023-03-22T19:06:10.014" v="0" actId="1076"/>
      <pc:docMkLst>
        <pc:docMk/>
      </pc:docMkLst>
      <pc:sldChg chg="modSp">
        <pc:chgData name="Guest User" userId="S::urn:spo:anon#463c31bc8912ec76282886f6c2f0b70a7ca414e8be08bead2aa2eec71e134d99::" providerId="AD" clId="Web-{F6C6E916-46EA-E956-E09F-8F5B2BB3B24B}" dt="2023-03-22T19:06:10.014" v="0" actId="1076"/>
        <pc:sldMkLst>
          <pc:docMk/>
          <pc:sldMk cId="0" sldId="506"/>
        </pc:sldMkLst>
        <pc:spChg chg="mod">
          <ac:chgData name="Guest User" userId="S::urn:spo:anon#463c31bc8912ec76282886f6c2f0b70a7ca414e8be08bead2aa2eec71e134d99::" providerId="AD" clId="Web-{F6C6E916-46EA-E956-E09F-8F5B2BB3B24B}" dt="2023-03-22T19:06:10.014" v="0" actId="1076"/>
          <ac:spMkLst>
            <pc:docMk/>
            <pc:sldMk cId="0" sldId="506"/>
            <ac:spMk id="23557" creationId="{71E8E006-272D-4C6E-95CF-B0F68C18B0D9}"/>
          </ac:spMkLst>
        </pc:spChg>
      </pc:sldChg>
    </pc:docChg>
  </pc:docChgLst>
  <pc:docChgLst>
    <pc:chgData name="Gowri Krishnadas - AM.EN.U4CSE21026" userId="S::amenu4cse21026@am.students.amrita.edu::69a4e53b-e24b-4f75-a766-fe736d1c94be" providerId="AD" clId="Web-{F82CC00D-6A6A-36EC-E737-4266078A40CD}"/>
    <pc:docChg chg="modSld sldOrd">
      <pc:chgData name="Gowri Krishnadas - AM.EN.U4CSE21026" userId="S::amenu4cse21026@am.students.amrita.edu::69a4e53b-e24b-4f75-a766-fe736d1c94be" providerId="AD" clId="Web-{F82CC00D-6A6A-36EC-E737-4266078A40CD}" dt="2023-03-22T03:40:42.934" v="2"/>
      <pc:docMkLst>
        <pc:docMk/>
      </pc:docMkLst>
      <pc:sldChg chg="ord">
        <pc:chgData name="Gowri Krishnadas - AM.EN.U4CSE21026" userId="S::amenu4cse21026@am.students.amrita.edu::69a4e53b-e24b-4f75-a766-fe736d1c94be" providerId="AD" clId="Web-{F82CC00D-6A6A-36EC-E737-4266078A40CD}" dt="2023-03-22T03:40:42.934" v="2"/>
        <pc:sldMkLst>
          <pc:docMk/>
          <pc:sldMk cId="0" sldId="267"/>
        </pc:sldMkLst>
      </pc:sldChg>
      <pc:sldChg chg="modSp">
        <pc:chgData name="Gowri Krishnadas - AM.EN.U4CSE21026" userId="S::amenu4cse21026@am.students.amrita.edu::69a4e53b-e24b-4f75-a766-fe736d1c94be" providerId="AD" clId="Web-{F82CC00D-6A6A-36EC-E737-4266078A40CD}" dt="2023-03-22T03:39:50.605" v="1" actId="1076"/>
        <pc:sldMkLst>
          <pc:docMk/>
          <pc:sldMk cId="566514753" sldId="512"/>
        </pc:sldMkLst>
        <pc:spChg chg="mod">
          <ac:chgData name="Gowri Krishnadas - AM.EN.U4CSE21026" userId="S::amenu4cse21026@am.students.amrita.edu::69a4e53b-e24b-4f75-a766-fe736d1c94be" providerId="AD" clId="Web-{F82CC00D-6A6A-36EC-E737-4266078A40CD}" dt="2023-03-22T03:39:50.605" v="1" actId="1076"/>
          <ac:spMkLst>
            <pc:docMk/>
            <pc:sldMk cId="566514753" sldId="512"/>
            <ac:spMk id="19483" creationId="{5BB3817F-3CD2-4975-87BE-904BF42681EA}"/>
          </ac:spMkLst>
        </pc:spChg>
      </pc:sldChg>
    </pc:docChg>
  </pc:docChgLst>
  <pc:docChgLst>
    <pc:chgData name="Gowri Krishnadas - AM.EN.U4CSE21026" userId="S::amenu4cse21026@am.students.amrita.edu::69a4e53b-e24b-4f75-a766-fe736d1c94be" providerId="AD" clId="Web-{CAD142EC-C9A2-A8C5-5F3D-B222C73FF024}"/>
    <pc:docChg chg="addSld delSld modSld sldOrd">
      <pc:chgData name="Gowri Krishnadas - AM.EN.U4CSE21026" userId="S::amenu4cse21026@am.students.amrita.edu::69a4e53b-e24b-4f75-a766-fe736d1c94be" providerId="AD" clId="Web-{CAD142EC-C9A2-A8C5-5F3D-B222C73FF024}" dt="2023-03-21T09:13:46.219" v="38" actId="20577"/>
      <pc:docMkLst>
        <pc:docMk/>
      </pc:docMkLst>
      <pc:sldChg chg="modSp ord">
        <pc:chgData name="Gowri Krishnadas - AM.EN.U4CSE21026" userId="S::amenu4cse21026@am.students.amrita.edu::69a4e53b-e24b-4f75-a766-fe736d1c94be" providerId="AD" clId="Web-{CAD142EC-C9A2-A8C5-5F3D-B222C73FF024}" dt="2023-03-21T09:13:46.219" v="38" actId="20577"/>
        <pc:sldMkLst>
          <pc:docMk/>
          <pc:sldMk cId="0" sldId="260"/>
        </pc:sldMkLst>
        <pc:spChg chg="mod">
          <ac:chgData name="Gowri Krishnadas - AM.EN.U4CSE21026" userId="S::amenu4cse21026@am.students.amrita.edu::69a4e53b-e24b-4f75-a766-fe736d1c94be" providerId="AD" clId="Web-{CAD142EC-C9A2-A8C5-5F3D-B222C73FF024}" dt="2023-03-21T09:13:46.219" v="38" actId="20577"/>
          <ac:spMkLst>
            <pc:docMk/>
            <pc:sldMk cId="0" sldId="260"/>
            <ac:spMk id="12291" creationId="{6783180A-6AF4-4E1A-8714-EE9D8FCFEC34}"/>
          </ac:spMkLst>
        </pc:spChg>
      </pc:sldChg>
      <pc:sldChg chg="ord">
        <pc:chgData name="Gowri Krishnadas - AM.EN.U4CSE21026" userId="S::amenu4cse21026@am.students.amrita.edu::69a4e53b-e24b-4f75-a766-fe736d1c94be" providerId="AD" clId="Web-{CAD142EC-C9A2-A8C5-5F3D-B222C73FF024}" dt="2023-03-21T09:11:55.952" v="34"/>
        <pc:sldMkLst>
          <pc:docMk/>
          <pc:sldMk cId="0" sldId="267"/>
        </pc:sldMkLst>
      </pc:sldChg>
      <pc:sldChg chg="modSp ord">
        <pc:chgData name="Gowri Krishnadas - AM.EN.U4CSE21026" userId="S::amenu4cse21026@am.students.amrita.edu::69a4e53b-e24b-4f75-a766-fe736d1c94be" providerId="AD" clId="Web-{CAD142EC-C9A2-A8C5-5F3D-B222C73FF024}" dt="2023-03-21T09:11:52.827" v="33" actId="20577"/>
        <pc:sldMkLst>
          <pc:docMk/>
          <pc:sldMk cId="0" sldId="506"/>
        </pc:sldMkLst>
        <pc:spChg chg="mod">
          <ac:chgData name="Gowri Krishnadas - AM.EN.U4CSE21026" userId="S::amenu4cse21026@am.students.amrita.edu::69a4e53b-e24b-4f75-a766-fe736d1c94be" providerId="AD" clId="Web-{CAD142EC-C9A2-A8C5-5F3D-B222C73FF024}" dt="2023-03-21T09:11:52.827" v="33" actId="20577"/>
          <ac:spMkLst>
            <pc:docMk/>
            <pc:sldMk cId="0" sldId="506"/>
            <ac:spMk id="23557" creationId="{71E8E006-272D-4C6E-95CF-B0F68C18B0D9}"/>
          </ac:spMkLst>
        </pc:spChg>
      </pc:sldChg>
      <pc:sldChg chg="new del">
        <pc:chgData name="Gowri Krishnadas - AM.EN.U4CSE21026" userId="S::amenu4cse21026@am.students.amrita.edu::69a4e53b-e24b-4f75-a766-fe736d1c94be" providerId="AD" clId="Web-{CAD142EC-C9A2-A8C5-5F3D-B222C73FF024}" dt="2023-03-21T09:11:13.358" v="21"/>
        <pc:sldMkLst>
          <pc:docMk/>
          <pc:sldMk cId="1183419702" sldId="513"/>
        </pc:sldMkLst>
      </pc:sldChg>
    </pc:docChg>
  </pc:docChgLst>
  <pc:docChgLst>
    <pc:chgData name="Guest User" userId="S::urn:spo:anon#463c31bc8912ec76282886f6c2f0b70a7ca414e8be08bead2aa2eec71e134d99::" providerId="AD" clId="Web-{9E452939-42A5-6962-B373-75650205A208}"/>
    <pc:docChg chg="delSld">
      <pc:chgData name="Guest User" userId="S::urn:spo:anon#463c31bc8912ec76282886f6c2f0b70a7ca414e8be08bead2aa2eec71e134d99::" providerId="AD" clId="Web-{9E452939-42A5-6962-B373-75650205A208}" dt="2023-03-20T08:49:16.034" v="0"/>
      <pc:docMkLst>
        <pc:docMk/>
      </pc:docMkLst>
      <pc:sldChg chg="del">
        <pc:chgData name="Guest User" userId="S::urn:spo:anon#463c31bc8912ec76282886f6c2f0b70a7ca414e8be08bead2aa2eec71e134d99::" providerId="AD" clId="Web-{9E452939-42A5-6962-B373-75650205A208}" dt="2023-03-20T08:49:16.034" v="0"/>
        <pc:sldMkLst>
          <pc:docMk/>
          <pc:sldMk cId="3621559771" sldId="513"/>
        </pc:sldMkLst>
      </pc:sldChg>
    </pc:docChg>
  </pc:docChgLst>
  <pc:docChgLst>
    <pc:chgData name="Gowri Krishnadas - AM.EN.U4CSE21026" userId="S::amenu4cse21026@am.students.amrita.edu::69a4e53b-e24b-4f75-a766-fe736d1c94be" providerId="AD" clId="Web-{07D43D99-0DC3-40C0-D6BE-AA8CCE6C1DD6}"/>
    <pc:docChg chg="modSld sldOrd">
      <pc:chgData name="Gowri Krishnadas - AM.EN.U4CSE21026" userId="S::amenu4cse21026@am.students.amrita.edu::69a4e53b-e24b-4f75-a766-fe736d1c94be" providerId="AD" clId="Web-{07D43D99-0DC3-40C0-D6BE-AA8CCE6C1DD6}" dt="2023-03-22T04:14:53.821" v="25" actId="1076"/>
      <pc:docMkLst>
        <pc:docMk/>
      </pc:docMkLst>
      <pc:sldChg chg="modSp">
        <pc:chgData name="Gowri Krishnadas - AM.EN.U4CSE21026" userId="S::amenu4cse21026@am.students.amrita.edu::69a4e53b-e24b-4f75-a766-fe736d1c94be" providerId="AD" clId="Web-{07D43D99-0DC3-40C0-D6BE-AA8CCE6C1DD6}" dt="2023-03-22T04:14:53.821" v="25" actId="1076"/>
        <pc:sldMkLst>
          <pc:docMk/>
          <pc:sldMk cId="0" sldId="260"/>
        </pc:sldMkLst>
        <pc:spChg chg="mod">
          <ac:chgData name="Gowri Krishnadas - AM.EN.U4CSE21026" userId="S::amenu4cse21026@am.students.amrita.edu::69a4e53b-e24b-4f75-a766-fe736d1c94be" providerId="AD" clId="Web-{07D43D99-0DC3-40C0-D6BE-AA8CCE6C1DD6}" dt="2023-03-22T04:14:53.821" v="25" actId="1076"/>
          <ac:spMkLst>
            <pc:docMk/>
            <pc:sldMk cId="0" sldId="260"/>
            <ac:spMk id="12297" creationId="{8C79E6A4-3CD1-4BEA-BF92-B0EA9F705B78}"/>
          </ac:spMkLst>
        </pc:spChg>
        <pc:spChg chg="mod">
          <ac:chgData name="Gowri Krishnadas - AM.EN.U4CSE21026" userId="S::amenu4cse21026@am.students.amrita.edu::69a4e53b-e24b-4f75-a766-fe736d1c94be" providerId="AD" clId="Web-{07D43D99-0DC3-40C0-D6BE-AA8CCE6C1DD6}" dt="2023-03-22T04:14:32.430" v="20" actId="1076"/>
          <ac:spMkLst>
            <pc:docMk/>
            <pc:sldMk cId="0" sldId="260"/>
            <ac:spMk id="12298" creationId="{74C094B7-6486-423E-B3F1-9753BF186A52}"/>
          </ac:spMkLst>
        </pc:spChg>
        <pc:spChg chg="mod">
          <ac:chgData name="Gowri Krishnadas - AM.EN.U4CSE21026" userId="S::amenu4cse21026@am.students.amrita.edu::69a4e53b-e24b-4f75-a766-fe736d1c94be" providerId="AD" clId="Web-{07D43D99-0DC3-40C0-D6BE-AA8CCE6C1DD6}" dt="2023-03-22T04:14:35.743" v="21" actId="1076"/>
          <ac:spMkLst>
            <pc:docMk/>
            <pc:sldMk cId="0" sldId="260"/>
            <ac:spMk id="12299" creationId="{9F30561A-67A6-4B2C-8368-DBB4DE1A49C8}"/>
          </ac:spMkLst>
        </pc:spChg>
      </pc:sldChg>
      <pc:sldChg chg="ord">
        <pc:chgData name="Gowri Krishnadas - AM.EN.U4CSE21026" userId="S::amenu4cse21026@am.students.amrita.edu::69a4e53b-e24b-4f75-a766-fe736d1c94be" providerId="AD" clId="Web-{07D43D99-0DC3-40C0-D6BE-AA8CCE6C1DD6}" dt="2023-03-22T04:10:26.301" v="0"/>
        <pc:sldMkLst>
          <pc:docMk/>
          <pc:sldMk cId="566514753" sldId="512"/>
        </pc:sldMkLst>
      </pc:sldChg>
    </pc:docChg>
  </pc:docChgLst>
  <pc:docChgLst>
    <pc:chgData name="AARAV ARUNKUMAR - AM.EN.U4CSE21002" userId="S::amenu4cse21002@am.students.amrita.edu::c9470028-9eaf-4ddc-9b9f-b46895764630" providerId="AD" clId="Web-{16DD2BAB-4A12-31E9-813F-EABE74E4BADE}"/>
    <pc:docChg chg="modSld">
      <pc:chgData name="AARAV ARUNKUMAR - AM.EN.U4CSE21002" userId="S::amenu4cse21002@am.students.amrita.edu::c9470028-9eaf-4ddc-9b9f-b46895764630" providerId="AD" clId="Web-{16DD2BAB-4A12-31E9-813F-EABE74E4BADE}" dt="2023-03-21T09:11:51.194" v="1" actId="20577"/>
      <pc:docMkLst>
        <pc:docMk/>
      </pc:docMkLst>
      <pc:sldChg chg="modSp">
        <pc:chgData name="AARAV ARUNKUMAR - AM.EN.U4CSE21002" userId="S::amenu4cse21002@am.students.amrita.edu::c9470028-9eaf-4ddc-9b9f-b46895764630" providerId="AD" clId="Web-{16DD2BAB-4A12-31E9-813F-EABE74E4BADE}" dt="2023-03-21T09:11:51.194" v="1" actId="20577"/>
        <pc:sldMkLst>
          <pc:docMk/>
          <pc:sldMk cId="0" sldId="506"/>
        </pc:sldMkLst>
        <pc:spChg chg="mod">
          <ac:chgData name="AARAV ARUNKUMAR - AM.EN.U4CSE21002" userId="S::amenu4cse21002@am.students.amrita.edu::c9470028-9eaf-4ddc-9b9f-b46895764630" providerId="AD" clId="Web-{16DD2BAB-4A12-31E9-813F-EABE74E4BADE}" dt="2023-03-21T09:11:51.194" v="1" actId="20577"/>
          <ac:spMkLst>
            <pc:docMk/>
            <pc:sldMk cId="0" sldId="506"/>
            <ac:spMk id="23557" creationId="{71E8E006-272D-4C6E-95CF-B0F68C18B0D9}"/>
          </ac:spMkLst>
        </pc:spChg>
      </pc:sldChg>
    </pc:docChg>
  </pc:docChgLst>
  <pc:docChgLst>
    <pc:chgData name="Chinnam Hruthik - AM.EN.U4CSE21378" userId="S::amenu4cse21378@am.students.amrita.edu::39d48492-be71-4c9d-858e-b7aabd7a048b" providerId="AD" clId="Web-{94BE906B-E3E7-1955-9B25-0150EBA07A50}"/>
    <pc:docChg chg="addSld">
      <pc:chgData name="Chinnam Hruthik - AM.EN.U4CSE21378" userId="S::amenu4cse21378@am.students.amrita.edu::39d48492-be71-4c9d-858e-b7aabd7a048b" providerId="AD" clId="Web-{94BE906B-E3E7-1955-9B25-0150EBA07A50}" dt="2023-03-20T08:42:57.814" v="0"/>
      <pc:docMkLst>
        <pc:docMk/>
      </pc:docMkLst>
      <pc:sldChg chg="new">
        <pc:chgData name="Chinnam Hruthik - AM.EN.U4CSE21378" userId="S::amenu4cse21378@am.students.amrita.edu::39d48492-be71-4c9d-858e-b7aabd7a048b" providerId="AD" clId="Web-{94BE906B-E3E7-1955-9B25-0150EBA07A50}" dt="2023-03-20T08:42:57.814" v="0"/>
        <pc:sldMkLst>
          <pc:docMk/>
          <pc:sldMk cId="3621559771" sldId="513"/>
        </pc:sldMkLst>
      </pc:sldChg>
    </pc:docChg>
  </pc:docChgLst>
  <pc:docChgLst>
    <pc:chgData name="Polisetti Sri Ganesh - AM.EN.U4CSE21044" userId="S::amenu4cse21044@am.students.amrita.edu::a7f56d29-8a60-446d-b6af-4379e28f8af2" providerId="AD" clId="Web-{B99E068F-8FDE-CC00-D2CF-8ACA2F574F9A}"/>
    <pc:docChg chg="modSld">
      <pc:chgData name="Polisetti Sri Ganesh - AM.EN.U4CSE21044" userId="S::amenu4cse21044@am.students.amrita.edu::a7f56d29-8a60-446d-b6af-4379e28f8af2" providerId="AD" clId="Web-{B99E068F-8FDE-CC00-D2CF-8ACA2F574F9A}" dt="2023-03-21T09:12:50.746" v="6" actId="20577"/>
      <pc:docMkLst>
        <pc:docMk/>
      </pc:docMkLst>
      <pc:sldChg chg="modSp">
        <pc:chgData name="Polisetti Sri Ganesh - AM.EN.U4CSE21044" userId="S::amenu4cse21044@am.students.amrita.edu::a7f56d29-8a60-446d-b6af-4379e28f8af2" providerId="AD" clId="Web-{B99E068F-8FDE-CC00-D2CF-8ACA2F574F9A}" dt="2023-03-21T09:12:50.746" v="6" actId="20577"/>
        <pc:sldMkLst>
          <pc:docMk/>
          <pc:sldMk cId="0" sldId="260"/>
        </pc:sldMkLst>
        <pc:spChg chg="mod">
          <ac:chgData name="Polisetti Sri Ganesh - AM.EN.U4CSE21044" userId="S::amenu4cse21044@am.students.amrita.edu::a7f56d29-8a60-446d-b6af-4379e28f8af2" providerId="AD" clId="Web-{B99E068F-8FDE-CC00-D2CF-8ACA2F574F9A}" dt="2023-03-21T09:12:50.746" v="6" actId="20577"/>
          <ac:spMkLst>
            <pc:docMk/>
            <pc:sldMk cId="0" sldId="260"/>
            <ac:spMk id="12291" creationId="{6783180A-6AF4-4E1A-8714-EE9D8FCFEC34}"/>
          </ac:spMkLst>
        </pc:spChg>
      </pc:sldChg>
    </pc:docChg>
  </pc:docChgLst>
  <pc:docChgLst>
    <pc:chgData name="Bayyapureddi Medhovarsh - AM.EN.U4CSE21064" userId="S::amenu4cse21064@am.students.amrita.edu::28411325-af48-4fe8-9a6a-311896e3b006" providerId="AD" clId="Web-{12264509-51BF-B764-B2DF-F3C5306C7D89}"/>
    <pc:docChg chg="addSld">
      <pc:chgData name="Bayyapureddi Medhovarsh - AM.EN.U4CSE21064" userId="S::amenu4cse21064@am.students.amrita.edu::28411325-af48-4fe8-9a6a-311896e3b006" providerId="AD" clId="Web-{12264509-51BF-B764-B2DF-F3C5306C7D89}" dt="2023-03-22T04:11:04.208" v="0"/>
      <pc:docMkLst>
        <pc:docMk/>
      </pc:docMkLst>
      <pc:sldChg chg="new">
        <pc:chgData name="Bayyapureddi Medhovarsh - AM.EN.U4CSE21064" userId="S::amenu4cse21064@am.students.amrita.edu::28411325-af48-4fe8-9a6a-311896e3b006" providerId="AD" clId="Web-{12264509-51BF-B764-B2DF-F3C5306C7D89}" dt="2023-03-22T04:11:04.208" v="0"/>
        <pc:sldMkLst>
          <pc:docMk/>
          <pc:sldMk cId="2014361905" sldId="513"/>
        </pc:sldMkLst>
      </pc:sldChg>
    </pc:docChg>
  </pc:docChgLst>
  <pc:docChgLst>
    <pc:chgData name="M.CHAITANYA RAJU - AM.EN.U4CSE21034" userId="S::amenu4cse21034@am.students.amrita.edu::9dea8ac5-7f8c-4645-aebb-59205f5e3c0a" providerId="AD" clId="Web-{30C56DE6-3578-9587-D522-9CF6BE0657A4}"/>
    <pc:docChg chg="modSld">
      <pc:chgData name="M.CHAITANYA RAJU - AM.EN.U4CSE21034" userId="S::amenu4cse21034@am.students.amrita.edu::9dea8ac5-7f8c-4645-aebb-59205f5e3c0a" providerId="AD" clId="Web-{30C56DE6-3578-9587-D522-9CF6BE0657A4}" dt="2023-03-21T09:13:05.079" v="5" actId="20577"/>
      <pc:docMkLst>
        <pc:docMk/>
      </pc:docMkLst>
      <pc:sldChg chg="modSp">
        <pc:chgData name="M.CHAITANYA RAJU - AM.EN.U4CSE21034" userId="S::amenu4cse21034@am.students.amrita.edu::9dea8ac5-7f8c-4645-aebb-59205f5e3c0a" providerId="AD" clId="Web-{30C56DE6-3578-9587-D522-9CF6BE0657A4}" dt="2023-03-21T09:13:05.079" v="5" actId="20577"/>
        <pc:sldMkLst>
          <pc:docMk/>
          <pc:sldMk cId="0" sldId="260"/>
        </pc:sldMkLst>
        <pc:spChg chg="mod">
          <ac:chgData name="M.CHAITANYA RAJU - AM.EN.U4CSE21034" userId="S::amenu4cse21034@am.students.amrita.edu::9dea8ac5-7f8c-4645-aebb-59205f5e3c0a" providerId="AD" clId="Web-{30C56DE6-3578-9587-D522-9CF6BE0657A4}" dt="2023-03-21T09:13:05.079" v="5" actId="20577"/>
          <ac:spMkLst>
            <pc:docMk/>
            <pc:sldMk cId="0" sldId="260"/>
            <ac:spMk id="12291" creationId="{6783180A-6AF4-4E1A-8714-EE9D8FCFEC34}"/>
          </ac:spMkLst>
        </pc:spChg>
      </pc:sldChg>
    </pc:docChg>
  </pc:docChgLst>
  <pc:docChgLst>
    <pc:chgData name="Guest User" userId="S::urn:spo:anon#463c31bc8912ec76282886f6c2f0b70a7ca414e8be08bead2aa2eec71e134d99::" providerId="AD" clId="Web-{6ADEA752-2FD8-B764-52E4-BE35FEB4658B}"/>
    <pc:docChg chg="sldOrd">
      <pc:chgData name="Guest User" userId="S::urn:spo:anon#463c31bc8912ec76282886f6c2f0b70a7ca414e8be08bead2aa2eec71e134d99::" providerId="AD" clId="Web-{6ADEA752-2FD8-B764-52E4-BE35FEB4658B}" dt="2023-03-23T04:40:55.452" v="0"/>
      <pc:docMkLst>
        <pc:docMk/>
      </pc:docMkLst>
      <pc:sldChg chg="ord">
        <pc:chgData name="Guest User" userId="S::urn:spo:anon#463c31bc8912ec76282886f6c2f0b70a7ca414e8be08bead2aa2eec71e134d99::" providerId="AD" clId="Web-{6ADEA752-2FD8-B764-52E4-BE35FEB4658B}" dt="2023-03-23T04:40:55.452" v="0"/>
        <pc:sldMkLst>
          <pc:docMk/>
          <pc:sldMk cId="1715304080" sldId="510"/>
        </pc:sldMkLst>
      </pc:sldChg>
    </pc:docChg>
  </pc:docChgLst>
  <pc:docChgLst>
    <pc:chgData name="MEKA S S R SAHASRA - AM.EN.U4CSE21336" userId="S::amenu4cse21336@am.students.amrita.edu::cf723333-5a73-4347-bc92-0fbfa6a89c74" providerId="AD" clId="Web-{5CBB8A21-502B-6BE6-2102-E50A33A50366}"/>
    <pc:docChg chg="sldOrd">
      <pc:chgData name="MEKA S S R SAHASRA - AM.EN.U4CSE21336" userId="S::amenu4cse21336@am.students.amrita.edu::cf723333-5a73-4347-bc92-0fbfa6a89c74" providerId="AD" clId="Web-{5CBB8A21-502B-6BE6-2102-E50A33A50366}" dt="2023-03-20T04:49:15.276" v="1"/>
      <pc:docMkLst>
        <pc:docMk/>
      </pc:docMkLst>
      <pc:sldChg chg="ord">
        <pc:chgData name="MEKA S S R SAHASRA - AM.EN.U4CSE21336" userId="S::amenu4cse21336@am.students.amrita.edu::cf723333-5a73-4347-bc92-0fbfa6a89c74" providerId="AD" clId="Web-{5CBB8A21-502B-6BE6-2102-E50A33A50366}" dt="2023-03-20T04:49:15.276" v="1"/>
        <pc:sldMkLst>
          <pc:docMk/>
          <pc:sldMk cId="0" sldId="260"/>
        </pc:sldMkLst>
      </pc:sldChg>
      <pc:sldChg chg="ord">
        <pc:chgData name="MEKA S S R SAHASRA - AM.EN.U4CSE21336" userId="S::amenu4cse21336@am.students.amrita.edu::cf723333-5a73-4347-bc92-0fbfa6a89c74" providerId="AD" clId="Web-{5CBB8A21-502B-6BE6-2102-E50A33A50366}" dt="2023-03-20T04:49:09.370" v="0"/>
        <pc:sldMkLst>
          <pc:docMk/>
          <pc:sldMk cId="566514753" sldId="512"/>
        </pc:sldMkLst>
      </pc:sldChg>
    </pc:docChg>
  </pc:docChgLst>
  <pc:docChgLst>
    <pc:chgData name="Padarthi Sai Deekshith - AM.EN.U4CSE21043" userId="S::amenu4cse21043@am.students.amrita.edu::1bbaddb5-52b6-4eb7-96b4-851dfb69e408" providerId="AD" clId="Web-{33AC8DF4-E0E2-E21D-DCD1-478C30353101}"/>
    <pc:docChg chg="modSld">
      <pc:chgData name="Padarthi Sai Deekshith - AM.EN.U4CSE21043" userId="S::amenu4cse21043@am.students.amrita.edu::1bbaddb5-52b6-4eb7-96b4-851dfb69e408" providerId="AD" clId="Web-{33AC8DF4-E0E2-E21D-DCD1-478C30353101}" dt="2023-03-21T09:13:05.528" v="37" actId="20577"/>
      <pc:docMkLst>
        <pc:docMk/>
      </pc:docMkLst>
      <pc:sldChg chg="modSp">
        <pc:chgData name="Padarthi Sai Deekshith - AM.EN.U4CSE21043" userId="S::amenu4cse21043@am.students.amrita.edu::1bbaddb5-52b6-4eb7-96b4-851dfb69e408" providerId="AD" clId="Web-{33AC8DF4-E0E2-E21D-DCD1-478C30353101}" dt="2023-03-21T09:13:05.528" v="37" actId="20577"/>
        <pc:sldMkLst>
          <pc:docMk/>
          <pc:sldMk cId="0" sldId="260"/>
        </pc:sldMkLst>
        <pc:spChg chg="mod">
          <ac:chgData name="Padarthi Sai Deekshith - AM.EN.U4CSE21043" userId="S::amenu4cse21043@am.students.amrita.edu::1bbaddb5-52b6-4eb7-96b4-851dfb69e408" providerId="AD" clId="Web-{33AC8DF4-E0E2-E21D-DCD1-478C30353101}" dt="2023-03-21T09:13:05.528" v="37" actId="20577"/>
          <ac:spMkLst>
            <pc:docMk/>
            <pc:sldMk cId="0" sldId="260"/>
            <ac:spMk id="12291" creationId="{6783180A-6AF4-4E1A-8714-EE9D8FCFEC34}"/>
          </ac:spMkLst>
        </pc:spChg>
      </pc:sldChg>
      <pc:sldChg chg="modSp">
        <pc:chgData name="Padarthi Sai Deekshith - AM.EN.U4CSE21043" userId="S::amenu4cse21043@am.students.amrita.edu::1bbaddb5-52b6-4eb7-96b4-851dfb69e408" providerId="AD" clId="Web-{33AC8DF4-E0E2-E21D-DCD1-478C30353101}" dt="2023-03-21T09:11:23.917" v="4" actId="20577"/>
        <pc:sldMkLst>
          <pc:docMk/>
          <pc:sldMk cId="0" sldId="506"/>
        </pc:sldMkLst>
        <pc:spChg chg="mod">
          <ac:chgData name="Padarthi Sai Deekshith - AM.EN.U4CSE21043" userId="S::amenu4cse21043@am.students.amrita.edu::1bbaddb5-52b6-4eb7-96b4-851dfb69e408" providerId="AD" clId="Web-{33AC8DF4-E0E2-E21D-DCD1-478C30353101}" dt="2023-03-21T09:11:23.917" v="4" actId="20577"/>
          <ac:spMkLst>
            <pc:docMk/>
            <pc:sldMk cId="0" sldId="506"/>
            <ac:spMk id="23557" creationId="{71E8E006-272D-4C6E-95CF-B0F68C18B0D9}"/>
          </ac:spMkLst>
        </pc:spChg>
      </pc:sldChg>
    </pc:docChg>
  </pc:docChgLst>
  <pc:docChgLst>
    <pc:chgData name="Ayinaparthi Sai Veena Prasasya - AM.EN.U4CSE21067" userId="S::amenu4cse21067@am.students.amrita.edu::86802f96-b95b-4387-9511-b43f9abbf612" providerId="AD" clId="Web-{F927C598-47DB-6000-C29D-78054ACDE3C1}"/>
    <pc:docChg chg="modSld">
      <pc:chgData name="Ayinaparthi Sai Veena Prasasya - AM.EN.U4CSE21067" userId="S::amenu4cse21067@am.students.amrita.edu::86802f96-b95b-4387-9511-b43f9abbf612" providerId="AD" clId="Web-{F927C598-47DB-6000-C29D-78054ACDE3C1}" dt="2023-03-21T09:13:06.163" v="13" actId="20577"/>
      <pc:docMkLst>
        <pc:docMk/>
      </pc:docMkLst>
      <pc:sldChg chg="modSp">
        <pc:chgData name="Ayinaparthi Sai Veena Prasasya - AM.EN.U4CSE21067" userId="S::amenu4cse21067@am.students.amrita.edu::86802f96-b95b-4387-9511-b43f9abbf612" providerId="AD" clId="Web-{F927C598-47DB-6000-C29D-78054ACDE3C1}" dt="2023-03-21T09:13:06.163" v="13" actId="20577"/>
        <pc:sldMkLst>
          <pc:docMk/>
          <pc:sldMk cId="0" sldId="260"/>
        </pc:sldMkLst>
        <pc:spChg chg="mod">
          <ac:chgData name="Ayinaparthi Sai Veena Prasasya - AM.EN.U4CSE21067" userId="S::amenu4cse21067@am.students.amrita.edu::86802f96-b95b-4387-9511-b43f9abbf612" providerId="AD" clId="Web-{F927C598-47DB-6000-C29D-78054ACDE3C1}" dt="2023-03-21T09:13:06.163" v="13" actId="20577"/>
          <ac:spMkLst>
            <pc:docMk/>
            <pc:sldMk cId="0" sldId="260"/>
            <ac:spMk id="12291" creationId="{6783180A-6AF4-4E1A-8714-EE9D8FCFEC34}"/>
          </ac:spMkLst>
        </pc:spChg>
      </pc:sldChg>
    </pc:docChg>
  </pc:docChgLst>
  <pc:docChgLst>
    <pc:chgData name="KOSURU VISHNU VARDHAN - AM.EN.U4CSE21032" userId="S::amenu4cse21032@am.students.amrita.edu::b6ff115c-baf9-416d-a033-01eb3ac3aa27" providerId="AD" clId="Web-{BA708EBB-08FF-276E-C599-015F7CD19E6E}"/>
    <pc:docChg chg="modSld">
      <pc:chgData name="KOSURU VISHNU VARDHAN - AM.EN.U4CSE21032" userId="S::amenu4cse21032@am.students.amrita.edu::b6ff115c-baf9-416d-a033-01eb3ac3aa27" providerId="AD" clId="Web-{BA708EBB-08FF-276E-C599-015F7CD19E6E}" dt="2023-03-22T04:10:48.251" v="55" actId="20577"/>
      <pc:docMkLst>
        <pc:docMk/>
      </pc:docMkLst>
      <pc:sldChg chg="modSp">
        <pc:chgData name="KOSURU VISHNU VARDHAN - AM.EN.U4CSE21032" userId="S::amenu4cse21032@am.students.amrita.edu::b6ff115c-baf9-416d-a033-01eb3ac3aa27" providerId="AD" clId="Web-{BA708EBB-08FF-276E-C599-015F7CD19E6E}" dt="2023-03-22T04:10:48.251" v="55" actId="20577"/>
        <pc:sldMkLst>
          <pc:docMk/>
          <pc:sldMk cId="0" sldId="260"/>
        </pc:sldMkLst>
        <pc:spChg chg="mod">
          <ac:chgData name="KOSURU VISHNU VARDHAN - AM.EN.U4CSE21032" userId="S::amenu4cse21032@am.students.amrita.edu::b6ff115c-baf9-416d-a033-01eb3ac3aa27" providerId="AD" clId="Web-{BA708EBB-08FF-276E-C599-015F7CD19E6E}" dt="2023-03-22T04:10:25.907" v="23" actId="20577"/>
          <ac:spMkLst>
            <pc:docMk/>
            <pc:sldMk cId="0" sldId="260"/>
            <ac:spMk id="12297" creationId="{8C79E6A4-3CD1-4BEA-BF92-B0EA9F705B78}"/>
          </ac:spMkLst>
        </pc:spChg>
        <pc:spChg chg="mod">
          <ac:chgData name="KOSURU VISHNU VARDHAN - AM.EN.U4CSE21032" userId="S::amenu4cse21032@am.students.amrita.edu::b6ff115c-baf9-416d-a033-01eb3ac3aa27" providerId="AD" clId="Web-{BA708EBB-08FF-276E-C599-015F7CD19E6E}" dt="2023-03-22T04:10:39.720" v="43" actId="20577"/>
          <ac:spMkLst>
            <pc:docMk/>
            <pc:sldMk cId="0" sldId="260"/>
            <ac:spMk id="12298" creationId="{74C094B7-6486-423E-B3F1-9753BF186A52}"/>
          </ac:spMkLst>
        </pc:spChg>
        <pc:spChg chg="mod">
          <ac:chgData name="KOSURU VISHNU VARDHAN - AM.EN.U4CSE21032" userId="S::amenu4cse21032@am.students.amrita.edu::b6ff115c-baf9-416d-a033-01eb3ac3aa27" providerId="AD" clId="Web-{BA708EBB-08FF-276E-C599-015F7CD19E6E}" dt="2023-03-22T04:10:48.251" v="55" actId="20577"/>
          <ac:spMkLst>
            <pc:docMk/>
            <pc:sldMk cId="0" sldId="260"/>
            <ac:spMk id="12299" creationId="{9F30561A-67A6-4B2C-8368-DBB4DE1A49C8}"/>
          </ac:spMkLst>
        </pc:spChg>
      </pc:sldChg>
    </pc:docChg>
  </pc:docChgLst>
  <pc:docChgLst>
    <pc:chgData name="Guest User" userId="S::urn:spo:anon#463c31bc8912ec76282886f6c2f0b70a7ca414e8be08bead2aa2eec71e134d99::" providerId="AD" clId="Web-{8460EF1D-2F3A-5FAC-97B8-2D680D4E1129}"/>
    <pc:docChg chg="delSld">
      <pc:chgData name="Guest User" userId="S::urn:spo:anon#463c31bc8912ec76282886f6c2f0b70a7ca414e8be08bead2aa2eec71e134d99::" providerId="AD" clId="Web-{8460EF1D-2F3A-5FAC-97B8-2D680D4E1129}" dt="2023-03-22T16:15:19.352" v="1"/>
      <pc:docMkLst>
        <pc:docMk/>
      </pc:docMkLst>
      <pc:sldChg chg="del">
        <pc:chgData name="Guest User" userId="S::urn:spo:anon#463c31bc8912ec76282886f6c2f0b70a7ca414e8be08bead2aa2eec71e134d99::" providerId="AD" clId="Web-{8460EF1D-2F3A-5FAC-97B8-2D680D4E1129}" dt="2023-03-22T16:15:19.352" v="1"/>
        <pc:sldMkLst>
          <pc:docMk/>
          <pc:sldMk cId="2014361905" sldId="513"/>
        </pc:sldMkLst>
      </pc:sldChg>
      <pc:sldChg chg="del">
        <pc:chgData name="Guest User" userId="S::urn:spo:anon#463c31bc8912ec76282886f6c2f0b70a7ca414e8be08bead2aa2eec71e134d99::" providerId="AD" clId="Web-{8460EF1D-2F3A-5FAC-97B8-2D680D4E1129}" dt="2023-03-22T16:15:16.993" v="0"/>
        <pc:sldMkLst>
          <pc:docMk/>
          <pc:sldMk cId="1285438727" sldId="514"/>
        </pc:sldMkLst>
      </pc:sldChg>
    </pc:docChg>
  </pc:docChgLst>
  <pc:docChgLst>
    <pc:chgData name="Guest User" userId="S::urn:spo:anon#463c31bc8912ec76282886f6c2f0b70a7ca414e8be08bead2aa2eec71e134d99::" providerId="AD" clId="Web-{6C79DB18-C11F-4E37-7A7A-FEF52E7CC8C8}"/>
    <pc:docChg chg="modSld">
      <pc:chgData name="Guest User" userId="S::urn:spo:anon#463c31bc8912ec76282886f6c2f0b70a7ca414e8be08bead2aa2eec71e134d99::" providerId="AD" clId="Web-{6C79DB18-C11F-4E37-7A7A-FEF52E7CC8C8}" dt="2023-03-23T03:37:45.174" v="0" actId="1076"/>
      <pc:docMkLst>
        <pc:docMk/>
      </pc:docMkLst>
      <pc:sldChg chg="modSp">
        <pc:chgData name="Guest User" userId="S::urn:spo:anon#463c31bc8912ec76282886f6c2f0b70a7ca414e8be08bead2aa2eec71e134d99::" providerId="AD" clId="Web-{6C79DB18-C11F-4E37-7A7A-FEF52E7CC8C8}" dt="2023-03-23T03:37:45.174" v="0" actId="1076"/>
        <pc:sldMkLst>
          <pc:docMk/>
          <pc:sldMk cId="0" sldId="506"/>
        </pc:sldMkLst>
        <pc:spChg chg="mod">
          <ac:chgData name="Guest User" userId="S::urn:spo:anon#463c31bc8912ec76282886f6c2f0b70a7ca414e8be08bead2aa2eec71e134d99::" providerId="AD" clId="Web-{6C79DB18-C11F-4E37-7A7A-FEF52E7CC8C8}" dt="2023-03-23T03:37:45.174" v="0" actId="1076"/>
          <ac:spMkLst>
            <pc:docMk/>
            <pc:sldMk cId="0" sldId="506"/>
            <ac:spMk id="23557" creationId="{71E8E006-272D-4C6E-95CF-B0F68C18B0D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990BB-2FA6-4637-BD0D-BED53461EE0B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A27E1-30F9-4D2B-ABFD-805CBADD1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380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">
            <a:extLst>
              <a:ext uri="{FF2B5EF4-FFF2-40B4-BE49-F238E27FC236}">
                <a16:creationId xmlns:a16="http://schemas.microsoft.com/office/drawing/2014/main" id="{9ED2782F-64E3-48C8-A889-039EE5C26FC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0AC0ACBD-1B69-40C4-B434-9871C341B236}" type="slidenum">
              <a:rPr lang="en-US" altLang="en-US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2531" name="Text Box 1">
            <a:extLst>
              <a:ext uri="{FF2B5EF4-FFF2-40B4-BE49-F238E27FC236}">
                <a16:creationId xmlns:a16="http://schemas.microsoft.com/office/drawing/2014/main" id="{C83C22D1-CBF3-41E4-A81F-AE4BC99ED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buSzPct val="100000"/>
            </a:pPr>
            <a:fld id="{3C75C67F-38F1-423B-B23B-8CABE6096070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SzPct val="100000"/>
              </a:pPr>
              <a:t>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2532" name="Text Box 2">
            <a:extLst>
              <a:ext uri="{FF2B5EF4-FFF2-40B4-BE49-F238E27FC236}">
                <a16:creationId xmlns:a16="http://schemas.microsoft.com/office/drawing/2014/main" id="{80B372B1-7B6F-45E0-B1B8-19E99B2FC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288" y="585788"/>
            <a:ext cx="4554537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5281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0">
            <a:extLst>
              <a:ext uri="{FF2B5EF4-FFF2-40B4-BE49-F238E27FC236}">
                <a16:creationId xmlns:a16="http://schemas.microsoft.com/office/drawing/2014/main" id="{D26EFE3E-571B-4CEC-9996-B62D7621D90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7B7CE175-D5E6-4389-86FD-92239E460E80}" type="slidenum">
              <a:rPr lang="en-US" altLang="en-US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4579" name="Text Box 1">
            <a:extLst>
              <a:ext uri="{FF2B5EF4-FFF2-40B4-BE49-F238E27FC236}">
                <a16:creationId xmlns:a16="http://schemas.microsoft.com/office/drawing/2014/main" id="{F3F12AB3-DC03-42A4-B1FA-41FBFA3EB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buSzPct val="100000"/>
            </a:pPr>
            <a:fld id="{1B1C8BE4-D805-47CD-AB5D-3CD507AFD8A7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SzPct val="100000"/>
              </a:pPr>
              <a:t>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E1E56B10-28B3-4759-9D5A-1F3D4BAB2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C5601B52-3055-4E2D-8605-D71ADEEE2AC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5763" cy="4095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">
            <a:extLst>
              <a:ext uri="{FF2B5EF4-FFF2-40B4-BE49-F238E27FC236}">
                <a16:creationId xmlns:a16="http://schemas.microsoft.com/office/drawing/2014/main" id="{B437EB76-EB33-48F7-AD99-135F5775D02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8C8C5E2D-DE61-4F76-A0BC-39A6B469EE76}" type="slidenum">
              <a:rPr lang="en-US" altLang="en-US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627" name="Text Box 1">
            <a:extLst>
              <a:ext uri="{FF2B5EF4-FFF2-40B4-BE49-F238E27FC236}">
                <a16:creationId xmlns:a16="http://schemas.microsoft.com/office/drawing/2014/main" id="{F07CFD79-A5C5-474B-BD6C-CC94242FC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buSzPct val="100000"/>
            </a:pPr>
            <a:fld id="{334919BA-D783-4591-8D52-F86DF5DC4507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SzPct val="100000"/>
              </a:pPr>
              <a:t>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6628" name="Text Box 2">
            <a:extLst>
              <a:ext uri="{FF2B5EF4-FFF2-40B4-BE49-F238E27FC236}">
                <a16:creationId xmlns:a16="http://schemas.microsoft.com/office/drawing/2014/main" id="{17B20E4D-788A-420F-8303-CE50F73D9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2CBC9449-6BD2-4F8E-A611-A6BC036259F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5763" cy="4095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76086C2F-8B29-407D-9BBB-6691CE3BF87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15938" y="4341813"/>
            <a:ext cx="5899150" cy="4103687"/>
          </a:xfrm>
          <a:noFill/>
          <a:ln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57BED654-91D7-4CEF-A42F-1B4CE8209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587375"/>
            <a:ext cx="4554537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">
            <a:extLst>
              <a:ext uri="{FF2B5EF4-FFF2-40B4-BE49-F238E27FC236}">
                <a16:creationId xmlns:a16="http://schemas.microsoft.com/office/drawing/2014/main" id="{F7BC3480-8FA5-4025-BE4C-00DF6038394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035E214F-6D0D-462F-A3D7-73D550333223}" type="slidenum">
              <a:rPr lang="en-US" altLang="en-US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483" name="Text Box 1">
            <a:extLst>
              <a:ext uri="{FF2B5EF4-FFF2-40B4-BE49-F238E27FC236}">
                <a16:creationId xmlns:a16="http://schemas.microsoft.com/office/drawing/2014/main" id="{8CAAFE02-9EF9-40D5-9A03-FE02BEEE8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buSzPct val="100000"/>
            </a:pPr>
            <a:fld id="{20E033E3-4993-44EA-BA04-56C1DC773C07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SzPct val="100000"/>
              </a:pPr>
              <a:t>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0484" name="Text Box 2">
            <a:extLst>
              <a:ext uri="{FF2B5EF4-FFF2-40B4-BE49-F238E27FC236}">
                <a16:creationId xmlns:a16="http://schemas.microsoft.com/office/drawing/2014/main" id="{C812FC9A-E907-4EC7-945C-A435106BB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4D160291-C609-4EAE-BA03-A9F00A28410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5763" cy="4095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9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99CE-415B-46B3-B84A-C2879F60F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61239-1F7C-4DBC-AFC9-B8F1E23EE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87820-7B03-48D7-8967-E75F4C3E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9FEE8-229B-46BB-B963-25DD05E4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9BF3-B09B-41C7-8CF9-82C4D22F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18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6D7A-51CD-4795-8EAD-EEFC81F7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1D534-E2E8-431A-9B8F-A2177C36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C5F2E-9E43-4570-80B5-A544FF8C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71275-CC64-4A43-9065-0012D319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51971-3C19-4FF2-8E6F-0CDA694E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60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B2FA5-BB43-462E-9147-81A5D4EE5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0D91-0E77-4B16-8E21-AF6BF5AF5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87887-A2DF-4436-80AD-1DA35338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F55F9-26B1-4F1C-9D0F-C65A48BA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AC1E-5176-4D61-AB88-3D4953C4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4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3D31-C8B1-4E22-BB83-E9A9FF68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04E0-FEA8-417D-9FB9-D48DE6B75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81BA1-B968-45E6-9714-E896C14E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C70E8-B617-4F4B-A04D-AB6744EA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41919-DD91-4FBE-BF48-8892B137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72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4AAE-A818-4990-B9CD-AB26C27E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4FF79-7A8E-4846-A9CE-66E4A82D7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2C141-5185-4E97-90DA-AE2CECDD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88DA3-E870-4453-8BCE-240C9F7C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76DE9-2F1F-4B02-8463-B0D99554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6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4274-D6C6-44AA-94BF-AA13107D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D948-08E0-4260-AAF8-32A905215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71443-934D-495C-B655-E51D78FEF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20E90-BCEB-4B13-B413-B62E958E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08ED2-7695-4A62-9A74-18D4941B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127DB-7BCF-4F59-963B-77148669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36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2F4F-4B6D-4F34-896C-997F7607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1A7EF-73FB-4893-8210-45AF1659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653DA-7A7B-40D3-A10C-55FDC18BF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E8558-6B71-4620-A5AD-DFE06F973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9DDE5-6591-4485-BF5A-F28A8E728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B84CB-1DB8-402E-9ECA-BCF2A710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252E4-C992-49AF-AE5E-AD597F4A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1DF8A-A8BD-408F-A456-6DB01AE2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60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A2A7-18BE-442E-8C6F-CE02F2D8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FF62A4-BF8E-4A2E-B4E6-145EEEAE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B1E9E-39FE-4EDC-84EB-A9D2ACE8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14DE5-8357-4BDC-9818-A78F55BD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24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26A80-8E6A-4214-A548-10C5DFB6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6419F-915D-46B6-B14B-1B4D6B93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A5E7F-7B68-4122-AC52-0B4C7B16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3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64B1-0B03-4574-B8C2-E82CF2087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66C75-7395-4C28-B30E-6E734591B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EB3C5-993B-418C-B4E1-212B3A9A9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DBD2F-3E0E-4C8D-9AA7-E2DB770F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CDDF6-3F6D-42A8-ACEC-6409C8CF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6D829-CA0E-4E4E-8978-5899CEC5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6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E5D0-B5A2-4D5B-A83A-1148B0B71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540A5-4B8D-44B8-9BB7-1082F3322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BF630-AF9A-4DBF-98EB-5663E4415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8645A-E355-498F-BB40-1BFA3704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E242F-2AD5-44AB-B8EC-CE284F96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716E2-0F9D-4214-86CB-D337C308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08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DCFEBF-D396-4E7D-969E-D9086F30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345FC-BD84-4C14-8CF7-D81800A01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17857-1F28-40DE-9B20-517513A8F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14803-4784-4EEA-B2C5-41725F41828B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02B45-368E-46EA-98B6-9FBD950C1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5E8A3-69DE-4A77-93B6-FE8F388D7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ED4DCE9C-B535-4473-98BF-7EDC35C66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661987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A6089F08-87BD-4FDA-A9C4-0075574AE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6619875"/>
            <a:ext cx="38163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2880CABB-8849-45FD-90D9-2957472F7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1" y="915988"/>
            <a:ext cx="8170863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3200" u="sng">
                <a:solidFill>
                  <a:srgbClr val="CC3300"/>
                </a:solidFill>
              </a:rPr>
              <a:t>The Instruction Set: a Critical Interface</a:t>
            </a:r>
          </a:p>
        </p:txBody>
      </p:sp>
      <p:grpSp>
        <p:nvGrpSpPr>
          <p:cNvPr id="21509" name="Group 4">
            <a:extLst>
              <a:ext uri="{FF2B5EF4-FFF2-40B4-BE49-F238E27FC236}">
                <a16:creationId xmlns:a16="http://schemas.microsoft.com/office/drawing/2014/main" id="{9F14D563-ABF2-4D4A-9A68-90FFFD666970}"/>
              </a:ext>
            </a:extLst>
          </p:cNvPr>
          <p:cNvGrpSpPr>
            <a:grpSpLocks/>
          </p:cNvGrpSpPr>
          <p:nvPr/>
        </p:nvGrpSpPr>
        <p:grpSpPr bwMode="auto">
          <a:xfrm>
            <a:off x="2371725" y="2590801"/>
            <a:ext cx="7146926" cy="3603625"/>
            <a:chOff x="534" y="1632"/>
            <a:chExt cx="4502" cy="2270"/>
          </a:xfrm>
        </p:grpSpPr>
        <p:sp>
          <p:nvSpPr>
            <p:cNvPr id="21510" name="Rectangle 5">
              <a:extLst>
                <a:ext uri="{FF2B5EF4-FFF2-40B4-BE49-F238E27FC236}">
                  <a16:creationId xmlns:a16="http://schemas.microsoft.com/office/drawing/2014/main" id="{47C63DBA-2D35-4420-8307-7FA15C96B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" y="2491"/>
              <a:ext cx="4216" cy="27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21511" name="Oval 6">
              <a:extLst>
                <a:ext uri="{FF2B5EF4-FFF2-40B4-BE49-F238E27FC236}">
                  <a16:creationId xmlns:a16="http://schemas.microsoft.com/office/drawing/2014/main" id="{9CD3863D-175A-40E3-836D-1519824B0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632"/>
              <a:ext cx="232" cy="183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21512" name="Line 7">
              <a:extLst>
                <a:ext uri="{FF2B5EF4-FFF2-40B4-BE49-F238E27FC236}">
                  <a16:creationId xmlns:a16="http://schemas.microsoft.com/office/drawing/2014/main" id="{C58FE41E-57EA-4F5A-9A55-36632FFCD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0" y="1823"/>
              <a:ext cx="84" cy="37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3" name="Line 8">
              <a:extLst>
                <a:ext uri="{FF2B5EF4-FFF2-40B4-BE49-F238E27FC236}">
                  <a16:creationId xmlns:a16="http://schemas.microsoft.com/office/drawing/2014/main" id="{A4DA79F9-0579-4D44-B38B-88D3C4B81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" y="2201"/>
              <a:ext cx="13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4" name="Line 9">
              <a:extLst>
                <a:ext uri="{FF2B5EF4-FFF2-40B4-BE49-F238E27FC236}">
                  <a16:creationId xmlns:a16="http://schemas.microsoft.com/office/drawing/2014/main" id="{987A1749-62CD-49D9-88D5-E8DDD554A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205"/>
              <a:ext cx="1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5" name="Line 10">
              <a:extLst>
                <a:ext uri="{FF2B5EF4-FFF2-40B4-BE49-F238E27FC236}">
                  <a16:creationId xmlns:a16="http://schemas.microsoft.com/office/drawing/2014/main" id="{4C562FA7-AFD7-4F1C-B82B-4E794B055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6" y="2392"/>
              <a:ext cx="4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6" name="Line 11">
              <a:extLst>
                <a:ext uri="{FF2B5EF4-FFF2-40B4-BE49-F238E27FC236}">
                  <a16:creationId xmlns:a16="http://schemas.microsoft.com/office/drawing/2014/main" id="{F8C5D62C-D5E0-47E6-92BB-28A4347A38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4" y="2205"/>
              <a:ext cx="132" cy="23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7" name="Line 12">
              <a:extLst>
                <a:ext uri="{FF2B5EF4-FFF2-40B4-BE49-F238E27FC236}">
                  <a16:creationId xmlns:a16="http://schemas.microsoft.com/office/drawing/2014/main" id="{50297527-03A6-4C25-AC56-BFDB856CD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0" y="2444"/>
              <a:ext cx="180" cy="8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8" name="Line 13">
              <a:extLst>
                <a:ext uri="{FF2B5EF4-FFF2-40B4-BE49-F238E27FC236}">
                  <a16:creationId xmlns:a16="http://schemas.microsoft.com/office/drawing/2014/main" id="{EB23870F-CDC0-4A9F-8B30-F28C46DD5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0" y="1966"/>
              <a:ext cx="136" cy="8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9" name="Line 14">
              <a:extLst>
                <a:ext uri="{FF2B5EF4-FFF2-40B4-BE49-F238E27FC236}">
                  <a16:creationId xmlns:a16="http://schemas.microsoft.com/office/drawing/2014/main" id="{DE8AFFA5-1CB6-44F5-8902-49FD535C34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4" y="1944"/>
              <a:ext cx="88" cy="13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0" name="Line 15">
              <a:extLst>
                <a:ext uri="{FF2B5EF4-FFF2-40B4-BE49-F238E27FC236}">
                  <a16:creationId xmlns:a16="http://schemas.microsoft.com/office/drawing/2014/main" id="{463F2C7F-0B6C-4223-84EE-821CCC5FE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" y="1915"/>
              <a:ext cx="13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1" name="Line 16">
              <a:extLst>
                <a:ext uri="{FF2B5EF4-FFF2-40B4-BE49-F238E27FC236}">
                  <a16:creationId xmlns:a16="http://schemas.microsoft.com/office/drawing/2014/main" id="{04058181-BFEA-4AE3-B5F2-A097C2D5D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6" y="1801"/>
              <a:ext cx="88" cy="13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2" name="Oval 17">
              <a:extLst>
                <a:ext uri="{FF2B5EF4-FFF2-40B4-BE49-F238E27FC236}">
                  <a16:creationId xmlns:a16="http://schemas.microsoft.com/office/drawing/2014/main" id="{FE202A68-A832-4448-BB8F-D8D5F624E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1680"/>
              <a:ext cx="232" cy="183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21523" name="Line 18">
              <a:extLst>
                <a:ext uri="{FF2B5EF4-FFF2-40B4-BE49-F238E27FC236}">
                  <a16:creationId xmlns:a16="http://schemas.microsoft.com/office/drawing/2014/main" id="{486D5341-01E8-4C44-9224-601FE35D6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4" y="1871"/>
              <a:ext cx="40" cy="42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4" name="Line 19">
              <a:extLst>
                <a:ext uri="{FF2B5EF4-FFF2-40B4-BE49-F238E27FC236}">
                  <a16:creationId xmlns:a16="http://schemas.microsoft.com/office/drawing/2014/main" id="{6ECFC9F2-A4AE-4293-8174-4F3376A89D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8" y="2253"/>
              <a:ext cx="228" cy="13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5" name="Line 20">
              <a:extLst>
                <a:ext uri="{FF2B5EF4-FFF2-40B4-BE49-F238E27FC236}">
                  <a16:creationId xmlns:a16="http://schemas.microsoft.com/office/drawing/2014/main" id="{AA806D19-4F49-4FA7-832B-DD6A9B2AB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0" y="2396"/>
              <a:ext cx="88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6" name="Line 21">
              <a:extLst>
                <a:ext uri="{FF2B5EF4-FFF2-40B4-BE49-F238E27FC236}">
                  <a16:creationId xmlns:a16="http://schemas.microsoft.com/office/drawing/2014/main" id="{FCC939A1-6D22-4518-8042-90E62D423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2" y="2253"/>
              <a:ext cx="184" cy="13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7" name="Line 22">
              <a:extLst>
                <a:ext uri="{FF2B5EF4-FFF2-40B4-BE49-F238E27FC236}">
                  <a16:creationId xmlns:a16="http://schemas.microsoft.com/office/drawing/2014/main" id="{6CE77281-17A3-4052-B48B-FFF3F40E58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4" y="2279"/>
              <a:ext cx="136" cy="13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8" name="Line 23">
              <a:extLst>
                <a:ext uri="{FF2B5EF4-FFF2-40B4-BE49-F238E27FC236}">
                  <a16:creationId xmlns:a16="http://schemas.microsoft.com/office/drawing/2014/main" id="{3E47FA64-3A86-4C1B-86DB-CBDD84BBE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" y="2300"/>
              <a:ext cx="40" cy="4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9" name="Line 24">
              <a:extLst>
                <a:ext uri="{FF2B5EF4-FFF2-40B4-BE49-F238E27FC236}">
                  <a16:creationId xmlns:a16="http://schemas.microsoft.com/office/drawing/2014/main" id="{A4452B92-8333-471F-BFC2-EAAAAE0770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6" y="2014"/>
              <a:ext cx="132" cy="13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0" name="Line 25">
              <a:extLst>
                <a:ext uri="{FF2B5EF4-FFF2-40B4-BE49-F238E27FC236}">
                  <a16:creationId xmlns:a16="http://schemas.microsoft.com/office/drawing/2014/main" id="{5889DCEA-16CB-4683-A340-BD86883895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02" y="2087"/>
              <a:ext cx="180" cy="8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1" name="Line 26">
              <a:extLst>
                <a:ext uri="{FF2B5EF4-FFF2-40B4-BE49-F238E27FC236}">
                  <a16:creationId xmlns:a16="http://schemas.microsoft.com/office/drawing/2014/main" id="{1F80FF57-C5AA-409E-833D-3CEE006C20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0" y="1962"/>
              <a:ext cx="22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2" name="Line 27">
              <a:extLst>
                <a:ext uri="{FF2B5EF4-FFF2-40B4-BE49-F238E27FC236}">
                  <a16:creationId xmlns:a16="http://schemas.microsoft.com/office/drawing/2014/main" id="{262D41BF-1058-45B4-A1AA-1CB556D592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06" y="1849"/>
              <a:ext cx="180" cy="13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3" name="Line 28">
              <a:extLst>
                <a:ext uri="{FF2B5EF4-FFF2-40B4-BE49-F238E27FC236}">
                  <a16:creationId xmlns:a16="http://schemas.microsoft.com/office/drawing/2014/main" id="{2D003667-2411-4EBA-B158-69780D753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8" y="1753"/>
              <a:ext cx="40" cy="8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4" name="Line 29">
              <a:extLst>
                <a:ext uri="{FF2B5EF4-FFF2-40B4-BE49-F238E27FC236}">
                  <a16:creationId xmlns:a16="http://schemas.microsoft.com/office/drawing/2014/main" id="{0A9165D7-729F-4976-B817-A96C83C615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0" y="1706"/>
              <a:ext cx="132" cy="13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5" name="Oval 30">
              <a:extLst>
                <a:ext uri="{FF2B5EF4-FFF2-40B4-BE49-F238E27FC236}">
                  <a16:creationId xmlns:a16="http://schemas.microsoft.com/office/drawing/2014/main" id="{46BB1219-2B9C-4D10-A4B8-95FC1D549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838"/>
              <a:ext cx="400" cy="302"/>
            </a:xfrm>
            <a:prstGeom prst="ellips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21536" name="Line 31">
              <a:extLst>
                <a:ext uri="{FF2B5EF4-FFF2-40B4-BE49-F238E27FC236}">
                  <a16:creationId xmlns:a16="http://schemas.microsoft.com/office/drawing/2014/main" id="{5D81F7CB-7027-4586-B04B-D086A2E4CA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0" y="2982"/>
              <a:ext cx="16" cy="108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7" name="Line 32">
              <a:extLst>
                <a:ext uri="{FF2B5EF4-FFF2-40B4-BE49-F238E27FC236}">
                  <a16:creationId xmlns:a16="http://schemas.microsoft.com/office/drawing/2014/main" id="{CC996F53-B294-4CE2-A2A1-47911D67D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3012"/>
              <a:ext cx="16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8" name="Line 33">
              <a:extLst>
                <a:ext uri="{FF2B5EF4-FFF2-40B4-BE49-F238E27FC236}">
                  <a16:creationId xmlns:a16="http://schemas.microsoft.com/office/drawing/2014/main" id="{ADE6EBE9-76C1-4C13-8637-178617A2D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3029"/>
              <a:ext cx="16" cy="16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9" name="Line 34">
              <a:extLst>
                <a:ext uri="{FF2B5EF4-FFF2-40B4-BE49-F238E27FC236}">
                  <a16:creationId xmlns:a16="http://schemas.microsoft.com/office/drawing/2014/main" id="{4350635C-8E07-4D43-A1A8-3912EB8A1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2917"/>
              <a:ext cx="6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0" name="Line 35">
              <a:extLst>
                <a:ext uri="{FF2B5EF4-FFF2-40B4-BE49-F238E27FC236}">
                  <a16:creationId xmlns:a16="http://schemas.microsoft.com/office/drawing/2014/main" id="{E787E73A-273C-411F-AACC-86D7990BAE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6" y="2917"/>
              <a:ext cx="108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1" name="Line 36">
              <a:extLst>
                <a:ext uri="{FF2B5EF4-FFF2-40B4-BE49-F238E27FC236}">
                  <a16:creationId xmlns:a16="http://schemas.microsoft.com/office/drawing/2014/main" id="{47F50491-1597-46A7-BBB9-408E8F0BE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3794"/>
              <a:ext cx="1" cy="108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2" name="Line 37">
              <a:extLst>
                <a:ext uri="{FF2B5EF4-FFF2-40B4-BE49-F238E27FC236}">
                  <a16:creationId xmlns:a16="http://schemas.microsoft.com/office/drawing/2014/main" id="{761F0C85-2016-402C-BAB6-111724344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172"/>
              <a:ext cx="1" cy="350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3" name="Line 38">
              <a:extLst>
                <a:ext uri="{FF2B5EF4-FFF2-40B4-BE49-F238E27FC236}">
                  <a16:creationId xmlns:a16="http://schemas.microsoft.com/office/drawing/2014/main" id="{72A23295-7E9A-4285-A455-9FC951D83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3538"/>
              <a:ext cx="208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4" name="Line 39">
              <a:extLst>
                <a:ext uri="{FF2B5EF4-FFF2-40B4-BE49-F238E27FC236}">
                  <a16:creationId xmlns:a16="http://schemas.microsoft.com/office/drawing/2014/main" id="{A9224268-AEBD-485E-9B4A-764FFEFA1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3554"/>
              <a:ext cx="64" cy="254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5" name="Line 40">
              <a:extLst>
                <a:ext uri="{FF2B5EF4-FFF2-40B4-BE49-F238E27FC236}">
                  <a16:creationId xmlns:a16="http://schemas.microsoft.com/office/drawing/2014/main" id="{0269091E-7F28-4F89-9D6E-9129E59E8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2" y="3746"/>
              <a:ext cx="16" cy="108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6" name="Line 41">
              <a:extLst>
                <a:ext uri="{FF2B5EF4-FFF2-40B4-BE49-F238E27FC236}">
                  <a16:creationId xmlns:a16="http://schemas.microsoft.com/office/drawing/2014/main" id="{8A47318F-DADF-4279-8D38-15ACD0F78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10" y="3554"/>
              <a:ext cx="300" cy="16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7" name="Line 42">
              <a:extLst>
                <a:ext uri="{FF2B5EF4-FFF2-40B4-BE49-F238E27FC236}">
                  <a16:creationId xmlns:a16="http://schemas.microsoft.com/office/drawing/2014/main" id="{D104FE47-846B-4EDC-96ED-E2DC6FD03B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4" y="3601"/>
              <a:ext cx="156" cy="254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8" name="Line 43">
              <a:extLst>
                <a:ext uri="{FF2B5EF4-FFF2-40B4-BE49-F238E27FC236}">
                  <a16:creationId xmlns:a16="http://schemas.microsoft.com/office/drawing/2014/main" id="{7E5EF9B0-6677-41F9-990B-28163977F0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8" y="3872"/>
              <a:ext cx="156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9" name="Line 44">
              <a:extLst>
                <a:ext uri="{FF2B5EF4-FFF2-40B4-BE49-F238E27FC236}">
                  <a16:creationId xmlns:a16="http://schemas.microsoft.com/office/drawing/2014/main" id="{305CC421-0CB0-4642-B5E9-F3331966B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3172"/>
              <a:ext cx="304" cy="16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0" name="Line 45">
              <a:extLst>
                <a:ext uri="{FF2B5EF4-FFF2-40B4-BE49-F238E27FC236}">
                  <a16:creationId xmlns:a16="http://schemas.microsoft.com/office/drawing/2014/main" id="{8BF87E6A-DB69-4AED-8492-8812CB39B3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2" y="2744"/>
              <a:ext cx="208" cy="489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1" name="Line 46">
              <a:extLst>
                <a:ext uri="{FF2B5EF4-FFF2-40B4-BE49-F238E27FC236}">
                  <a16:creationId xmlns:a16="http://schemas.microsoft.com/office/drawing/2014/main" id="{C21649E2-733B-44FF-9EDC-0064277DF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2" y="2774"/>
              <a:ext cx="112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2" name="Line 47">
              <a:extLst>
                <a:ext uri="{FF2B5EF4-FFF2-40B4-BE49-F238E27FC236}">
                  <a16:creationId xmlns:a16="http://schemas.microsoft.com/office/drawing/2014/main" id="{3B14782D-9A9A-4C86-AD97-54FADAC69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2" y="3219"/>
              <a:ext cx="348" cy="16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3" name="Line 48">
              <a:extLst>
                <a:ext uri="{FF2B5EF4-FFF2-40B4-BE49-F238E27FC236}">
                  <a16:creationId xmlns:a16="http://schemas.microsoft.com/office/drawing/2014/main" id="{DFE74BB3-40FB-48EF-B631-5AE2915CD7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6" y="2744"/>
              <a:ext cx="396" cy="53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4" name="Line 49">
              <a:extLst>
                <a:ext uri="{FF2B5EF4-FFF2-40B4-BE49-F238E27FC236}">
                  <a16:creationId xmlns:a16="http://schemas.microsoft.com/office/drawing/2014/main" id="{D544EB85-876D-4BE2-89D5-56C969D1B7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82" y="2774"/>
              <a:ext cx="20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5" name="Rectangle 50">
              <a:extLst>
                <a:ext uri="{FF2B5EF4-FFF2-40B4-BE49-F238E27FC236}">
                  <a16:creationId xmlns:a16="http://schemas.microsoft.com/office/drawing/2014/main" id="{20B4079D-245E-437E-B5EB-720686333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2543"/>
              <a:ext cx="195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92000"/>
                </a:lnSpc>
                <a:buSzPct val="100000"/>
              </a:pPr>
              <a:r>
                <a:rPr lang="en-US" altLang="en-US" b="1">
                  <a:solidFill>
                    <a:srgbClr val="000000"/>
                  </a:solidFill>
                </a:rPr>
                <a:t>instruction set architecture</a:t>
              </a:r>
            </a:p>
          </p:txBody>
        </p:sp>
        <p:sp>
          <p:nvSpPr>
            <p:cNvPr id="21556" name="Rectangle 51">
              <a:extLst>
                <a:ext uri="{FF2B5EF4-FFF2-40B4-BE49-F238E27FC236}">
                  <a16:creationId xmlns:a16="http://schemas.microsoft.com/office/drawing/2014/main" id="{A27B0EB3-068C-4713-A062-F4F4A58A7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978"/>
              <a:ext cx="67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buSzPct val="100000"/>
              </a:pPr>
              <a:r>
                <a:rPr lang="en-US" altLang="en-US" b="1">
                  <a:solidFill>
                    <a:srgbClr val="000000"/>
                  </a:solidFill>
                </a:rPr>
                <a:t>software</a:t>
              </a:r>
            </a:p>
          </p:txBody>
        </p:sp>
        <p:sp>
          <p:nvSpPr>
            <p:cNvPr id="21557" name="Rectangle 52">
              <a:extLst>
                <a:ext uri="{FF2B5EF4-FFF2-40B4-BE49-F238E27FC236}">
                  <a16:creationId xmlns:a16="http://schemas.microsoft.com/office/drawing/2014/main" id="{D81D65E1-AA6E-4E7F-9D6D-7A97A6757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" y="3172"/>
              <a:ext cx="7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buSzPct val="100000"/>
              </a:pPr>
              <a:r>
                <a:rPr lang="en-US" altLang="en-US" b="1">
                  <a:solidFill>
                    <a:srgbClr val="000000"/>
                  </a:solidFill>
                </a:rPr>
                <a:t>hardware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5304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8C0E-A113-4466-9BFA-DCA9EE44A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19CSE211-Computer Organization &amp;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FF69C-9B0D-4629-83FB-D518930EF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95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>
            <a:extLst>
              <a:ext uri="{FF2B5EF4-FFF2-40B4-BE49-F238E27FC236}">
                <a16:creationId xmlns:a16="http://schemas.microsoft.com/office/drawing/2014/main" id="{2FD4A138-30EC-48B8-9DB5-72F190143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661987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3555" name="Text Box 2">
            <a:extLst>
              <a:ext uri="{FF2B5EF4-FFF2-40B4-BE49-F238E27FC236}">
                <a16:creationId xmlns:a16="http://schemas.microsoft.com/office/drawing/2014/main" id="{016BE5B5-B4CA-4025-A764-FE5493938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6619875"/>
            <a:ext cx="38163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A19621E4-47B3-45CA-8350-B5CE787B3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 u="sng">
                <a:solidFill>
                  <a:srgbClr val="CC3300"/>
                </a:solidFill>
              </a:rPr>
              <a:t>Instruction Set Architecture</a:t>
            </a: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71E8E006-272D-4C6E-95CF-B0F68C18B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563" y="1498075"/>
            <a:ext cx="8449674" cy="486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t"/>
          <a:lstStyle>
            <a:lvl1pPr marL="320675" indent="-320675"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20725" indent="-263525"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Arial"/>
                <a:cs typeface="Lucida Sans Unicode"/>
              </a:rPr>
              <a:t>ISA-or simply architecture-is the abstract interface between the hardware and lowest level software that encompasses all the information necessary to write a machine level program including instructions, registers, memory accesses…</a:t>
            </a:r>
          </a:p>
          <a:p>
            <a:pPr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Arial"/>
                <a:cs typeface="Lucida Sans Unicode"/>
              </a:rPr>
              <a:t>A very important abstraction </a:t>
            </a:r>
            <a:endParaRPr lang="en-US" altLang="en-US" sz="2000">
              <a:solidFill>
                <a:srgbClr val="000000"/>
              </a:solidFill>
            </a:endParaRPr>
          </a:p>
          <a:p>
            <a:pPr lvl="1">
              <a:lnSpc>
                <a:spcPct val="12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Arial"/>
                <a:cs typeface="Lucida Sans Unicode"/>
              </a:rPr>
              <a:t>advantage:  </a:t>
            </a:r>
            <a:r>
              <a:rPr lang="en-US" altLang="en-US" sz="2000" i="1">
                <a:solidFill>
                  <a:srgbClr val="000000"/>
                </a:solidFill>
                <a:latin typeface="Arial"/>
                <a:cs typeface="Lucida Sans Unicode"/>
              </a:rPr>
              <a:t>enable implementations of varying cost and performance to run identical software</a:t>
            </a:r>
          </a:p>
          <a:p>
            <a:pPr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Arial"/>
                <a:cs typeface="Lucida Sans Unicode"/>
              </a:rPr>
              <a:t>Common instruction set architectures: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Arial"/>
                <a:cs typeface="Lucida Sans Unicode"/>
              </a:rPr>
              <a:t>IA-64, IA-32,  PowerPC, MIPS, SPARC, ARM, and others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Arial"/>
                <a:cs typeface="Lucida Sans Unicode"/>
              </a:rPr>
              <a:t>All are multi-sourced, with different implementations for the same ISA</a:t>
            </a:r>
          </a:p>
          <a:p>
            <a:pPr marL="457200" lvl="1" indent="0">
              <a:spcBef>
                <a:spcPts val="500"/>
              </a:spcBef>
              <a:buClr>
                <a:srgbClr val="000000"/>
              </a:buClr>
              <a:buSzPct val="100000"/>
            </a:pPr>
            <a:endParaRPr lang="en-US" altLang="en-US" sz="2000">
              <a:solidFill>
                <a:srgbClr val="000000"/>
              </a:solidFill>
              <a:latin typeface="Arial"/>
              <a:cs typeface="Lucida Sans Unicod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1CA743CC-1925-4D51-B5AE-60550EB25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6619875"/>
            <a:ext cx="38163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1E7BEBF7-BCB2-4676-82F7-74CC949DD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333376"/>
            <a:ext cx="82296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3200" u="sng">
                <a:solidFill>
                  <a:srgbClr val="CC3300"/>
                </a:solidFill>
              </a:rPr>
              <a:t>Instruction Set Architecture (ISA)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806D3CB6-BCEF-497D-A0E3-9524E3276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836613"/>
            <a:ext cx="8351837" cy="568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4963" indent="-320675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20725" indent="-263525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SzPct val="100000"/>
            </a:pPr>
            <a:endParaRPr lang="en-US" altLang="en-US" sz="20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</a:rPr>
              <a:t>The attributes of a computing system as seen by the programmer ,</a:t>
            </a:r>
            <a:r>
              <a:rPr lang="en-US" altLang="en-US" err="1">
                <a:solidFill>
                  <a:srgbClr val="000000"/>
                </a:solidFill>
              </a:rPr>
              <a:t>i.e</a:t>
            </a:r>
            <a:r>
              <a:rPr lang="en-US" altLang="en-US">
                <a:solidFill>
                  <a:srgbClr val="000000"/>
                </a:solidFill>
              </a:rPr>
              <a:t> conceptual structure and functional </a:t>
            </a:r>
            <a:r>
              <a:rPr lang="en-US" altLang="en-US" err="1">
                <a:solidFill>
                  <a:srgbClr val="000000"/>
                </a:solidFill>
              </a:rPr>
              <a:t>behaviour</a:t>
            </a:r>
            <a:r>
              <a:rPr lang="en-US" altLang="en-US">
                <a:solidFill>
                  <a:srgbClr val="000000"/>
                </a:solidFill>
              </a:rPr>
              <a:t>, as distinct from the organization of data flows and </a:t>
            </a:r>
            <a:r>
              <a:rPr lang="en-US" altLang="en-US" err="1">
                <a:solidFill>
                  <a:srgbClr val="000000"/>
                </a:solidFill>
              </a:rPr>
              <a:t>controls,the</a:t>
            </a:r>
            <a:r>
              <a:rPr lang="en-US" altLang="en-US">
                <a:solidFill>
                  <a:srgbClr val="000000"/>
                </a:solidFill>
              </a:rPr>
              <a:t> logic design and the physical implementation.[From Programmer’s point of view]</a:t>
            </a:r>
          </a:p>
          <a:p>
            <a:pPr>
              <a:lnSpc>
                <a:spcPct val="90000"/>
              </a:lnSpc>
              <a:spcBef>
                <a:spcPts val="500"/>
              </a:spcBef>
              <a:buSzPct val="100000"/>
            </a:pPr>
            <a:r>
              <a:rPr lang="en-US" altLang="en-US">
                <a:solidFill>
                  <a:srgbClr val="000000"/>
                </a:solidFill>
              </a:rPr>
              <a:t>Computer Architecture(Programmer’s point of view)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</a:rPr>
              <a:t>ISA Includes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</a:rPr>
              <a:t>Organization of storage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</a:rPr>
              <a:t>Data types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</a:rPr>
              <a:t>Encoding and representing instructions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</a:rPr>
              <a:t>Instruction Set (i.e. opcodes)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</a:rPr>
              <a:t>Modes of addressing data items/instructions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SzPct val="100000"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0FEE3531-DFCA-44FE-B5FD-84FDD06B3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4800"/>
            <a:ext cx="222408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/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87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>
                <a:solidFill>
                  <a:srgbClr val="063DE8"/>
                </a:solidFill>
              </a:rPr>
              <a:t>MIPS-32 ISA</a:t>
            </a: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6783180A-6AF4-4E1A-8714-EE9D8FCFE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5813" y="721767"/>
            <a:ext cx="5448300" cy="343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 anchor="t"/>
          <a:lstStyle>
            <a:lvl1pPr marL="330200" indent="-330200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87400" indent="-330200"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244600" indent="-330200"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r>
              <a:rPr lang="en-US" altLang="en-US">
                <a:latin typeface="Arial"/>
                <a:cs typeface="Lucida Sans Unicode"/>
              </a:rPr>
              <a:t>Instruction Categories</a:t>
            </a:r>
          </a:p>
          <a:p>
            <a:pPr lvl="1">
              <a:buClr>
                <a:srgbClr val="FC0128"/>
              </a:buClr>
              <a:buSzPct val="75000"/>
              <a:buFont typeface="Monotype Sorts" charset="2"/>
              <a:buChar char=""/>
            </a:pPr>
            <a:r>
              <a:rPr lang="en-US" altLang="en-US">
                <a:latin typeface="Arial"/>
                <a:cs typeface="Lucida Sans Unicode"/>
              </a:rPr>
              <a:t>Computational </a:t>
            </a:r>
            <a:endParaRPr lang="en-US" altLang="en-US"/>
          </a:p>
          <a:p>
            <a:pPr lvl="1" eaLnBrk="1" hangingPunct="1">
              <a:buClr>
                <a:srgbClr val="FC0128"/>
              </a:buClr>
              <a:buSzPct val="75000"/>
              <a:buFont typeface="Monotype Sorts" charset="2"/>
              <a:buChar char=""/>
            </a:pPr>
            <a:r>
              <a:rPr lang="en-US" altLang="en-US">
                <a:latin typeface="Arial"/>
                <a:cs typeface="Lucida Sans Unicode"/>
              </a:rPr>
              <a:t>Load/Store</a:t>
            </a:r>
            <a:endParaRPr lang="en-US" altLang="en-US">
              <a:solidFill>
                <a:srgbClr val="FF0000"/>
              </a:solidFill>
              <a:latin typeface="Arial"/>
              <a:cs typeface="Lucida Sans Unicode"/>
            </a:endParaRPr>
          </a:p>
          <a:p>
            <a:pPr lvl="1" eaLnBrk="1" hangingPunct="1">
              <a:buClr>
                <a:srgbClr val="FC0128"/>
              </a:buClr>
              <a:buSzPct val="75000"/>
              <a:buFont typeface="Monotype Sorts" charset="2"/>
              <a:buChar char=""/>
            </a:pPr>
            <a:r>
              <a:rPr lang="en-US" altLang="en-US">
                <a:latin typeface="Arial"/>
                <a:cs typeface="Lucida Sans Unicode"/>
              </a:rPr>
              <a:t>Jump and Branch</a:t>
            </a:r>
            <a:endParaRPr lang="en-US" altLang="en-US">
              <a:solidFill>
                <a:srgbClr val="FF0000"/>
              </a:solidFill>
              <a:latin typeface="Arial"/>
              <a:cs typeface="Lucida Sans Unicode"/>
            </a:endParaRPr>
          </a:p>
          <a:p>
            <a:pPr lvl="1" eaLnBrk="1" hangingPunct="1">
              <a:buClr>
                <a:srgbClr val="FC0128"/>
              </a:buClr>
              <a:buSzPct val="75000"/>
              <a:buFont typeface="Monotype Sorts" charset="2"/>
              <a:buChar char=""/>
            </a:pPr>
            <a:r>
              <a:rPr lang="en-US" altLang="en-US">
                <a:latin typeface="Arial"/>
                <a:cs typeface="Lucida Sans Unicode"/>
              </a:rPr>
              <a:t>Floating Point</a:t>
            </a:r>
            <a:endParaRPr lang="en-US" altLang="en-US" sz="1800">
              <a:latin typeface="Arial"/>
              <a:cs typeface="Lucida Sans Unicode"/>
            </a:endParaRPr>
          </a:p>
          <a:p>
            <a:pPr lvl="1" eaLnBrk="1" hangingPunct="1">
              <a:buClr>
                <a:srgbClr val="FC0128"/>
              </a:buClr>
              <a:buSzPct val="75000"/>
              <a:buFont typeface="Monotype Sorts" charset="2"/>
              <a:buChar char=""/>
            </a:pPr>
            <a:r>
              <a:rPr lang="en-US" altLang="en-US">
                <a:latin typeface="Arial"/>
                <a:cs typeface="Lucida Sans Unicode"/>
              </a:rPr>
              <a:t>Memory Management</a:t>
            </a:r>
          </a:p>
          <a:p>
            <a:pPr lvl="1" eaLnBrk="1" hangingPunct="1">
              <a:buClr>
                <a:srgbClr val="FC0128"/>
              </a:buClr>
              <a:buSzPct val="75000"/>
              <a:buFont typeface="Monotype Sorts" charset="2"/>
              <a:buChar char=""/>
            </a:pPr>
            <a:r>
              <a:rPr lang="en-US" altLang="en-US">
                <a:latin typeface="Arial"/>
                <a:cs typeface="Lucida Sans Unicode"/>
              </a:rPr>
              <a:t>Special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A67CF94-40A7-4F16-835D-7A441E7AB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150" y="1301750"/>
            <a:ext cx="1993900" cy="16383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2E8AFA99-BF5A-4D08-AD56-D746E50D4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1" y="1670050"/>
            <a:ext cx="1051287" cy="28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R0 - R31</a:t>
            </a:r>
          </a:p>
        </p:txBody>
      </p:sp>
      <p:sp>
        <p:nvSpPr>
          <p:cNvPr id="12294" name="Rectangle 5">
            <a:extLst>
              <a:ext uri="{FF2B5EF4-FFF2-40B4-BE49-F238E27FC236}">
                <a16:creationId xmlns:a16="http://schemas.microsoft.com/office/drawing/2014/main" id="{5CECEE25-C142-4C4F-BA4D-ED2139AE5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150" y="3028950"/>
            <a:ext cx="1993900" cy="2413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2295" name="Rectangle 6">
            <a:extLst>
              <a:ext uri="{FF2B5EF4-FFF2-40B4-BE49-F238E27FC236}">
                <a16:creationId xmlns:a16="http://schemas.microsoft.com/office/drawing/2014/main" id="{34F8B6F4-A922-472A-8DBC-5FFA6D23B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150" y="3333750"/>
            <a:ext cx="1993900" cy="2413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2296" name="Rectangle 7">
            <a:extLst>
              <a:ext uri="{FF2B5EF4-FFF2-40B4-BE49-F238E27FC236}">
                <a16:creationId xmlns:a16="http://schemas.microsoft.com/office/drawing/2014/main" id="{5DA57258-57A3-4312-A155-C6502F321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150" y="3663950"/>
            <a:ext cx="1993900" cy="2413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2297" name="Rectangle 8">
            <a:extLst>
              <a:ext uri="{FF2B5EF4-FFF2-40B4-BE49-F238E27FC236}">
                <a16:creationId xmlns:a16="http://schemas.microsoft.com/office/drawing/2014/main" id="{8C79E6A4-3CD1-4BEA-BF92-B0EA9F705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450" y="3034148"/>
            <a:ext cx="1990960" cy="23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63360" tIns="25560" rIns="63360" bIns="25560" anchor="t">
            <a:spAutoFit/>
          </a:bodyPr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None/>
            </a:pPr>
            <a:r>
              <a:rPr lang="en-US" altLang="en-US" sz="1400" b="1">
                <a:latin typeface="Arial"/>
                <a:cs typeface="Lucida Sans Unicode"/>
              </a:rPr>
              <a:t>PC- program counter</a:t>
            </a:r>
            <a:endParaRPr lang="en-US" altLang="en-US" sz="1400" b="1"/>
          </a:p>
        </p:txBody>
      </p:sp>
      <p:sp>
        <p:nvSpPr>
          <p:cNvPr id="12298" name="Rectangle 9">
            <a:extLst>
              <a:ext uri="{FF2B5EF4-FFF2-40B4-BE49-F238E27FC236}">
                <a16:creationId xmlns:a16="http://schemas.microsoft.com/office/drawing/2014/main" id="{74C094B7-6486-423E-B3F1-9753BF186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518" y="3330946"/>
            <a:ext cx="1654016" cy="28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 anchor="t">
            <a:spAutoFit/>
          </a:bodyPr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None/>
            </a:pPr>
            <a:r>
              <a:rPr lang="en-US" altLang="en-US" sz="1800" b="1">
                <a:latin typeface="Arial"/>
                <a:cs typeface="Lucida Sans Unicode"/>
              </a:rPr>
              <a:t>HI- high index</a:t>
            </a:r>
            <a:endParaRPr lang="en-US" altLang="en-US" sz="1800" b="1"/>
          </a:p>
        </p:txBody>
      </p:sp>
      <p:sp>
        <p:nvSpPr>
          <p:cNvPr id="12299" name="Rectangle 10">
            <a:extLst>
              <a:ext uri="{FF2B5EF4-FFF2-40B4-BE49-F238E27FC236}">
                <a16:creationId xmlns:a16="http://schemas.microsoft.com/office/drawing/2014/main" id="{9F30561A-67A6-4B2C-8368-DBB4DE1A4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723" y="3666754"/>
            <a:ext cx="1628368" cy="28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 anchor="t">
            <a:spAutoFit/>
          </a:bodyPr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None/>
            </a:pPr>
            <a:r>
              <a:rPr lang="en-US" altLang="en-US" sz="1800" b="1">
                <a:latin typeface="Arial"/>
                <a:cs typeface="Lucida Sans Unicode"/>
              </a:rPr>
              <a:t>LO- low order</a:t>
            </a:r>
            <a:endParaRPr lang="en-US" altLang="en-US" sz="1800" b="1"/>
          </a:p>
        </p:txBody>
      </p:sp>
      <p:sp>
        <p:nvSpPr>
          <p:cNvPr id="12300" name="Rectangle 11">
            <a:extLst>
              <a:ext uri="{FF2B5EF4-FFF2-40B4-BE49-F238E27FC236}">
                <a16:creationId xmlns:a16="http://schemas.microsoft.com/office/drawing/2014/main" id="{D935BA41-C696-4E19-BBED-EE0C30DC2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914400"/>
            <a:ext cx="1157111" cy="36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Registers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735BD267-885D-441E-B509-4C50B97F859A}"/>
              </a:ext>
            </a:extLst>
          </p:cNvPr>
          <p:cNvGrpSpPr>
            <a:grpSpLocks/>
          </p:cNvGrpSpPr>
          <p:nvPr/>
        </p:nvGrpSpPr>
        <p:grpSpPr bwMode="auto">
          <a:xfrm>
            <a:off x="2357438" y="4267201"/>
            <a:ext cx="8478840" cy="1889125"/>
            <a:chOff x="525" y="2688"/>
            <a:chExt cx="5341" cy="1190"/>
          </a:xfrm>
        </p:grpSpPr>
        <p:sp>
          <p:nvSpPr>
            <p:cNvPr id="12302" name="Rectangle 13">
              <a:extLst>
                <a:ext uri="{FF2B5EF4-FFF2-40B4-BE49-F238E27FC236}">
                  <a16:creationId xmlns:a16="http://schemas.microsoft.com/office/drawing/2014/main" id="{4C90B259-00BB-4EB9-AE9B-FE956F82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3001"/>
              <a:ext cx="792" cy="216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12303" name="Rectangle 14">
              <a:extLst>
                <a:ext uri="{FF2B5EF4-FFF2-40B4-BE49-F238E27FC236}">
                  <a16:creationId xmlns:a16="http://schemas.microsoft.com/office/drawing/2014/main" id="{D891D903-AC45-4836-8718-B074E2038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3025"/>
              <a:ext cx="25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op</a:t>
              </a:r>
            </a:p>
          </p:txBody>
        </p:sp>
        <p:sp>
          <p:nvSpPr>
            <p:cNvPr id="12304" name="Rectangle 15">
              <a:extLst>
                <a:ext uri="{FF2B5EF4-FFF2-40B4-BE49-F238E27FC236}">
                  <a16:creationId xmlns:a16="http://schemas.microsoft.com/office/drawing/2014/main" id="{638F006A-70B4-465D-A7F1-F552BDE86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" y="3001"/>
              <a:ext cx="600" cy="216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12305" name="Rectangle 16">
              <a:extLst>
                <a:ext uri="{FF2B5EF4-FFF2-40B4-BE49-F238E27FC236}">
                  <a16:creationId xmlns:a16="http://schemas.microsoft.com/office/drawing/2014/main" id="{8C7F5F94-6BD0-436E-B05F-FDB0B7FC0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" y="3001"/>
              <a:ext cx="600" cy="216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12306" name="Rectangle 17">
              <a:extLst>
                <a:ext uri="{FF2B5EF4-FFF2-40B4-BE49-F238E27FC236}">
                  <a16:creationId xmlns:a16="http://schemas.microsoft.com/office/drawing/2014/main" id="{62D10F36-C342-41A5-8174-F68E61661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3305"/>
              <a:ext cx="792" cy="216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12307" name="Rectangle 18">
              <a:extLst>
                <a:ext uri="{FF2B5EF4-FFF2-40B4-BE49-F238E27FC236}">
                  <a16:creationId xmlns:a16="http://schemas.microsoft.com/office/drawing/2014/main" id="{ADC8F42D-1F2F-4F80-A1B4-7EA7F3CD2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3329"/>
              <a:ext cx="25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op</a:t>
              </a:r>
            </a:p>
          </p:txBody>
        </p:sp>
        <p:sp>
          <p:nvSpPr>
            <p:cNvPr id="12308" name="Rectangle 19">
              <a:extLst>
                <a:ext uri="{FF2B5EF4-FFF2-40B4-BE49-F238E27FC236}">
                  <a16:creationId xmlns:a16="http://schemas.microsoft.com/office/drawing/2014/main" id="{013D6C81-0F34-4EF9-B7EA-1A1197143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" y="3305"/>
              <a:ext cx="600" cy="216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12309" name="Rectangle 20">
              <a:extLst>
                <a:ext uri="{FF2B5EF4-FFF2-40B4-BE49-F238E27FC236}">
                  <a16:creationId xmlns:a16="http://schemas.microsoft.com/office/drawing/2014/main" id="{71A8FCD3-51FE-4026-B404-EED765DCB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" y="3305"/>
              <a:ext cx="600" cy="216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12310" name="Rectangle 21">
              <a:extLst>
                <a:ext uri="{FF2B5EF4-FFF2-40B4-BE49-F238E27FC236}">
                  <a16:creationId xmlns:a16="http://schemas.microsoft.com/office/drawing/2014/main" id="{10F36562-CAE0-4F23-B5C9-D2350EDA0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3305"/>
              <a:ext cx="1880" cy="216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12311" name="Rectangle 22">
              <a:extLst>
                <a:ext uri="{FF2B5EF4-FFF2-40B4-BE49-F238E27FC236}">
                  <a16:creationId xmlns:a16="http://schemas.microsoft.com/office/drawing/2014/main" id="{92C64EF7-6282-4A6D-A88E-D828E7882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3625"/>
              <a:ext cx="792" cy="216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12312" name="Rectangle 23">
              <a:extLst>
                <a:ext uri="{FF2B5EF4-FFF2-40B4-BE49-F238E27FC236}">
                  <a16:creationId xmlns:a16="http://schemas.microsoft.com/office/drawing/2014/main" id="{7FD5F835-55C8-4DE3-A939-2D1D90802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3649"/>
              <a:ext cx="25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op</a:t>
              </a:r>
            </a:p>
          </p:txBody>
        </p:sp>
        <p:sp>
          <p:nvSpPr>
            <p:cNvPr id="12313" name="Rectangle 24">
              <a:extLst>
                <a:ext uri="{FF2B5EF4-FFF2-40B4-BE49-F238E27FC236}">
                  <a16:creationId xmlns:a16="http://schemas.microsoft.com/office/drawing/2014/main" id="{194F4A2E-E840-4846-A400-B3DE96354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" y="3625"/>
              <a:ext cx="3096" cy="216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12314" name="Rectangle 25">
              <a:extLst>
                <a:ext uri="{FF2B5EF4-FFF2-40B4-BE49-F238E27FC236}">
                  <a16:creationId xmlns:a16="http://schemas.microsoft.com/office/drawing/2014/main" id="{0F03F29A-2D83-4CD3-BED9-9D1B5B1A3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3001"/>
              <a:ext cx="600" cy="216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12315" name="Rectangle 26">
              <a:extLst>
                <a:ext uri="{FF2B5EF4-FFF2-40B4-BE49-F238E27FC236}">
                  <a16:creationId xmlns:a16="http://schemas.microsoft.com/office/drawing/2014/main" id="{D282F3D8-8647-4B8E-9102-190C88A26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" y="3001"/>
              <a:ext cx="600" cy="216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12316" name="Rectangle 27">
              <a:extLst>
                <a:ext uri="{FF2B5EF4-FFF2-40B4-BE49-F238E27FC236}">
                  <a16:creationId xmlns:a16="http://schemas.microsoft.com/office/drawing/2014/main" id="{F7C1DA11-20E9-4A7C-BC28-603335236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3001"/>
              <a:ext cx="664" cy="216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12317" name="Rectangle 28">
              <a:extLst>
                <a:ext uri="{FF2B5EF4-FFF2-40B4-BE49-F238E27FC236}">
                  <a16:creationId xmlns:a16="http://schemas.microsoft.com/office/drawing/2014/main" id="{2FBBFE76-588F-4649-9FD0-D8F9111AF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3025"/>
              <a:ext cx="2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rs</a:t>
              </a:r>
            </a:p>
          </p:txBody>
        </p:sp>
        <p:sp>
          <p:nvSpPr>
            <p:cNvPr id="12318" name="Rectangle 29">
              <a:extLst>
                <a:ext uri="{FF2B5EF4-FFF2-40B4-BE49-F238E27FC236}">
                  <a16:creationId xmlns:a16="http://schemas.microsoft.com/office/drawing/2014/main" id="{B54787B6-ACE3-45AD-8BA7-C52FB6E88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3041"/>
              <a:ext cx="18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rt</a:t>
              </a:r>
            </a:p>
          </p:txBody>
        </p:sp>
        <p:sp>
          <p:nvSpPr>
            <p:cNvPr id="12319" name="Rectangle 30">
              <a:extLst>
                <a:ext uri="{FF2B5EF4-FFF2-40B4-BE49-F238E27FC236}">
                  <a16:creationId xmlns:a16="http://schemas.microsoft.com/office/drawing/2014/main" id="{33655887-E0A5-47AE-A7CC-A76638104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" y="3025"/>
              <a:ext cx="2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rd</a:t>
              </a:r>
            </a:p>
          </p:txBody>
        </p:sp>
        <p:sp>
          <p:nvSpPr>
            <p:cNvPr id="12320" name="Rectangle 31">
              <a:extLst>
                <a:ext uri="{FF2B5EF4-FFF2-40B4-BE49-F238E27FC236}">
                  <a16:creationId xmlns:a16="http://schemas.microsoft.com/office/drawing/2014/main" id="{4901218C-1119-4802-A8AF-26E787C34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3025"/>
              <a:ext cx="24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sa</a:t>
              </a:r>
            </a:p>
          </p:txBody>
        </p:sp>
        <p:sp>
          <p:nvSpPr>
            <p:cNvPr id="12321" name="Rectangle 32">
              <a:extLst>
                <a:ext uri="{FF2B5EF4-FFF2-40B4-BE49-F238E27FC236}">
                  <a16:creationId xmlns:a16="http://schemas.microsoft.com/office/drawing/2014/main" id="{C9ED08C7-15D6-4418-B7C9-0845A18B4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3025"/>
              <a:ext cx="43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funct</a:t>
              </a:r>
            </a:p>
          </p:txBody>
        </p:sp>
        <p:sp>
          <p:nvSpPr>
            <p:cNvPr id="12322" name="Rectangle 33">
              <a:extLst>
                <a:ext uri="{FF2B5EF4-FFF2-40B4-BE49-F238E27FC236}">
                  <a16:creationId xmlns:a16="http://schemas.microsoft.com/office/drawing/2014/main" id="{CA3C37C1-5B02-4E04-A5B5-9DDC2B564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3329"/>
              <a:ext cx="2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rs</a:t>
              </a:r>
            </a:p>
          </p:txBody>
        </p:sp>
        <p:sp>
          <p:nvSpPr>
            <p:cNvPr id="12323" name="Rectangle 34">
              <a:extLst>
                <a:ext uri="{FF2B5EF4-FFF2-40B4-BE49-F238E27FC236}">
                  <a16:creationId xmlns:a16="http://schemas.microsoft.com/office/drawing/2014/main" id="{D69DD63D-37A4-4696-AA80-8EDFF5A89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3345"/>
              <a:ext cx="18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rt</a:t>
              </a:r>
            </a:p>
          </p:txBody>
        </p:sp>
        <p:sp>
          <p:nvSpPr>
            <p:cNvPr id="12324" name="Rectangle 35">
              <a:extLst>
                <a:ext uri="{FF2B5EF4-FFF2-40B4-BE49-F238E27FC236}">
                  <a16:creationId xmlns:a16="http://schemas.microsoft.com/office/drawing/2014/main" id="{192670EB-A946-49BB-BFA8-5F686EF22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" y="3361"/>
              <a:ext cx="80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immediate</a:t>
              </a:r>
            </a:p>
          </p:txBody>
        </p:sp>
        <p:sp>
          <p:nvSpPr>
            <p:cNvPr id="12325" name="Rectangle 36">
              <a:extLst>
                <a:ext uri="{FF2B5EF4-FFF2-40B4-BE49-F238E27FC236}">
                  <a16:creationId xmlns:a16="http://schemas.microsoft.com/office/drawing/2014/main" id="{B3827A98-5BE9-4476-97F5-2978B1C5E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" y="3697"/>
              <a:ext cx="87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jump target</a:t>
              </a:r>
            </a:p>
          </p:txBody>
        </p:sp>
        <p:sp>
          <p:nvSpPr>
            <p:cNvPr id="12326" name="Rectangle 37">
              <a:extLst>
                <a:ext uri="{FF2B5EF4-FFF2-40B4-BE49-F238E27FC236}">
                  <a16:creationId xmlns:a16="http://schemas.microsoft.com/office/drawing/2014/main" id="{F605E267-DAF6-4593-BE66-863D2DEFF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" y="2688"/>
              <a:ext cx="268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3 Instruction Formats: </a:t>
              </a:r>
              <a:r>
                <a:rPr lang="en-US" altLang="en-US" sz="1800" b="1">
                  <a:solidFill>
                    <a:srgbClr val="FC0128"/>
                  </a:solidFill>
                </a:rPr>
                <a:t>all 32 bits wide</a:t>
              </a:r>
            </a:p>
          </p:txBody>
        </p:sp>
        <p:sp>
          <p:nvSpPr>
            <p:cNvPr id="12327" name="Rectangle 38">
              <a:extLst>
                <a:ext uri="{FF2B5EF4-FFF2-40B4-BE49-F238E27FC236}">
                  <a16:creationId xmlns:a16="http://schemas.microsoft.com/office/drawing/2014/main" id="{341B15C6-BB7A-4652-987F-4894B165F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2997"/>
              <a:ext cx="11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Register format </a:t>
              </a:r>
            </a:p>
          </p:txBody>
        </p:sp>
        <p:sp>
          <p:nvSpPr>
            <p:cNvPr id="12328" name="Rectangle 39">
              <a:extLst>
                <a:ext uri="{FF2B5EF4-FFF2-40B4-BE49-F238E27FC236}">
                  <a16:creationId xmlns:a16="http://schemas.microsoft.com/office/drawing/2014/main" id="{12BA14AC-161F-4C43-8776-ED2CC74B3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3285"/>
              <a:ext cx="12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Immediate format</a:t>
              </a:r>
            </a:p>
          </p:txBody>
        </p:sp>
        <p:sp>
          <p:nvSpPr>
            <p:cNvPr id="12329" name="Rectangle 40">
              <a:extLst>
                <a:ext uri="{FF2B5EF4-FFF2-40B4-BE49-F238E27FC236}">
                  <a16:creationId xmlns:a16="http://schemas.microsoft.com/office/drawing/2014/main" id="{2FA650EF-EB98-45FE-B41E-9B029F59C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3621"/>
              <a:ext cx="9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Jump format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48B45A5-8322-45BA-AF98-4CCFCDB3A36F}"/>
              </a:ext>
            </a:extLst>
          </p:cNvPr>
          <p:cNvSpPr txBox="1"/>
          <p:nvPr/>
        </p:nvSpPr>
        <p:spPr>
          <a:xfrm>
            <a:off x="254075" y="6262877"/>
            <a:ext cx="1137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Opcode=6 bits, </a:t>
            </a:r>
            <a:r>
              <a:rPr lang="en-IN" err="1"/>
              <a:t>rs</a:t>
            </a:r>
            <a:r>
              <a:rPr lang="en-IN"/>
              <a:t>/rt/</a:t>
            </a:r>
            <a:r>
              <a:rPr lang="en-IN" err="1"/>
              <a:t>rd</a:t>
            </a:r>
            <a:r>
              <a:rPr lang="en-IN"/>
              <a:t>=5 bits each, immediate=16 bits and Jump address=26 bits, </a:t>
            </a:r>
            <a:r>
              <a:rPr lang="en-IN" err="1"/>
              <a:t>sa</a:t>
            </a:r>
            <a:r>
              <a:rPr lang="en-IN"/>
              <a:t>=5 bits and </a:t>
            </a:r>
            <a:r>
              <a:rPr lang="en-IN" err="1"/>
              <a:t>funct</a:t>
            </a:r>
            <a:r>
              <a:rPr lang="en-IN"/>
              <a:t>=6 bits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3780560F-3014-46F8-BBE8-2C8BBBB86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661987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2B73DEDA-1F60-4D7D-A97C-34C775820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6629302"/>
            <a:ext cx="38163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19E2F5A0-05ED-473E-9CEF-A908183EE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573089"/>
            <a:ext cx="822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3200" u="sng">
                <a:solidFill>
                  <a:srgbClr val="CC3300"/>
                </a:solidFill>
              </a:rPr>
              <a:t>Computer Architecture- Block diagram</a:t>
            </a: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9529CC10-3F8D-4769-AB43-B9DA5B87C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475" y="4343401"/>
            <a:ext cx="2254142" cy="9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2800" b="1">
                <a:solidFill>
                  <a:srgbClr val="99CC00"/>
                </a:solidFill>
                <a:latin typeface="Albertus MT" pitchFamily="16" charset="0"/>
              </a:rPr>
              <a:t>Computer</a:t>
            </a:r>
          </a:p>
          <a:p>
            <a:pPr eaLnBrk="1" hangingPunct="1">
              <a:buSzPct val="100000"/>
            </a:pPr>
            <a:r>
              <a:rPr lang="en-US" altLang="en-US" sz="2800" b="1">
                <a:solidFill>
                  <a:srgbClr val="99CC00"/>
                </a:solidFill>
                <a:latin typeface="Albertus MT" pitchFamily="16" charset="0"/>
              </a:rPr>
              <a:t>Architecture</a:t>
            </a:r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00C9B5D7-9756-4416-8547-86BBF199A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4278314"/>
            <a:ext cx="1273720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I/O system</a:t>
            </a:r>
          </a:p>
        </p:txBody>
      </p:sp>
      <p:sp>
        <p:nvSpPr>
          <p:cNvPr id="19463" name="Rectangle 6">
            <a:extLst>
              <a:ext uri="{FF2B5EF4-FFF2-40B4-BE49-F238E27FC236}">
                <a16:creationId xmlns:a16="http://schemas.microsoft.com/office/drawing/2014/main" id="{DDAE9B08-4DE7-41EB-87C2-A571088A5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50" y="4703763"/>
            <a:ext cx="254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64" name="Rectangle 7">
            <a:extLst>
              <a:ext uri="{FF2B5EF4-FFF2-40B4-BE49-F238E27FC236}">
                <a16:creationId xmlns:a16="http://schemas.microsoft.com/office/drawing/2014/main" id="{10B5E83F-D803-49D7-9718-E72158E5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4278314"/>
            <a:ext cx="1640936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Instr. Set Proc.</a:t>
            </a:r>
          </a:p>
        </p:txBody>
      </p:sp>
      <p:sp>
        <p:nvSpPr>
          <p:cNvPr id="19465" name="Rectangle 8">
            <a:extLst>
              <a:ext uri="{FF2B5EF4-FFF2-40B4-BE49-F238E27FC236}">
                <a16:creationId xmlns:a16="http://schemas.microsoft.com/office/drawing/2014/main" id="{2F62AFDD-486A-4BAD-9EEB-23C22CFA7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538" y="4265613"/>
            <a:ext cx="3111500" cy="3810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66" name="Line 9">
            <a:extLst>
              <a:ext uri="{FF2B5EF4-FFF2-40B4-BE49-F238E27FC236}">
                <a16:creationId xmlns:a16="http://schemas.microsoft.com/office/drawing/2014/main" id="{E9B5EB85-426C-4817-BF32-0B660B2CB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5989" y="4273551"/>
            <a:ext cx="1587" cy="39211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67" name="Rectangle 10">
            <a:extLst>
              <a:ext uri="{FF2B5EF4-FFF2-40B4-BE49-F238E27FC236}">
                <a16:creationId xmlns:a16="http://schemas.microsoft.com/office/drawing/2014/main" id="{BF6F7397-C4CF-48D4-ACE2-9CE6F00CB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739" y="3109914"/>
            <a:ext cx="1104187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Compiler</a:t>
            </a:r>
          </a:p>
        </p:txBody>
      </p:sp>
      <p:sp>
        <p:nvSpPr>
          <p:cNvPr id="19468" name="Rectangle 11">
            <a:extLst>
              <a:ext uri="{FF2B5EF4-FFF2-40B4-BE49-F238E27FC236}">
                <a16:creationId xmlns:a16="http://schemas.microsoft.com/office/drawing/2014/main" id="{BE77D3FA-16CD-4B8C-9B52-F275736EB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3135313"/>
            <a:ext cx="1130300" cy="330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69" name="Rectangle 12">
            <a:extLst>
              <a:ext uri="{FF2B5EF4-FFF2-40B4-BE49-F238E27FC236}">
                <a16:creationId xmlns:a16="http://schemas.microsoft.com/office/drawing/2014/main" id="{40DA93EE-81BC-4EE9-BBEF-9407C4BC8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2424114"/>
            <a:ext cx="1189980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Operating</a:t>
            </a:r>
          </a:p>
        </p:txBody>
      </p:sp>
      <p:sp>
        <p:nvSpPr>
          <p:cNvPr id="19470" name="Rectangle 13">
            <a:extLst>
              <a:ext uri="{FF2B5EF4-FFF2-40B4-BE49-F238E27FC236}">
                <a16:creationId xmlns:a16="http://schemas.microsoft.com/office/drawing/2014/main" id="{1C6039E6-9418-4496-B7DC-E230365C6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4" y="2678114"/>
            <a:ext cx="874957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System</a:t>
            </a:r>
          </a:p>
        </p:txBody>
      </p:sp>
      <p:sp>
        <p:nvSpPr>
          <p:cNvPr id="19471" name="Line 14">
            <a:extLst>
              <a:ext uri="{FF2B5EF4-FFF2-40B4-BE49-F238E27FC236}">
                <a16:creationId xmlns:a16="http://schemas.microsoft.com/office/drawing/2014/main" id="{058C8076-9E93-4942-8C0C-B19D1D1BD4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62550" y="2416176"/>
            <a:ext cx="1588" cy="7413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2" name="Line 15">
            <a:extLst>
              <a:ext uri="{FF2B5EF4-FFF2-40B4-BE49-F238E27FC236}">
                <a16:creationId xmlns:a16="http://schemas.microsoft.com/office/drawing/2014/main" id="{3E1DD2FF-A90E-4B3C-80F1-6313F4B58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6838" y="2443164"/>
            <a:ext cx="1954212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3" name="Line 16">
            <a:extLst>
              <a:ext uri="{FF2B5EF4-FFF2-40B4-BE49-F238E27FC236}">
                <a16:creationId xmlns:a16="http://schemas.microsoft.com/office/drawing/2014/main" id="{B955E7E5-1102-48A8-B43B-D86D1D0EE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457451"/>
            <a:ext cx="1588" cy="103981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4" name="Rectangle 17">
            <a:extLst>
              <a:ext uri="{FF2B5EF4-FFF2-40B4-BE49-F238E27FC236}">
                <a16:creationId xmlns:a16="http://schemas.microsoft.com/office/drawing/2014/main" id="{4494006B-C2CF-4AF5-84CE-A8651C883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851" y="2081214"/>
            <a:ext cx="1356307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Application</a:t>
            </a:r>
          </a:p>
        </p:txBody>
      </p:sp>
      <p:sp>
        <p:nvSpPr>
          <p:cNvPr id="19475" name="Line 18">
            <a:extLst>
              <a:ext uri="{FF2B5EF4-FFF2-40B4-BE49-F238E27FC236}">
                <a16:creationId xmlns:a16="http://schemas.microsoft.com/office/drawing/2014/main" id="{2523DCD6-B113-4389-96C6-732C239D60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4350" y="1958975"/>
            <a:ext cx="1588" cy="156845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6" name="Line 19">
            <a:extLst>
              <a:ext uri="{FF2B5EF4-FFF2-40B4-BE49-F238E27FC236}">
                <a16:creationId xmlns:a16="http://schemas.microsoft.com/office/drawing/2014/main" id="{836BEA46-0EC9-40DE-AF07-E224E063C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638" y="1985964"/>
            <a:ext cx="2792412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7" name="Line 20">
            <a:extLst>
              <a:ext uri="{FF2B5EF4-FFF2-40B4-BE49-F238E27FC236}">
                <a16:creationId xmlns:a16="http://schemas.microsoft.com/office/drawing/2014/main" id="{E92B592C-0419-4720-85BF-A3FB0338D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000251"/>
            <a:ext cx="1588" cy="43021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8" name="Rectangle 21">
            <a:extLst>
              <a:ext uri="{FF2B5EF4-FFF2-40B4-BE49-F238E27FC236}">
                <a16:creationId xmlns:a16="http://schemas.microsoft.com/office/drawing/2014/main" id="{8D248266-C409-4349-ACD7-D7102DA90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9" y="4710114"/>
            <a:ext cx="1460053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Logic Design</a:t>
            </a:r>
          </a:p>
        </p:txBody>
      </p:sp>
      <p:sp>
        <p:nvSpPr>
          <p:cNvPr id="19479" name="Rectangle 22">
            <a:extLst>
              <a:ext uri="{FF2B5EF4-FFF2-40B4-BE49-F238E27FC236}">
                <a16:creationId xmlns:a16="http://schemas.microsoft.com/office/drawing/2014/main" id="{B6908C25-0973-405E-9A9A-8BB4499E9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4684713"/>
            <a:ext cx="2654300" cy="3429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80" name="Rectangle 23">
            <a:extLst>
              <a:ext uri="{FF2B5EF4-FFF2-40B4-BE49-F238E27FC236}">
                <a16:creationId xmlns:a16="http://schemas.microsoft.com/office/drawing/2014/main" id="{89185143-7AA4-45F3-A964-88C12405E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5078414"/>
            <a:ext cx="1612146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Circuit Design</a:t>
            </a:r>
          </a:p>
        </p:txBody>
      </p:sp>
      <p:sp>
        <p:nvSpPr>
          <p:cNvPr id="19481" name="Rectangle 24">
            <a:extLst>
              <a:ext uri="{FF2B5EF4-FFF2-40B4-BE49-F238E27FC236}">
                <a16:creationId xmlns:a16="http://schemas.microsoft.com/office/drawing/2014/main" id="{3AFAA888-B254-4447-A425-E6A98E46B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065713"/>
            <a:ext cx="2247900" cy="3937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82" name="Rectangle 25">
            <a:extLst>
              <a:ext uri="{FF2B5EF4-FFF2-40B4-BE49-F238E27FC236}">
                <a16:creationId xmlns:a16="http://schemas.microsoft.com/office/drawing/2014/main" id="{92215CF7-2028-4000-92AB-02CE68245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638" y="3516313"/>
            <a:ext cx="3924300" cy="7239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83" name="Rectangle 26">
            <a:extLst>
              <a:ext uri="{FF2B5EF4-FFF2-40B4-BE49-F238E27FC236}">
                <a16:creationId xmlns:a16="http://schemas.microsoft.com/office/drawing/2014/main" id="{5BB3817F-3CD2-4975-87BE-904BF4268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578" y="3736502"/>
            <a:ext cx="3080432" cy="28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buSzPct val="100000"/>
            </a:pPr>
            <a:r>
              <a:rPr lang="en-US" altLang="en-US" b="1">
                <a:solidFill>
                  <a:srgbClr val="009999"/>
                </a:solidFill>
                <a:latin typeface="Albertus MT" pitchFamily="16" charset="0"/>
              </a:rPr>
              <a:t>Instruction Set Architecture</a:t>
            </a:r>
          </a:p>
        </p:txBody>
      </p:sp>
      <p:sp>
        <p:nvSpPr>
          <p:cNvPr id="19484" name="Rectangle 27">
            <a:extLst>
              <a:ext uri="{FF2B5EF4-FFF2-40B4-BE49-F238E27FC236}">
                <a16:creationId xmlns:a16="http://schemas.microsoft.com/office/drawing/2014/main" id="{B2D1EBFC-CE22-4774-8A30-5FA02D53D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350" y="3109914"/>
            <a:ext cx="1158432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Firmware</a:t>
            </a:r>
          </a:p>
        </p:txBody>
      </p:sp>
      <p:sp>
        <p:nvSpPr>
          <p:cNvPr id="19485" name="Rectangle 28">
            <a:extLst>
              <a:ext uri="{FF2B5EF4-FFF2-40B4-BE49-F238E27FC236}">
                <a16:creationId xmlns:a16="http://schemas.microsoft.com/office/drawing/2014/main" id="{CDCC5CD2-91C8-42B6-BDB5-10BBE80F3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3135313"/>
            <a:ext cx="1130300" cy="330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86" name="Rectangle 29">
            <a:extLst>
              <a:ext uri="{FF2B5EF4-FFF2-40B4-BE49-F238E27FC236}">
                <a16:creationId xmlns:a16="http://schemas.microsoft.com/office/drawing/2014/main" id="{8DE9CC20-0C14-4887-B63C-34276075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986" y="4894263"/>
            <a:ext cx="1900904" cy="36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b="1">
                <a:solidFill>
                  <a:srgbClr val="009999"/>
                </a:solidFill>
                <a:latin typeface="Albertus MT" pitchFamily="16" charset="0"/>
              </a:rPr>
              <a:t>Implementation</a:t>
            </a:r>
          </a:p>
        </p:txBody>
      </p:sp>
      <p:sp>
        <p:nvSpPr>
          <p:cNvPr id="19487" name="Rectangle 30">
            <a:extLst>
              <a:ext uri="{FF2B5EF4-FFF2-40B4-BE49-F238E27FC236}">
                <a16:creationId xmlns:a16="http://schemas.microsoft.com/office/drawing/2014/main" id="{7BA6DD26-9697-40C6-9856-CCAE792F8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5505451"/>
            <a:ext cx="840268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Layout</a:t>
            </a:r>
          </a:p>
        </p:txBody>
      </p:sp>
      <p:sp>
        <p:nvSpPr>
          <p:cNvPr id="19488" name="Rectangle 31">
            <a:extLst>
              <a:ext uri="{FF2B5EF4-FFF2-40B4-BE49-F238E27FC236}">
                <a16:creationId xmlns:a16="http://schemas.microsoft.com/office/drawing/2014/main" id="{18B28B38-F7F2-4F8F-86CB-0B3964BD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426" y="5492750"/>
            <a:ext cx="1831975" cy="3937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89" name="AutoShape 32">
            <a:extLst>
              <a:ext uri="{FF2B5EF4-FFF2-40B4-BE49-F238E27FC236}">
                <a16:creationId xmlns:a16="http://schemas.microsoft.com/office/drawing/2014/main" id="{4EC13711-BFB3-4581-BB6C-625B4A424F1C}"/>
              </a:ext>
            </a:extLst>
          </p:cNvPr>
          <p:cNvSpPr>
            <a:spLocks/>
          </p:cNvSpPr>
          <p:nvPr/>
        </p:nvSpPr>
        <p:spPr bwMode="auto">
          <a:xfrm>
            <a:off x="8077200" y="3581400"/>
            <a:ext cx="152400" cy="2362200"/>
          </a:xfrm>
          <a:prstGeom prst="rightBrace">
            <a:avLst>
              <a:gd name="adj1" fmla="val 129167"/>
              <a:gd name="adj2" fmla="val 50000"/>
            </a:avLst>
          </a:prstGeom>
          <a:noFill/>
          <a:ln w="9360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90" name="AutoShape 33">
            <a:extLst>
              <a:ext uri="{FF2B5EF4-FFF2-40B4-BE49-F238E27FC236}">
                <a16:creationId xmlns:a16="http://schemas.microsoft.com/office/drawing/2014/main" id="{63A103FF-CA84-42A2-8A50-71B529D951DE}"/>
              </a:ext>
            </a:extLst>
          </p:cNvPr>
          <p:cNvSpPr>
            <a:spLocks/>
          </p:cNvSpPr>
          <p:nvPr/>
        </p:nvSpPr>
        <p:spPr bwMode="auto">
          <a:xfrm flipH="1">
            <a:off x="3505200" y="4267200"/>
            <a:ext cx="152400" cy="16764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360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66514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5640684F64C40BCAF73BEACD02AE0" ma:contentTypeVersion="12" ma:contentTypeDescription="Create a new document." ma:contentTypeScope="" ma:versionID="9eb4ad03996183071064fcb44e83552c">
  <xsd:schema xmlns:xsd="http://www.w3.org/2001/XMLSchema" xmlns:xs="http://www.w3.org/2001/XMLSchema" xmlns:p="http://schemas.microsoft.com/office/2006/metadata/properties" xmlns:ns2="e661b00e-b2b2-4ea8-a6a8-d08d7a40d5ee" xmlns:ns3="da31a880-f362-4c10-986e-5dd3ed29c00f" targetNamespace="http://schemas.microsoft.com/office/2006/metadata/properties" ma:root="true" ma:fieldsID="d0921b4ae8aaeb7b591a752865891a9c" ns2:_="" ns3:_="">
    <xsd:import namespace="e661b00e-b2b2-4ea8-a6a8-d08d7a40d5ee"/>
    <xsd:import namespace="da31a880-f362-4c10-986e-5dd3ed29c0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1b00e-b2b2-4ea8-a6a8-d08d7a40d5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3024002-0845-468f-ab34-1ed290a973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1a880-f362-4c10-986e-5dd3ed29c00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76aa86a6-ac05-4c79-bfdf-e415684726cb}" ma:internalName="TaxCatchAll" ma:showField="CatchAllData" ma:web="da31a880-f362-4c10-986e-5dd3ed29c0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a31a880-f362-4c10-986e-5dd3ed29c00f" xsi:nil="true"/>
    <lcf76f155ced4ddcb4097134ff3c332f xmlns="e661b00e-b2b2-4ea8-a6a8-d08d7a40d5ee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69FE96-E5C0-4045-A0D1-C423965D3B33}">
  <ds:schemaRefs>
    <ds:schemaRef ds:uri="da31a880-f362-4c10-986e-5dd3ed29c00f"/>
    <ds:schemaRef ds:uri="e661b00e-b2b2-4ea8-a6a8-d08d7a40d5e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E142D1D-4EE0-4A65-8B40-D8352D4FC939}">
  <ds:schemaRefs>
    <ds:schemaRef ds:uri="da31a880-f362-4c10-986e-5dd3ed29c00f"/>
    <ds:schemaRef ds:uri="e661b00e-b2b2-4ea8-a6a8-d08d7a40d5ee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24C4BD5-11F9-427E-AD47-703303DA47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19CSE211-Computer Organization &amp; Architecture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15CSE301-Computer Organization &amp; Architecture</dc:title>
  <dc:creator>Asha Ashok</dc:creator>
  <cp:revision>1</cp:revision>
  <dcterms:created xsi:type="dcterms:W3CDTF">2020-08-19T14:47:51Z</dcterms:created>
  <dcterms:modified xsi:type="dcterms:W3CDTF">2023-03-23T04:40:56Z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0x010100A815640684F64C40BCAF73BEACD02AE0</vt:lpwstr>
  </property>
</Properties>
</file>