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70" r:id="rId7"/>
    <p:sldId id="258" r:id="rId8"/>
    <p:sldId id="282" r:id="rId9"/>
    <p:sldId id="271" r:id="rId10"/>
    <p:sldId id="275" r:id="rId11"/>
    <p:sldId id="276" r:id="rId12"/>
    <p:sldId id="277" r:id="rId13"/>
    <p:sldId id="279" r:id="rId14"/>
    <p:sldId id="283" r:id="rId15"/>
    <p:sldId id="281" r:id="rId16"/>
    <p:sldId id="280" r:id="rId17"/>
    <p:sldId id="285" r:id="rId18"/>
    <p:sldId id="286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EE5F1-0993-4239-AFBC-EF788919CFD0}" v="6" dt="2022-02-08T05:09:35.638"/>
    <p1510:client id="{3DA71D19-1A7C-6208-4293-2F9652B261C3}" v="3" dt="2021-11-26T06:19:58.011"/>
    <p1510:client id="{54AA46BE-E39E-49FA-83AD-778B3986B165}" v="3" dt="2021-10-06T04:49:29.006"/>
    <p1510:client id="{6648606B-D883-2F58-4163-ED9344557E84}" v="1" dt="2021-11-11T06:36:22.506"/>
    <p1510:client id="{6A5D9B17-38E4-685C-0E8F-FED33831D453}" v="1" dt="2021-10-22T10:16:17.982"/>
    <p1510:client id="{6C66D6D5-4FE9-06D3-0341-2DEF0A4A5725}" v="1" dt="2021-10-23T05:03:00.630"/>
    <p1510:client id="{74941436-CEF3-435C-969D-3493B4C71F63}" v="4" dt="2021-11-18T12:12:58.753"/>
    <p1510:client id="{881D0725-6BE1-AC33-3A0E-A5041A3F8FFE}" v="6" dt="2021-11-25T00:42:20.963"/>
    <p1510:client id="{8EB370DB-14A3-7373-EF80-9EAFB64B022B}" v="8" dt="2021-10-29T11:15:05.524"/>
    <p1510:client id="{A919B0F6-375B-1661-0742-9D0AE5FA4053}" v="2" dt="2022-01-25T06:36:34.233"/>
    <p1510:client id="{CBCC0474-37EC-2289-F793-A79A7E9E49F9}" v="8" dt="2021-11-26T03:06:05.075"/>
    <p1510:client id="{D9AE5CC6-29CF-64BE-4B73-495CB926353A}" v="2" dt="2021-12-15T13:13:22.589"/>
    <p1510:client id="{E8519ADC-106C-9E8C-135D-AD48879C4C40}" v="6" dt="2022-01-27T19:09:57.946"/>
    <p1510:client id="{FFF0AEA2-704B-4CD7-A919-EA4D39568A9E}" v="3" dt="2021-10-20T18:12:47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SHIKA DAYAN-AM.EN.U4CSE20234" userId="S::amenu4cse20234@am.students.amrita.edu::5b270a06-627b-4d04-ae47-35180ff293a9" providerId="AD" clId="Web-{FFF0AEA2-704B-4CD7-A919-EA4D39568A9E}"/>
    <pc:docChg chg="modSld">
      <pc:chgData name="HRISHIKA DAYAN-AM.EN.U4CSE20234" userId="S::amenu4cse20234@am.students.amrita.edu::5b270a06-627b-4d04-ae47-35180ff293a9" providerId="AD" clId="Web-{FFF0AEA2-704B-4CD7-A919-EA4D39568A9E}" dt="2021-10-20T18:12:47.117" v="2" actId="20577"/>
      <pc:docMkLst>
        <pc:docMk/>
      </pc:docMkLst>
      <pc:sldChg chg="modSp">
        <pc:chgData name="HRISHIKA DAYAN-AM.EN.U4CSE20234" userId="S::amenu4cse20234@am.students.amrita.edu::5b270a06-627b-4d04-ae47-35180ff293a9" providerId="AD" clId="Web-{FFF0AEA2-704B-4CD7-A919-EA4D39568A9E}" dt="2021-10-20T18:12:47.117" v="2" actId="20577"/>
        <pc:sldMkLst>
          <pc:docMk/>
          <pc:sldMk cId="0" sldId="270"/>
        </pc:sldMkLst>
        <pc:spChg chg="mod">
          <ac:chgData name="HRISHIKA DAYAN-AM.EN.U4CSE20234" userId="S::amenu4cse20234@am.students.amrita.edu::5b270a06-627b-4d04-ae47-35180ff293a9" providerId="AD" clId="Web-{FFF0AEA2-704B-4CD7-A919-EA4D39568A9E}" dt="2021-10-20T18:12:47.117" v="2" actId="20577"/>
          <ac:spMkLst>
            <pc:docMk/>
            <pc:sldMk cId="0" sldId="270"/>
            <ac:spMk id="28674" creationId="{DA9CDDFB-55F8-4E5D-81A2-E62BC4E59BD9}"/>
          </ac:spMkLst>
        </pc:spChg>
      </pc:sldChg>
    </pc:docChg>
  </pc:docChgLst>
  <pc:docChgLst>
    <pc:chgData name="Megha.Suresh-AM.EN.U4CSE20043" userId="S::amenu4cse20043@am.students.amrita.edu::ed43458c-cf13-4287-896e-fdd79ee88b6f" providerId="AD" clId="Web-{E8519ADC-106C-9E8C-135D-AD48879C4C40}"/>
    <pc:docChg chg="addSld">
      <pc:chgData name="Megha.Suresh-AM.EN.U4CSE20043" userId="S::amenu4cse20043@am.students.amrita.edu::ed43458c-cf13-4287-896e-fdd79ee88b6f" providerId="AD" clId="Web-{E8519ADC-106C-9E8C-135D-AD48879C4C40}" dt="2022-01-27T19:09:57.946" v="5"/>
      <pc:docMkLst>
        <pc:docMk/>
      </pc:docMkLst>
      <pc:sldChg chg="new">
        <pc:chgData name="Megha.Suresh-AM.EN.U4CSE20043" userId="S::amenu4cse20043@am.students.amrita.edu::ed43458c-cf13-4287-896e-fdd79ee88b6f" providerId="AD" clId="Web-{E8519ADC-106C-9E8C-135D-AD48879C4C40}" dt="2022-01-27T19:09:56.149" v="0"/>
        <pc:sldMkLst>
          <pc:docMk/>
          <pc:sldMk cId="3161925095" sldId="287"/>
        </pc:sldMkLst>
      </pc:sldChg>
      <pc:sldChg chg="new">
        <pc:chgData name="Megha.Suresh-AM.EN.U4CSE20043" userId="S::amenu4cse20043@am.students.amrita.edu::ed43458c-cf13-4287-896e-fdd79ee88b6f" providerId="AD" clId="Web-{E8519ADC-106C-9E8C-135D-AD48879C4C40}" dt="2022-01-27T19:09:56.633" v="1"/>
        <pc:sldMkLst>
          <pc:docMk/>
          <pc:sldMk cId="3653205523" sldId="288"/>
        </pc:sldMkLst>
      </pc:sldChg>
      <pc:sldChg chg="new">
        <pc:chgData name="Megha.Suresh-AM.EN.U4CSE20043" userId="S::amenu4cse20043@am.students.amrita.edu::ed43458c-cf13-4287-896e-fdd79ee88b6f" providerId="AD" clId="Web-{E8519ADC-106C-9E8C-135D-AD48879C4C40}" dt="2022-01-27T19:09:57.164" v="2"/>
        <pc:sldMkLst>
          <pc:docMk/>
          <pc:sldMk cId="36132745" sldId="289"/>
        </pc:sldMkLst>
      </pc:sldChg>
      <pc:sldChg chg="new">
        <pc:chgData name="Megha.Suresh-AM.EN.U4CSE20043" userId="S::amenu4cse20043@am.students.amrita.edu::ed43458c-cf13-4287-896e-fdd79ee88b6f" providerId="AD" clId="Web-{E8519ADC-106C-9E8C-135D-AD48879C4C40}" dt="2022-01-27T19:09:57.196" v="3"/>
        <pc:sldMkLst>
          <pc:docMk/>
          <pc:sldMk cId="2353440659" sldId="290"/>
        </pc:sldMkLst>
      </pc:sldChg>
      <pc:sldChg chg="new">
        <pc:chgData name="Megha.Suresh-AM.EN.U4CSE20043" userId="S::amenu4cse20043@am.students.amrita.edu::ed43458c-cf13-4287-896e-fdd79ee88b6f" providerId="AD" clId="Web-{E8519ADC-106C-9E8C-135D-AD48879C4C40}" dt="2022-01-27T19:09:57.914" v="4"/>
        <pc:sldMkLst>
          <pc:docMk/>
          <pc:sldMk cId="4247404560" sldId="291"/>
        </pc:sldMkLst>
      </pc:sldChg>
      <pc:sldChg chg="new">
        <pc:chgData name="Megha.Suresh-AM.EN.U4CSE20043" userId="S::amenu4cse20043@am.students.amrita.edu::ed43458c-cf13-4287-896e-fdd79ee88b6f" providerId="AD" clId="Web-{E8519ADC-106C-9E8C-135D-AD48879C4C40}" dt="2022-01-27T19:09:57.946" v="5"/>
        <pc:sldMkLst>
          <pc:docMk/>
          <pc:sldMk cId="1428485981" sldId="292"/>
        </pc:sldMkLst>
      </pc:sldChg>
    </pc:docChg>
  </pc:docChgLst>
  <pc:docChgLst>
    <pc:chgData name="ODULAPALLI HITESH-AM.EN.U4CSE20252" userId="S::amenu4cse20252@am.students.amrita.edu::ea8f4251-d28c-46d1-8297-557fce5a14e9" providerId="AD" clId="Web-{6648606B-D883-2F58-4163-ED9344557E84}"/>
    <pc:docChg chg="modSld">
      <pc:chgData name="ODULAPALLI HITESH-AM.EN.U4CSE20252" userId="S::amenu4cse20252@am.students.amrita.edu::ea8f4251-d28c-46d1-8297-557fce5a14e9" providerId="AD" clId="Web-{6648606B-D883-2F58-4163-ED9344557E84}" dt="2021-11-11T06:36:22.506" v="0" actId="1076"/>
      <pc:docMkLst>
        <pc:docMk/>
      </pc:docMkLst>
      <pc:sldChg chg="modSp">
        <pc:chgData name="ODULAPALLI HITESH-AM.EN.U4CSE20252" userId="S::amenu4cse20252@am.students.amrita.edu::ea8f4251-d28c-46d1-8297-557fce5a14e9" providerId="AD" clId="Web-{6648606B-D883-2F58-4163-ED9344557E84}" dt="2021-11-11T06:36:22.506" v="0" actId="1076"/>
        <pc:sldMkLst>
          <pc:docMk/>
          <pc:sldMk cId="1674940480" sldId="257"/>
        </pc:sldMkLst>
        <pc:picChg chg="mod">
          <ac:chgData name="ODULAPALLI HITESH-AM.EN.U4CSE20252" userId="S::amenu4cse20252@am.students.amrita.edu::ea8f4251-d28c-46d1-8297-557fce5a14e9" providerId="AD" clId="Web-{6648606B-D883-2F58-4163-ED9344557E84}" dt="2021-11-11T06:36:22.506" v="0" actId="1076"/>
          <ac:picMkLst>
            <pc:docMk/>
            <pc:sldMk cId="1674940480" sldId="257"/>
            <ac:picMk id="5" creationId="{22757D37-9967-4617-BC09-DDBFA8F5A604}"/>
          </ac:picMkLst>
        </pc:picChg>
      </pc:sldChg>
    </pc:docChg>
  </pc:docChgLst>
  <pc:docChgLst>
    <pc:chgData name="KOLLURU DURGA NAGA VENKATA SREEJA-AM.EN.U4CSE20242" userId="S::amenu4cse20242@am.students.amrita.edu::7d824036-c40b-45f5-9e5b-fa6f3b8ab535" providerId="AD" clId="Web-{A919B0F6-375B-1661-0742-9D0AE5FA4053}"/>
    <pc:docChg chg="sldOrd">
      <pc:chgData name="KOLLURU DURGA NAGA VENKATA SREEJA-AM.EN.U4CSE20242" userId="S::amenu4cse20242@am.students.amrita.edu::7d824036-c40b-45f5-9e5b-fa6f3b8ab535" providerId="AD" clId="Web-{A919B0F6-375B-1661-0742-9D0AE5FA4053}" dt="2022-01-25T06:36:34.233" v="1"/>
      <pc:docMkLst>
        <pc:docMk/>
      </pc:docMkLst>
      <pc:sldChg chg="ord">
        <pc:chgData name="KOLLURU DURGA NAGA VENKATA SREEJA-AM.EN.U4CSE20242" userId="S::amenu4cse20242@am.students.amrita.edu::7d824036-c40b-45f5-9e5b-fa6f3b8ab535" providerId="AD" clId="Web-{A919B0F6-375B-1661-0742-9D0AE5FA4053}" dt="2022-01-25T06:36:34.233" v="1"/>
        <pc:sldMkLst>
          <pc:docMk/>
          <pc:sldMk cId="0" sldId="271"/>
        </pc:sldMkLst>
      </pc:sldChg>
    </pc:docChg>
  </pc:docChgLst>
  <pc:docChgLst>
    <pc:chgData name="ARAVIND H KRISHNAN-AM.EN.U4CSE20310" userId="S::amenu4cse20310@am.students.amrita.edu::05340a9e-d6c1-4c8f-97e7-3a725de681a9" providerId="AD" clId="Web-{1E5EE5F1-0993-4239-AFBC-EF788919CFD0}"/>
    <pc:docChg chg="delSld">
      <pc:chgData name="ARAVIND H KRISHNAN-AM.EN.U4CSE20310" userId="S::amenu4cse20310@am.students.amrita.edu::05340a9e-d6c1-4c8f-97e7-3a725de681a9" providerId="AD" clId="Web-{1E5EE5F1-0993-4239-AFBC-EF788919CFD0}" dt="2022-02-08T05:09:35.622" v="5"/>
      <pc:docMkLst>
        <pc:docMk/>
      </pc:docMkLst>
      <pc:sldChg chg="del">
        <pc:chgData name="ARAVIND H KRISHNAN-AM.EN.U4CSE20310" userId="S::amenu4cse20310@am.students.amrita.edu::05340a9e-d6c1-4c8f-97e7-3a725de681a9" providerId="AD" clId="Web-{1E5EE5F1-0993-4239-AFBC-EF788919CFD0}" dt="2022-02-08T05:09:34.044" v="4"/>
        <pc:sldMkLst>
          <pc:docMk/>
          <pc:sldMk cId="3161925095" sldId="287"/>
        </pc:sldMkLst>
      </pc:sldChg>
      <pc:sldChg chg="del">
        <pc:chgData name="ARAVIND H KRISHNAN-AM.EN.U4CSE20310" userId="S::amenu4cse20310@am.students.amrita.edu::05340a9e-d6c1-4c8f-97e7-3a725de681a9" providerId="AD" clId="Web-{1E5EE5F1-0993-4239-AFBC-EF788919CFD0}" dt="2022-02-08T05:09:35.622" v="5"/>
        <pc:sldMkLst>
          <pc:docMk/>
          <pc:sldMk cId="3653205523" sldId="288"/>
        </pc:sldMkLst>
      </pc:sldChg>
      <pc:sldChg chg="del">
        <pc:chgData name="ARAVIND H KRISHNAN-AM.EN.U4CSE20310" userId="S::amenu4cse20310@am.students.amrita.edu::05340a9e-d6c1-4c8f-97e7-3a725de681a9" providerId="AD" clId="Web-{1E5EE5F1-0993-4239-AFBC-EF788919CFD0}" dt="2022-02-08T05:09:31.887" v="3"/>
        <pc:sldMkLst>
          <pc:docMk/>
          <pc:sldMk cId="36132745" sldId="289"/>
        </pc:sldMkLst>
      </pc:sldChg>
      <pc:sldChg chg="del">
        <pc:chgData name="ARAVIND H KRISHNAN-AM.EN.U4CSE20310" userId="S::amenu4cse20310@am.students.amrita.edu::05340a9e-d6c1-4c8f-97e7-3a725de681a9" providerId="AD" clId="Web-{1E5EE5F1-0993-4239-AFBC-EF788919CFD0}" dt="2022-02-08T05:09:29.716" v="2"/>
        <pc:sldMkLst>
          <pc:docMk/>
          <pc:sldMk cId="2353440659" sldId="290"/>
        </pc:sldMkLst>
      </pc:sldChg>
      <pc:sldChg chg="del">
        <pc:chgData name="ARAVIND H KRISHNAN-AM.EN.U4CSE20310" userId="S::amenu4cse20310@am.students.amrita.edu::05340a9e-d6c1-4c8f-97e7-3a725de681a9" providerId="AD" clId="Web-{1E5EE5F1-0993-4239-AFBC-EF788919CFD0}" dt="2022-02-08T05:09:27.106" v="1"/>
        <pc:sldMkLst>
          <pc:docMk/>
          <pc:sldMk cId="4247404560" sldId="291"/>
        </pc:sldMkLst>
      </pc:sldChg>
      <pc:sldChg chg="del">
        <pc:chgData name="ARAVIND H KRISHNAN-AM.EN.U4CSE20310" userId="S::amenu4cse20310@am.students.amrita.edu::05340a9e-d6c1-4c8f-97e7-3a725de681a9" providerId="AD" clId="Web-{1E5EE5F1-0993-4239-AFBC-EF788919CFD0}" dt="2022-02-08T05:09:23.887" v="0"/>
        <pc:sldMkLst>
          <pc:docMk/>
          <pc:sldMk cId="1428485981" sldId="292"/>
        </pc:sldMkLst>
      </pc:sldChg>
    </pc:docChg>
  </pc:docChgLst>
  <pc:docChgLst>
    <pc:chgData name="ARAVIND H KRISHNAN-AM.EN.U4CSE20310" userId="S::amenu4cse20310@am.students.amrita.edu::05340a9e-d6c1-4c8f-97e7-3a725de681a9" providerId="AD" clId="Web-{881D0725-6BE1-AC33-3A0E-A5041A3F8FFE}"/>
    <pc:docChg chg="addSld delSld">
      <pc:chgData name="ARAVIND H KRISHNAN-AM.EN.U4CSE20310" userId="S::amenu4cse20310@am.students.amrita.edu::05340a9e-d6c1-4c8f-97e7-3a725de681a9" providerId="AD" clId="Web-{881D0725-6BE1-AC33-3A0E-A5041A3F8FFE}" dt="2021-11-25T00:42:20.963" v="5"/>
      <pc:docMkLst>
        <pc:docMk/>
      </pc:docMkLst>
      <pc:sldChg chg="new del">
        <pc:chgData name="ARAVIND H KRISHNAN-AM.EN.U4CSE20310" userId="S::amenu4cse20310@am.students.amrita.edu::05340a9e-d6c1-4c8f-97e7-3a725de681a9" providerId="AD" clId="Web-{881D0725-6BE1-AC33-3A0E-A5041A3F8FFE}" dt="2021-11-25T00:42:20.963" v="5"/>
        <pc:sldMkLst>
          <pc:docMk/>
          <pc:sldMk cId="2406877724" sldId="287"/>
        </pc:sldMkLst>
      </pc:sldChg>
      <pc:sldChg chg="del">
        <pc:chgData name="ARAVIND H KRISHNAN-AM.EN.U4CSE20310" userId="S::amenu4cse20310@am.students.amrita.edu::05340a9e-d6c1-4c8f-97e7-3a725de681a9" providerId="AD" clId="Web-{881D0725-6BE1-AC33-3A0E-A5041A3F8FFE}" dt="2021-11-25T00:42:03.166" v="1"/>
        <pc:sldMkLst>
          <pc:docMk/>
          <pc:sldMk cId="3087080551" sldId="287"/>
        </pc:sldMkLst>
      </pc:sldChg>
      <pc:sldChg chg="del">
        <pc:chgData name="ARAVIND H KRISHNAN-AM.EN.U4CSE20310" userId="S::amenu4cse20310@am.students.amrita.edu::05340a9e-d6c1-4c8f-97e7-3a725de681a9" providerId="AD" clId="Web-{881D0725-6BE1-AC33-3A0E-A5041A3F8FFE}" dt="2021-11-25T00:42:05.916" v="2"/>
        <pc:sldMkLst>
          <pc:docMk/>
          <pc:sldMk cId="1911312743" sldId="288"/>
        </pc:sldMkLst>
      </pc:sldChg>
      <pc:sldChg chg="del">
        <pc:chgData name="ARAVIND H KRISHNAN-AM.EN.U4CSE20310" userId="S::amenu4cse20310@am.students.amrita.edu::05340a9e-d6c1-4c8f-97e7-3a725de681a9" providerId="AD" clId="Web-{881D0725-6BE1-AC33-3A0E-A5041A3F8FFE}" dt="2021-11-25T00:41:55.729" v="0"/>
        <pc:sldMkLst>
          <pc:docMk/>
          <pc:sldMk cId="1128671477" sldId="289"/>
        </pc:sldMkLst>
      </pc:sldChg>
      <pc:sldChg chg="del">
        <pc:chgData name="ARAVIND H KRISHNAN-AM.EN.U4CSE20310" userId="S::amenu4cse20310@am.students.amrita.edu::05340a9e-d6c1-4c8f-97e7-3a725de681a9" providerId="AD" clId="Web-{881D0725-6BE1-AC33-3A0E-A5041A3F8FFE}" dt="2021-11-25T00:42:09.557" v="3"/>
        <pc:sldMkLst>
          <pc:docMk/>
          <pc:sldMk cId="1352158682" sldId="290"/>
        </pc:sldMkLst>
      </pc:sldChg>
    </pc:docChg>
  </pc:docChgLst>
  <pc:docChgLst>
    <pc:chgData name="KOLLIPARA CHARAN SUNEEL-AM.EN.U4CSE20140" userId="S::amenu4cse20140@am.students.amrita.edu::75e8d30b-6d62-4bff-be15-daca56c26e0f" providerId="AD" clId="Web-{8EB370DB-14A3-7373-EF80-9EAFB64B022B}"/>
    <pc:docChg chg="modSld">
      <pc:chgData name="KOLLIPARA CHARAN SUNEEL-AM.EN.U4CSE20140" userId="S::amenu4cse20140@am.students.amrita.edu::75e8d30b-6d62-4bff-be15-daca56c26e0f" providerId="AD" clId="Web-{8EB370DB-14A3-7373-EF80-9EAFB64B022B}" dt="2021-10-29T11:15:05.524" v="7" actId="1076"/>
      <pc:docMkLst>
        <pc:docMk/>
      </pc:docMkLst>
      <pc:sldChg chg="modSp">
        <pc:chgData name="KOLLIPARA CHARAN SUNEEL-AM.EN.U4CSE20140" userId="S::amenu4cse20140@am.students.amrita.edu::75e8d30b-6d62-4bff-be15-daca56c26e0f" providerId="AD" clId="Web-{8EB370DB-14A3-7373-EF80-9EAFB64B022B}" dt="2021-10-29T11:15:05.524" v="7" actId="1076"/>
        <pc:sldMkLst>
          <pc:docMk/>
          <pc:sldMk cId="116353706" sldId="286"/>
        </pc:sldMkLst>
        <pc:spChg chg="mod">
          <ac:chgData name="KOLLIPARA CHARAN SUNEEL-AM.EN.U4CSE20140" userId="S::amenu4cse20140@am.students.amrita.edu::75e8d30b-6d62-4bff-be15-daca56c26e0f" providerId="AD" clId="Web-{8EB370DB-14A3-7373-EF80-9EAFB64B022B}" dt="2021-10-29T11:15:05.524" v="7" actId="1076"/>
          <ac:spMkLst>
            <pc:docMk/>
            <pc:sldMk cId="116353706" sldId="286"/>
            <ac:spMk id="9" creationId="{B14C4805-2C4D-48DC-9EDB-ED739290F62E}"/>
          </ac:spMkLst>
        </pc:spChg>
      </pc:sldChg>
    </pc:docChg>
  </pc:docChgLst>
  <pc:docChgLst>
    <pc:chgData name="SAI NAGA VEERA VENKATA SATYA - AM.EN.U4CSE20160" userId="S::amenu4cse20160@am.students.amrita.edu::c76e796a-fd8d-48dc-abe4-cfca139d211f" providerId="AD" clId="Web-{CBCC0474-37EC-2289-F793-A79A7E9E49F9}"/>
    <pc:docChg chg="modSld">
      <pc:chgData name="SAI NAGA VEERA VENKATA SATYA - AM.EN.U4CSE20160" userId="S::amenu4cse20160@am.students.amrita.edu::c76e796a-fd8d-48dc-abe4-cfca139d211f" providerId="AD" clId="Web-{CBCC0474-37EC-2289-F793-A79A7E9E49F9}" dt="2021-11-26T03:06:05.075" v="4" actId="20577"/>
      <pc:docMkLst>
        <pc:docMk/>
      </pc:docMkLst>
      <pc:sldChg chg="modSp">
        <pc:chgData name="SAI NAGA VEERA VENKATA SATYA - AM.EN.U4CSE20160" userId="S::amenu4cse20160@am.students.amrita.edu::c76e796a-fd8d-48dc-abe4-cfca139d211f" providerId="AD" clId="Web-{CBCC0474-37EC-2289-F793-A79A7E9E49F9}" dt="2021-11-26T03:02:23.483" v="1" actId="1076"/>
        <pc:sldMkLst>
          <pc:docMk/>
          <pc:sldMk cId="1674940480" sldId="257"/>
        </pc:sldMkLst>
        <pc:picChg chg="mod">
          <ac:chgData name="SAI NAGA VEERA VENKATA SATYA - AM.EN.U4CSE20160" userId="S::amenu4cse20160@am.students.amrita.edu::c76e796a-fd8d-48dc-abe4-cfca139d211f" providerId="AD" clId="Web-{CBCC0474-37EC-2289-F793-A79A7E9E49F9}" dt="2021-11-26T03:02:23.483" v="1" actId="1076"/>
          <ac:picMkLst>
            <pc:docMk/>
            <pc:sldMk cId="1674940480" sldId="257"/>
            <ac:picMk id="5" creationId="{22757D37-9967-4617-BC09-DDBFA8F5A604}"/>
          </ac:picMkLst>
        </pc:picChg>
      </pc:sldChg>
      <pc:sldChg chg="modSp">
        <pc:chgData name="SAI NAGA VEERA VENKATA SATYA - AM.EN.U4CSE20160" userId="S::amenu4cse20160@am.students.amrita.edu::c76e796a-fd8d-48dc-abe4-cfca139d211f" providerId="AD" clId="Web-{CBCC0474-37EC-2289-F793-A79A7E9E49F9}" dt="2021-11-26T03:06:05.075" v="4" actId="20577"/>
        <pc:sldMkLst>
          <pc:docMk/>
          <pc:sldMk cId="0" sldId="285"/>
        </pc:sldMkLst>
        <pc:spChg chg="mod">
          <ac:chgData name="SAI NAGA VEERA VENKATA SATYA - AM.EN.U4CSE20160" userId="S::amenu4cse20160@am.students.amrita.edu::c76e796a-fd8d-48dc-abe4-cfca139d211f" providerId="AD" clId="Web-{CBCC0474-37EC-2289-F793-A79A7E9E49F9}" dt="2021-11-26T03:06:05.075" v="4" actId="20577"/>
          <ac:spMkLst>
            <pc:docMk/>
            <pc:sldMk cId="0" sldId="285"/>
            <ac:spMk id="51203" creationId="{16BDBFA9-7A90-405F-A6F1-16FF778BE657}"/>
          </ac:spMkLst>
        </pc:spChg>
      </pc:sldChg>
    </pc:docChg>
  </pc:docChgLst>
  <pc:docChgLst>
    <pc:chgData name="SUBHASHKOVID VATTIGUNTA-AM.EN.U4CSE20270" userId="S::amenu4cse20270@am.students.amrita.edu::14a354e3-eec2-495b-9eac-b0d1e8f54fcb" providerId="AD" clId="Web-{3DA71D19-1A7C-6208-4293-2F9652B261C3}"/>
    <pc:docChg chg="sldOrd">
      <pc:chgData name="SUBHASHKOVID VATTIGUNTA-AM.EN.U4CSE20270" userId="S::amenu4cse20270@am.students.amrita.edu::14a354e3-eec2-495b-9eac-b0d1e8f54fcb" providerId="AD" clId="Web-{3DA71D19-1A7C-6208-4293-2F9652B261C3}" dt="2021-11-26T06:19:58.011" v="2"/>
      <pc:docMkLst>
        <pc:docMk/>
      </pc:docMkLst>
      <pc:sldChg chg="ord">
        <pc:chgData name="SUBHASHKOVID VATTIGUNTA-AM.EN.U4CSE20270" userId="S::amenu4cse20270@am.students.amrita.edu::14a354e3-eec2-495b-9eac-b0d1e8f54fcb" providerId="AD" clId="Web-{3DA71D19-1A7C-6208-4293-2F9652B261C3}" dt="2021-11-26T06:19:58.011" v="2"/>
        <pc:sldMkLst>
          <pc:docMk/>
          <pc:sldMk cId="0" sldId="279"/>
        </pc:sldMkLst>
      </pc:sldChg>
      <pc:sldChg chg="ord">
        <pc:chgData name="SUBHASHKOVID VATTIGUNTA-AM.EN.U4CSE20270" userId="S::amenu4cse20270@am.students.amrita.edu::14a354e3-eec2-495b-9eac-b0d1e8f54fcb" providerId="AD" clId="Web-{3DA71D19-1A7C-6208-4293-2F9652B261C3}" dt="2021-11-26T06:19:45.885" v="1"/>
        <pc:sldMkLst>
          <pc:docMk/>
          <pc:sldMk cId="0" sldId="281"/>
        </pc:sldMkLst>
      </pc:sldChg>
    </pc:docChg>
  </pc:docChgLst>
  <pc:docChgLst>
    <pc:chgData name="BALLA HEMANTH-AM.EN.U4CSE20215" userId="S::amenu4cse20215@am.students.amrita.edu::505c66d7-e35e-4264-8d42-822cd3666eee" providerId="AD" clId="Web-{54AA46BE-E39E-49FA-83AD-778B3986B165}"/>
    <pc:docChg chg="addSld delSld modSld">
      <pc:chgData name="BALLA HEMANTH-AM.EN.U4CSE20215" userId="S::amenu4cse20215@am.students.amrita.edu::505c66d7-e35e-4264-8d42-822cd3666eee" providerId="AD" clId="Web-{54AA46BE-E39E-49FA-83AD-778B3986B165}" dt="2021-10-06T04:49:29.006" v="2"/>
      <pc:docMkLst>
        <pc:docMk/>
      </pc:docMkLst>
      <pc:sldChg chg="add del mod modShow">
        <pc:chgData name="BALLA HEMANTH-AM.EN.U4CSE20215" userId="S::amenu4cse20215@am.students.amrita.edu::505c66d7-e35e-4264-8d42-822cd3666eee" providerId="AD" clId="Web-{54AA46BE-E39E-49FA-83AD-778B3986B165}" dt="2021-10-06T04:49:29.006" v="2"/>
        <pc:sldMkLst>
          <pc:docMk/>
          <pc:sldMk cId="1674940480" sldId="257"/>
        </pc:sldMkLst>
      </pc:sldChg>
    </pc:docChg>
  </pc:docChgLst>
  <pc:docChgLst>
    <pc:chgData name="KOLLIPARA CHARAN SUNEEL-AM.EN.U4CSE20140" userId="S::amenu4cse20140@am.students.amrita.edu::75e8d30b-6d62-4bff-be15-daca56c26e0f" providerId="AD" clId="Web-{6C66D6D5-4FE9-06D3-0341-2DEF0A4A5725}"/>
    <pc:docChg chg="modSld">
      <pc:chgData name="KOLLIPARA CHARAN SUNEEL-AM.EN.U4CSE20140" userId="S::amenu4cse20140@am.students.amrita.edu::75e8d30b-6d62-4bff-be15-daca56c26e0f" providerId="AD" clId="Web-{6C66D6D5-4FE9-06D3-0341-2DEF0A4A5725}" dt="2021-10-23T05:03:00.630" v="0"/>
      <pc:docMkLst>
        <pc:docMk/>
      </pc:docMkLst>
      <pc:sldChg chg="delSp">
        <pc:chgData name="KOLLIPARA CHARAN SUNEEL-AM.EN.U4CSE20140" userId="S::amenu4cse20140@am.students.amrita.edu::75e8d30b-6d62-4bff-be15-daca56c26e0f" providerId="AD" clId="Web-{6C66D6D5-4FE9-06D3-0341-2DEF0A4A5725}" dt="2021-10-23T05:03:00.630" v="0"/>
        <pc:sldMkLst>
          <pc:docMk/>
          <pc:sldMk cId="1674940480" sldId="257"/>
        </pc:sldMkLst>
        <pc:spChg chg="del">
          <ac:chgData name="KOLLIPARA CHARAN SUNEEL-AM.EN.U4CSE20140" userId="S::amenu4cse20140@am.students.amrita.edu::75e8d30b-6d62-4bff-be15-daca56c26e0f" providerId="AD" clId="Web-{6C66D6D5-4FE9-06D3-0341-2DEF0A4A5725}" dt="2021-10-23T05:03:00.630" v="0"/>
          <ac:spMkLst>
            <pc:docMk/>
            <pc:sldMk cId="1674940480" sldId="257"/>
            <ac:spMk id="3" creationId="{F4CF08DE-97CB-4FA3-B8E2-4C0C3235F220}"/>
          </ac:spMkLst>
        </pc:spChg>
      </pc:sldChg>
    </pc:docChg>
  </pc:docChgLst>
  <pc:docChgLst>
    <pc:chgData name="Sanghamitra Nemmini-AM.EN.U4CSE20264" userId="S::amenu4cse20264@am.students.amrita.edu::8e5c4336-4bbe-4e76-8022-430afe733fb4" providerId="AD" clId="Web-{6A5D9B17-38E4-685C-0E8F-FED33831D453}"/>
    <pc:docChg chg="modSld">
      <pc:chgData name="Sanghamitra Nemmini-AM.EN.U4CSE20264" userId="S::amenu4cse20264@am.students.amrita.edu::8e5c4336-4bbe-4e76-8022-430afe733fb4" providerId="AD" clId="Web-{6A5D9B17-38E4-685C-0E8F-FED33831D453}" dt="2021-10-22T10:16:17.982" v="0"/>
      <pc:docMkLst>
        <pc:docMk/>
      </pc:docMkLst>
      <pc:sldChg chg="addSp">
        <pc:chgData name="Sanghamitra Nemmini-AM.EN.U4CSE20264" userId="S::amenu4cse20264@am.students.amrita.edu::8e5c4336-4bbe-4e76-8022-430afe733fb4" providerId="AD" clId="Web-{6A5D9B17-38E4-685C-0E8F-FED33831D453}" dt="2021-10-22T10:16:17.982" v="0"/>
        <pc:sldMkLst>
          <pc:docMk/>
          <pc:sldMk cId="1674940480" sldId="257"/>
        </pc:sldMkLst>
        <pc:spChg chg="add">
          <ac:chgData name="Sanghamitra Nemmini-AM.EN.U4CSE20264" userId="S::amenu4cse20264@am.students.amrita.edu::8e5c4336-4bbe-4e76-8022-430afe733fb4" providerId="AD" clId="Web-{6A5D9B17-38E4-685C-0E8F-FED33831D453}" dt="2021-10-22T10:16:17.982" v="0"/>
          <ac:spMkLst>
            <pc:docMk/>
            <pc:sldMk cId="1674940480" sldId="257"/>
            <ac:spMk id="3" creationId="{F4CF08DE-97CB-4FA3-B8E2-4C0C3235F220}"/>
          </ac:spMkLst>
        </pc:spChg>
      </pc:sldChg>
    </pc:docChg>
  </pc:docChgLst>
  <pc:docChgLst>
    <pc:chgData name="NIKHIL JAMES-AM.EN.U4CSE20251" userId="S::amenu4cse20251@am.students.amrita.edu::4ff7b015-4af1-4eff-a18d-729afef58dbf" providerId="AD" clId="Web-{74941436-CEF3-435C-969D-3493B4C71F63}"/>
    <pc:docChg chg="addSld">
      <pc:chgData name="NIKHIL JAMES-AM.EN.U4CSE20251" userId="S::amenu4cse20251@am.students.amrita.edu::4ff7b015-4af1-4eff-a18d-729afef58dbf" providerId="AD" clId="Web-{74941436-CEF3-435C-969D-3493B4C71F63}" dt="2021-11-18T12:12:58.753" v="3"/>
      <pc:docMkLst>
        <pc:docMk/>
      </pc:docMkLst>
      <pc:sldChg chg="new">
        <pc:chgData name="NIKHIL JAMES-AM.EN.U4CSE20251" userId="S::amenu4cse20251@am.students.amrita.edu::4ff7b015-4af1-4eff-a18d-729afef58dbf" providerId="AD" clId="Web-{74941436-CEF3-435C-969D-3493B4C71F63}" dt="2021-11-18T12:12:56.628" v="0"/>
        <pc:sldMkLst>
          <pc:docMk/>
          <pc:sldMk cId="3087080551" sldId="287"/>
        </pc:sldMkLst>
      </pc:sldChg>
      <pc:sldChg chg="new">
        <pc:chgData name="NIKHIL JAMES-AM.EN.U4CSE20251" userId="S::amenu4cse20251@am.students.amrita.edu::4ff7b015-4af1-4eff-a18d-729afef58dbf" providerId="AD" clId="Web-{74941436-CEF3-435C-969D-3493B4C71F63}" dt="2021-11-18T12:12:57.081" v="1"/>
        <pc:sldMkLst>
          <pc:docMk/>
          <pc:sldMk cId="1911312743" sldId="288"/>
        </pc:sldMkLst>
      </pc:sldChg>
      <pc:sldChg chg="new">
        <pc:chgData name="NIKHIL JAMES-AM.EN.U4CSE20251" userId="S::amenu4cse20251@am.students.amrita.edu::4ff7b015-4af1-4eff-a18d-729afef58dbf" providerId="AD" clId="Web-{74941436-CEF3-435C-969D-3493B4C71F63}" dt="2021-11-18T12:12:57.222" v="2"/>
        <pc:sldMkLst>
          <pc:docMk/>
          <pc:sldMk cId="1128671477" sldId="289"/>
        </pc:sldMkLst>
      </pc:sldChg>
      <pc:sldChg chg="new">
        <pc:chgData name="NIKHIL JAMES-AM.EN.U4CSE20251" userId="S::amenu4cse20251@am.students.amrita.edu::4ff7b015-4af1-4eff-a18d-729afef58dbf" providerId="AD" clId="Web-{74941436-CEF3-435C-969D-3493B4C71F63}" dt="2021-11-18T12:12:58.753" v="3"/>
        <pc:sldMkLst>
          <pc:docMk/>
          <pc:sldMk cId="1352158682" sldId="290"/>
        </pc:sldMkLst>
      </pc:sldChg>
    </pc:docChg>
  </pc:docChgLst>
  <pc:docChgLst>
    <pc:chgData name="ADHITHYA S-AM.EN.U4CSE20103" userId="S::amenu4cse20103@am.students.amrita.edu::7643a3eb-f9b5-44c4-885c-b3d62fe97861" providerId="AD" clId="Web-{D9AE5CC6-29CF-64BE-4B73-495CB926353A}"/>
    <pc:docChg chg="modSld">
      <pc:chgData name="ADHITHYA S-AM.EN.U4CSE20103" userId="S::amenu4cse20103@am.students.amrita.edu::7643a3eb-f9b5-44c4-885c-b3d62fe97861" providerId="AD" clId="Web-{D9AE5CC6-29CF-64BE-4B73-495CB926353A}" dt="2021-12-15T13:13:22.589" v="1" actId="1076"/>
      <pc:docMkLst>
        <pc:docMk/>
      </pc:docMkLst>
      <pc:sldChg chg="modSp">
        <pc:chgData name="ADHITHYA S-AM.EN.U4CSE20103" userId="S::amenu4cse20103@am.students.amrita.edu::7643a3eb-f9b5-44c4-885c-b3d62fe97861" providerId="AD" clId="Web-{D9AE5CC6-29CF-64BE-4B73-495CB926353A}" dt="2021-12-15T13:13:22.589" v="1" actId="1076"/>
        <pc:sldMkLst>
          <pc:docMk/>
          <pc:sldMk cId="0" sldId="275"/>
        </pc:sldMkLst>
        <pc:spChg chg="mod">
          <ac:chgData name="ADHITHYA S-AM.EN.U4CSE20103" userId="S::amenu4cse20103@am.students.amrita.edu::7643a3eb-f9b5-44c4-885c-b3d62fe97861" providerId="AD" clId="Web-{D9AE5CC6-29CF-64BE-4B73-495CB926353A}" dt="2021-12-15T13:13:22.589" v="1" actId="1076"/>
          <ac:spMkLst>
            <pc:docMk/>
            <pc:sldMk cId="0" sldId="275"/>
            <ac:spMk id="38923" creationId="{630BC202-92E0-472B-B304-5EF82419A8C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C66B-69DF-4ACE-8E49-FC647327185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9DA87-0704-4B70-8313-85F508921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ECC290-4410-47F6-82EC-81CF9A3EC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2D4FA-CCD9-4E57-B67A-23243DD597A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5B034E3-279A-4613-B1BB-1B59A60E9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839CDD3-F2F5-4F22-8D6C-1B93A164B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83192F-FAD1-42F3-BE20-7FEF67237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FAC2E-7555-4E06-8B10-A5D33DB0BC1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61E65BC-23CB-4274-A9EC-F71692DEC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2B133C8-A394-451E-9616-5B017AD97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19F9D9-21C1-4F1E-830D-E8DEC03D7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C4C69-25CB-4430-8634-A0F851997D1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965893F1-571A-4C5D-B8EB-4C43A762F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8EF4574-F2D0-4090-A8AD-3FFFCE33D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AC7537-3BC9-4C73-A7D9-43E0C8ACC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DD486-4B5B-4E17-A33E-89A4D10654F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7CB7DEB0-2E63-4BD2-A6BE-0641DFD1E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6FE7A5E-B09B-4AA8-B211-887277C5A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B3BAF0-DABC-461C-85C7-2C8A66B1A9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E1B98-E69E-46AC-8AEE-9CBDBFD040D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6EFAA2C-C894-4EF2-9DE1-3892E2832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5C72F63-7EE9-4184-92F9-33CD6A83E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939438-7782-4A64-AE48-2E8B3328F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270F7-721D-40AC-9FA4-B4DC18999A3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B0239215-AB39-403B-8DF1-E8C8545A1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4B60BFE-6367-4A8F-AC6B-15E4F9EC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AB196C-4273-42A0-9CA6-40D1EA9F3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7F9E4-2C02-4118-84A6-CC8DA582807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49C25EDC-4C44-4EAE-B39C-BF497B6D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DBDCFAD-DC04-4064-BCFB-8B5D66882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CD7868-566E-4401-BC77-72511D0F8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32A8A-8644-4522-87D9-1EAED1BAFCA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6A036CA4-D36B-4D16-A618-F284A2C22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821A424-6846-44A4-9E06-B04DEDFDE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ED9DF4-133E-44B9-BD4B-3BE1BAD4F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7087E-5269-43C6-AB01-99283972510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F9FDA1D8-6D47-4055-8E86-6EB57B885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14A93E1-1E67-4F58-8E50-B1085330B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245FF6-D73D-43F9-B25E-B9B6D451A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95595-D654-4AB7-A26B-C53C77255AC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29CF48F-67EF-4010-B3DE-CE483D821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4414AEA-1C3B-4682-9F01-C5FE3BC73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10E5-EFB2-4480-8928-8DD69B241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991BA-C0EA-45C7-82A5-90685BBF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02CA-9789-42FD-B89A-34C6BD13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500A-486E-4881-8CD1-89C7D37D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BF05-257D-435B-993B-6F83E965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13B-1D39-4AA1-B757-021228C5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05D7-5684-4585-A0B2-6109F979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95C2-E410-4683-9A45-94DBC3BD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4E4D-4F0F-40AE-8537-AAF3225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2C69-78EA-4B00-BB71-ED12E9D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2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F6B17-CD91-43BA-8059-31A6A440A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C1E7-0267-4EC0-ABF0-AA97CB55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D137-CADA-4275-966A-FC07DBC0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0D12-9A92-4C5E-BC09-7E181CA4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98DE-0C24-4614-9C0A-E5A0B4E0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FDEC-395D-4DA3-8377-A9E20F72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AD83-44A5-4B11-9A08-0F8A2371BA5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94D7C-3093-4834-BEBE-7067C877B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6D3C-70D7-42EA-966A-9C7B79D3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C4856-3188-4036-98B5-28B01CC3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69AC9-FF5D-435F-8DA8-89642807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6C17802-9743-4BBB-8AE3-1D97D04B0E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3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998977-28B4-48F0-8CA5-D79B7133357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9EC9B-B0EB-4664-B5D6-0B854CE0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F33F-08AC-483B-BCD4-77E2AEEB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BCA7-CC35-44E0-9973-E1F3376B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FE16B6B-86A7-4141-8AF3-2CAED1C8D1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A692-C4B3-47A2-A5EC-BB4E50E5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5CD8-D672-4D30-BD68-038CF6C8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4376-4851-444D-9070-5611DC9C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19FE-F203-4F7E-A452-3D76D2F3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41C5-B653-4150-8A0B-5D472CCB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D20D-2706-4ADB-94BB-4C92CDD3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5B82-D7B0-43C2-A2C6-7D7FF14C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3014-B1FF-4463-8C37-D420D7FF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321F-671C-4B20-833E-A53EAD61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B264-D082-4E4A-BF90-1D59FC5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4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1E6E-4881-4B78-8C05-BE8DD73A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22E2-C679-4DD0-93C4-E4317016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4E98A-91FD-4438-9D7F-A42B37067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3D701-0CC1-4414-9192-386C219A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B98A4-0CDC-42F8-9389-739D7150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FA129-8279-458B-8C02-98FCC5B1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D78C-C280-4411-8222-CF23BBE3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08AA-4E8D-4CD2-8818-80B0441E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D2C81-5CC7-49FC-821B-7CF189C0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69573-DD50-4072-9C2C-D5ADEFCCF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4ED94-185A-45F7-99C0-AA5552459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34AD3-145D-4405-865B-FDD86B7C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1230E-ECA5-41AC-B4B0-8AFFE330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3BC34-FDAF-4B75-9AE0-014CE428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B274-4F55-44B8-A97B-525EFCF5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D508E-8D70-4951-B580-BE5FC88B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0C9D-746D-4421-9A2F-29526864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1C0AF-50D4-43F3-ABD7-5B57B17F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9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7B615-F36B-4A6E-88B5-7B282A1A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72554-8318-4F33-ABA2-CE33D5AA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ED39C-4DE5-4ACA-88F9-743E3F38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7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2A99-C209-49D8-B634-A29A6EEB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7760-56A5-4095-A958-81D8B0B9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69B9-FCEE-4D40-A669-9518E223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60B6A-E474-4417-B74F-25F7B44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66CD-7697-4D0A-9F3F-4F1ADB4E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A935-17AA-4780-95E8-AB96B51C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9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37B-222D-4C4B-90F7-698A92B7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F9687-17AE-4EA2-B940-CD971F007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2DC1-435B-4BC3-9946-199E13B5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387C-2987-482D-8786-C83BB133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F47A-4407-465D-A608-E9FCFDF3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ED83D-B763-43E1-B585-0250946B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AEB98-1854-4556-B876-BE56FEC9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FEEE5-6C45-4385-B98C-CE4752C4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7350-0CE1-4F83-97D2-453BD0D6A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F0A3C-CF4E-4AAF-816A-4C84061E6E12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C0F4-DF89-49F6-91C1-7654A7F2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D8A9-8A8D-4A53-90D7-825DF69C8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4E63-F9CD-4233-B6EC-4D4976F41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0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3917-0C9F-4EFA-B752-208BE0D09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0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E22DE53-99B3-4A14-A33D-18C92B52D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14313"/>
            <a:ext cx="7793037" cy="11366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>
                <a:ea typeface="宋体" panose="02010600030101010101" pitchFamily="2" charset="-122"/>
              </a:rPr>
              <a:t>Association: Model to Implementation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F65A265-E45A-48F4-8CB5-1E07CDD11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3160713"/>
            <a:ext cx="7700962" cy="2971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Class Student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Course enrolls[4];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Class Course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Student have[];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6E77E96A-D295-452A-9A6D-D99C02C3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6" y="2484438"/>
            <a:ext cx="100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FDB2C904-EF39-4531-A137-466B0BC1F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4" y="2301876"/>
            <a:ext cx="1167627" cy="46166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panose="02010600030101010101" pitchFamily="2" charset="-122"/>
              </a:rPr>
              <a:t>Student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1D2B9CB5-A667-44DC-A68D-CEA7B86B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2273301"/>
            <a:ext cx="1048236" cy="46166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panose="02010600030101010101" pitchFamily="2" charset="-122"/>
              </a:rPr>
              <a:t>Course</a:t>
            </a:r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CA7E0C7C-F665-4A9D-A7DA-C9B41C6E1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138" y="25288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84F9CFB6-00B6-48D6-B01D-F39E5495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81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enrolls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A8323EED-C866-4857-BC21-2DEEACB4F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681288"/>
            <a:ext cx="506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has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725687E1-6599-475F-B49D-39D47BE25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20272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21017930-4A6B-470B-B1A2-20B65A912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6" y="21034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C332-2EB3-4C06-815E-73A38245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en-IN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75A240B-7A66-46D3-A79D-C57CBD683AF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808423"/>
              </p:ext>
            </p:extLst>
          </p:nvPr>
        </p:nvGraphicFramePr>
        <p:xfrm>
          <a:off x="1219200" y="1690689"/>
          <a:ext cx="9957786" cy="416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Bitmap Image" r:id="rId3" imgW="12628571" imgH="9276190" progId="Paint.Picture">
                  <p:embed/>
                </p:oleObj>
              </mc:Choice>
              <mc:Fallback>
                <p:oleObj name="Bitmap Image" r:id="rId3" imgW="12628571" imgH="9276190" progId="Paint.Picture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852D6151-49A9-43A4-A8D0-61045F348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90689"/>
                        <a:ext cx="9957786" cy="4168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DF1883-3DF7-4130-A5C1-C74F97812AC5}"/>
              </a:ext>
            </a:extLst>
          </p:cNvPr>
          <p:cNvSpPr txBox="1"/>
          <p:nvPr/>
        </p:nvSpPr>
        <p:spPr>
          <a:xfrm>
            <a:off x="3168589" y="58980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[from </a:t>
            </a:r>
            <a:r>
              <a:rPr lang="en-US" altLang="en-US" sz="1800" i="1">
                <a:latin typeface="Times New Roman" panose="02020603050405020304" pitchFamily="18" charset="0"/>
              </a:rPr>
              <a:t>UML Distilled    Third Edition</a:t>
            </a:r>
            <a:r>
              <a:rPr lang="en-US" altLang="en-US" sz="1800">
                <a:latin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550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0865BBA-4718-4C9F-AA5E-1FA36AD7D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7950" y="457200"/>
            <a:ext cx="7772400" cy="533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OO Relationships: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Aggregation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FCAAF98-86D3-4700-A5D5-0BC8BF67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33600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4F772A18-F9CE-4B64-B7A1-C170199E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298826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E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FEE8C7B-06C7-42CE-BAD5-D81F9BA2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3287714"/>
            <a:ext cx="11430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E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5062" name="Freeform 6">
            <a:extLst>
              <a:ext uri="{FF2B5EF4-FFF2-40B4-BE49-F238E27FC236}">
                <a16:creationId xmlns:a16="http://schemas.microsoft.com/office/drawing/2014/main" id="{B27754D0-37DF-4705-8B7B-E72BA9437E66}"/>
              </a:ext>
            </a:extLst>
          </p:cNvPr>
          <p:cNvSpPr>
            <a:spLocks/>
          </p:cNvSpPr>
          <p:nvPr/>
        </p:nvSpPr>
        <p:spPr bwMode="auto">
          <a:xfrm>
            <a:off x="3276600" y="2971800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6740A680-398E-4379-8958-82BD3F85BA35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2513013"/>
            <a:ext cx="228600" cy="444500"/>
            <a:chOff x="4480" y="1304"/>
            <a:chExt cx="144" cy="280"/>
          </a:xfrm>
        </p:grpSpPr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F3F7B915-073C-40AE-8970-25F4DF0A4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" y="1488"/>
              <a:ext cx="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65" name="AutoShape 9">
              <a:extLst>
                <a:ext uri="{FF2B5EF4-FFF2-40B4-BE49-F238E27FC236}">
                  <a16:creationId xmlns:a16="http://schemas.microsoft.com/office/drawing/2014/main" id="{F473FC9B-DE6B-48F6-AAB8-89774D95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66" name="Text Box 10">
            <a:extLst>
              <a:ext uri="{FF2B5EF4-FFF2-40B4-BE49-F238E27FC236}">
                <a16:creationId xmlns:a16="http://schemas.microsoft.com/office/drawing/2014/main" id="{155286B1-176D-4C6E-BBD8-135ADC10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590800"/>
            <a:ext cx="155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AGGREGATION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59EC7535-3B63-464B-99AB-2700F787A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86000"/>
            <a:ext cx="466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8" name="Text Box 12">
            <a:extLst>
              <a:ext uri="{FF2B5EF4-FFF2-40B4-BE49-F238E27FC236}">
                <a16:creationId xmlns:a16="http://schemas.microsoft.com/office/drawing/2014/main" id="{E33AFE6C-A0D4-47D3-9CEA-EF8791794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28800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Container Class</a:t>
            </a: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16012EC8-9431-4B4B-90D6-A0F47E70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4114800"/>
            <a:ext cx="155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Containee Classes</a:t>
            </a:r>
          </a:p>
        </p:txBody>
      </p:sp>
      <p:sp>
        <p:nvSpPr>
          <p:cNvPr id="45070" name="AutoShape 14">
            <a:extLst>
              <a:ext uri="{FF2B5EF4-FFF2-40B4-BE49-F238E27FC236}">
                <a16:creationId xmlns:a16="http://schemas.microsoft.com/office/drawing/2014/main" id="{6B51F6DD-B285-4DEE-A30D-574B4B543C05}"/>
              </a:ext>
            </a:extLst>
          </p:cNvPr>
          <p:cNvSpPr>
            <a:spLocks/>
          </p:cNvSpPr>
          <p:nvPr/>
        </p:nvSpPr>
        <p:spPr bwMode="auto">
          <a:xfrm rot="16200000">
            <a:off x="3924300" y="30861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4EB9FE53-700C-470B-A6F4-E4D126FF7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4800600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Bag</a:t>
            </a: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23D04832-32BA-484C-8074-C5FC2CC5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5965826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Apples</a:t>
            </a:r>
            <a:endParaRPr lang="en-US" altLang="zh-CN" sz="14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04B02E65-B5B4-4DD7-BEF9-9E6C332B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954714"/>
            <a:ext cx="11430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Milk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5074" name="Freeform 18">
            <a:extLst>
              <a:ext uri="{FF2B5EF4-FFF2-40B4-BE49-F238E27FC236}">
                <a16:creationId xmlns:a16="http://schemas.microsoft.com/office/drawing/2014/main" id="{A99738C9-D57E-477F-B3EA-5D466E1C8F19}"/>
              </a:ext>
            </a:extLst>
          </p:cNvPr>
          <p:cNvSpPr>
            <a:spLocks/>
          </p:cNvSpPr>
          <p:nvPr/>
        </p:nvSpPr>
        <p:spPr bwMode="auto">
          <a:xfrm>
            <a:off x="3224213" y="5638800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5075" name="Group 19">
            <a:extLst>
              <a:ext uri="{FF2B5EF4-FFF2-40B4-BE49-F238E27FC236}">
                <a16:creationId xmlns:a16="http://schemas.microsoft.com/office/drawing/2014/main" id="{7903A382-1564-4EBC-A10C-648EAB30B7A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5192713"/>
            <a:ext cx="228600" cy="457200"/>
            <a:chOff x="2640" y="2880"/>
            <a:chExt cx="144" cy="288"/>
          </a:xfrm>
        </p:grpSpPr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05F60F05-D449-45DF-B170-EA511CA41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2" y="3048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7" name="AutoShape 21">
              <a:extLst>
                <a:ext uri="{FF2B5EF4-FFF2-40B4-BE49-F238E27FC236}">
                  <a16:creationId xmlns:a16="http://schemas.microsoft.com/office/drawing/2014/main" id="{730DCC38-17F3-48A8-B406-8BA167708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880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78" name="Text Box 22">
            <a:extLst>
              <a:ext uri="{FF2B5EF4-FFF2-40B4-BE49-F238E27FC236}">
                <a16:creationId xmlns:a16="http://schemas.microsoft.com/office/drawing/2014/main" id="{FA4E3D01-D8B8-49B9-87EF-577A1FE94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47244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2CA682E9-3C48-4D3C-AA7F-5F1B29F1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05001"/>
            <a:ext cx="44196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Aggregation: </a:t>
            </a:r>
          </a:p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expresses a relationship among instances of related classes.  It is a specific kind of Container-</a:t>
            </a:r>
            <a:r>
              <a:rPr lang="en-US" altLang="zh-CN" sz="1600" err="1">
                <a:latin typeface="Times New Roman" panose="02020603050405020304" pitchFamily="18" charset="0"/>
                <a:ea typeface="宋体" panose="02010600030101010101" pitchFamily="2" charset="-122"/>
              </a:rPr>
              <a:t>Containee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relationship.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express a more informal relationship than composition expresses.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Aggregation is appropriate when Container and </a:t>
            </a:r>
            <a:r>
              <a:rPr lang="en-US" altLang="zh-CN" sz="1600" err="1">
                <a:latin typeface="Times New Roman" panose="02020603050405020304" pitchFamily="18" charset="0"/>
                <a:ea typeface="宋体" panose="02010600030101010101" pitchFamily="2" charset="-122"/>
              </a:rPr>
              <a:t>Containees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have no special access privileges to each other.</a:t>
            </a:r>
          </a:p>
          <a:p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It represents “Has-A” relationship</a:t>
            </a:r>
          </a:p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Bag has Apples , Milk.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728543A3-221C-48CB-BF57-CFBF7A99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521450"/>
            <a:ext cx="2687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[From Dr.David A. Workman]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3333DD5-6B50-4A4B-A677-64C10411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"/>
            <a:ext cx="723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OO Relationships:</a:t>
            </a:r>
            <a:r>
              <a:rPr lang="en-US" altLang="zh-CN" sz="32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chemeClr val="folHlink"/>
                </a:solidFill>
                <a:ea typeface="宋体" panose="02010600030101010101" pitchFamily="2" charset="-122"/>
              </a:rPr>
              <a:t>Composition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3097738-38C5-4A23-9A64-3C0573B2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2057400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W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02B3DBCA-475B-4F45-A581-89FF67DA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22626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F20FCEA-980D-4040-A7CD-530FB85E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3" y="3211514"/>
            <a:ext cx="11430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8ADA599A-392C-4047-8B37-CFAE2E5A7826}"/>
              </a:ext>
            </a:extLst>
          </p:cNvPr>
          <p:cNvSpPr>
            <a:spLocks/>
          </p:cNvSpPr>
          <p:nvPr/>
        </p:nvSpPr>
        <p:spPr bwMode="auto">
          <a:xfrm>
            <a:off x="3089275" y="2895600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4B626818-385B-49AF-BB04-5E267C97B9E9}"/>
              </a:ext>
            </a:extLst>
          </p:cNvPr>
          <p:cNvGrpSpPr>
            <a:grpSpLocks/>
          </p:cNvGrpSpPr>
          <p:nvPr/>
        </p:nvGrpSpPr>
        <p:grpSpPr bwMode="auto">
          <a:xfrm>
            <a:off x="3694113" y="2436813"/>
            <a:ext cx="228600" cy="444500"/>
            <a:chOff x="4480" y="1304"/>
            <a:chExt cx="144" cy="280"/>
          </a:xfrm>
        </p:grpSpPr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9CC0BD63-2EDE-40E2-898A-AE56A2E02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" y="1488"/>
              <a:ext cx="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041" name="AutoShape 9">
              <a:extLst>
                <a:ext uri="{FF2B5EF4-FFF2-40B4-BE49-F238E27FC236}">
                  <a16:creationId xmlns:a16="http://schemas.microsoft.com/office/drawing/2014/main" id="{7F5306AB-8B7A-4FDD-AD12-B88796D29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4042" name="Text Box 10">
            <a:extLst>
              <a:ext uri="{FF2B5EF4-FFF2-40B4-BE49-F238E27FC236}">
                <a16:creationId xmlns:a16="http://schemas.microsoft.com/office/drawing/2014/main" id="{10A11194-CE75-4F69-8130-4D4851FD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1"/>
            <a:ext cx="491648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Association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Models the part–whole relationship. “part-of” relationship</a:t>
            </a:r>
          </a:p>
          <a:p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Composition</a:t>
            </a:r>
          </a:p>
          <a:p>
            <a:pPr lvl="1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Also models the part–whole relationship but, in addition, Every part may belong to only one whole, and  If the whole is deleted, so are the parts</a:t>
            </a:r>
          </a:p>
          <a:p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Example: 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 number of different chess boards: Each square belongs to only one board. If a chess board is thrown away, all 64 squares on that board go as well.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434966D7-7305-4505-9A8F-3D423B03E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09800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Whole Class</a:t>
            </a: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7142C919-D7D0-43F2-98C8-D2389098E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4038600"/>
            <a:ext cx="1119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Part Classes</a:t>
            </a:r>
          </a:p>
        </p:txBody>
      </p:sp>
      <p:sp>
        <p:nvSpPr>
          <p:cNvPr id="44045" name="AutoShape 13">
            <a:extLst>
              <a:ext uri="{FF2B5EF4-FFF2-40B4-BE49-F238E27FC236}">
                <a16:creationId xmlns:a16="http://schemas.microsoft.com/office/drawing/2014/main" id="{E4F0BBA6-F11E-4E32-A74B-55A459EBFA6A}"/>
              </a:ext>
            </a:extLst>
          </p:cNvPr>
          <p:cNvSpPr>
            <a:spLocks/>
          </p:cNvSpPr>
          <p:nvPr/>
        </p:nvSpPr>
        <p:spPr bwMode="auto">
          <a:xfrm rot="16200000">
            <a:off x="3736975" y="30099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4" name="Text Box 22">
            <a:extLst>
              <a:ext uri="{FF2B5EF4-FFF2-40B4-BE49-F238E27FC236}">
                <a16:creationId xmlns:a16="http://schemas.microsoft.com/office/drawing/2014/main" id="{AB539005-5122-4B0F-9762-3D8108AE6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495800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44059" name="Object 27">
            <a:extLst>
              <a:ext uri="{FF2B5EF4-FFF2-40B4-BE49-F238E27FC236}">
                <a16:creationId xmlns:a16="http://schemas.microsoft.com/office/drawing/2014/main" id="{F5431E7D-0651-4008-9F29-8FCE0F523AB3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905000" y="4876801"/>
          <a:ext cx="3505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Bitmap Image" r:id="rId4" imgW="7621064" imgH="1924319" progId="Paint.Picture">
                  <p:embed/>
                </p:oleObj>
              </mc:Choice>
              <mc:Fallback>
                <p:oleObj name="Bitmap Image" r:id="rId4" imgW="7621064" imgH="1924319" progId="Paint.Picture">
                  <p:embed/>
                  <p:pic>
                    <p:nvPicPr>
                      <p:cNvPr id="44059" name="Object 27">
                        <a:extLst>
                          <a:ext uri="{FF2B5EF4-FFF2-40B4-BE49-F238E27FC236}">
                            <a16:creationId xmlns:a16="http://schemas.microsoft.com/office/drawing/2014/main" id="{F5431E7D-0651-4008-9F29-8FCE0F523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1"/>
                        <a:ext cx="35052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0" name="Text Box 28">
            <a:extLst>
              <a:ext uri="{FF2B5EF4-FFF2-40B4-BE49-F238E27FC236}">
                <a16:creationId xmlns:a16="http://schemas.microsoft.com/office/drawing/2014/main" id="{EEB35C3A-A241-4148-AFEB-C4FE6049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72200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Arial" panose="020B0604020202020204" pitchFamily="34" charset="0"/>
              </a:rPr>
              <a:t>Figure 16.7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061" name="Rectangle 29">
            <a:extLst>
              <a:ext uri="{FF2B5EF4-FFF2-40B4-BE49-F238E27FC236}">
                <a16:creationId xmlns:a16="http://schemas.microsoft.com/office/drawing/2014/main" id="{5DBCAD11-805B-4F9B-9368-B7DD531A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6427789"/>
            <a:ext cx="2706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The McGraw-Hill Companies, 2005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25253AD4-D4AC-46CA-8C71-8D246B2D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2687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[From Dr.David A. Workman]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EB40A87-8607-4959-BFC3-42550A857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603250"/>
            <a:ext cx="7793037" cy="1073150"/>
          </a:xfrm>
        </p:spPr>
        <p:txBody>
          <a:bodyPr/>
          <a:lstStyle/>
          <a:p>
            <a:br>
              <a:rPr lang="zh-CN" altLang="en-US" sz="3200" b="1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Aggregation vs. Composition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6BDBFA9-7A90-405F-A6F1-16FF778B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76401"/>
            <a:ext cx="70104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Composition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is really a strong form of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association</a:t>
            </a: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components have only one owner </a:t>
            </a: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components cannot exist independent of their owner</a:t>
            </a: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components live or die with their owner</a:t>
            </a: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/>
                <a:ea typeface="宋体"/>
                <a:cs typeface="Arial"/>
              </a:rPr>
              <a:t>e.g. Each car has an engine that can not be shared with other cars.</a:t>
            </a:r>
          </a:p>
          <a:p>
            <a:pPr lvl="2" eaLnBrk="0" hangingPunct="0">
              <a:buFontTx/>
              <a:buChar char="•"/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Arial"/>
                <a:ea typeface="宋体"/>
                <a:cs typeface="Arial"/>
              </a:rPr>
              <a:t>Aggregations</a:t>
            </a:r>
            <a:r>
              <a:rPr lang="en-US" altLang="zh-CN" sz="2000">
                <a:latin typeface="Arial"/>
                <a:ea typeface="宋体"/>
                <a:cs typeface="Arial"/>
              </a:rPr>
              <a:t> 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  <a:p>
            <a:pPr lvl="1" eaLnBrk="0" hangingPunct="0"/>
            <a:r>
              <a:rPr lang="en-US" altLang="zh-CN" sz="1600">
                <a:latin typeface="Arial"/>
                <a:ea typeface="宋体"/>
                <a:cs typeface="Arial"/>
              </a:rPr>
              <a:t>may form "part of" the association, but may not be essential to it. They may also exist independent of the aggregate.  e.g. Apples may exist independent of the bag.</a:t>
            </a:r>
          </a:p>
          <a:p>
            <a:pPr eaLnBrk="0" hangingPunct="0"/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98C8-2E8B-478E-BF21-1F944D1F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 notation</a:t>
            </a:r>
            <a:endParaRPr lang="en-IN"/>
          </a:p>
        </p:txBody>
      </p:sp>
      <p:sp>
        <p:nvSpPr>
          <p:cNvPr id="4" name="AutoShape 2" descr="UML Object Diagram - Links">
            <a:extLst>
              <a:ext uri="{FF2B5EF4-FFF2-40B4-BE49-F238E27FC236}">
                <a16:creationId xmlns:a16="http://schemas.microsoft.com/office/drawing/2014/main" id="{5C014B3E-D32B-429F-BE1B-41D98694C6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UML Object Diagram - Links">
            <a:extLst>
              <a:ext uri="{FF2B5EF4-FFF2-40B4-BE49-F238E27FC236}">
                <a16:creationId xmlns:a16="http://schemas.microsoft.com/office/drawing/2014/main" id="{5D804FF0-BC19-43A5-812D-9513290733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UML Object Diagram - Links">
            <a:extLst>
              <a:ext uri="{FF2B5EF4-FFF2-40B4-BE49-F238E27FC236}">
                <a16:creationId xmlns:a16="http://schemas.microsoft.com/office/drawing/2014/main" id="{20F0641E-EB5F-4419-9814-01AC53937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17032-DD58-457B-93C5-DE80FB4B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0" y="1372648"/>
            <a:ext cx="7630285" cy="337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4C4805-2C4D-48DC-9EDB-ED739290F62E}"/>
              </a:ext>
            </a:extLst>
          </p:cNvPr>
          <p:cNvSpPr txBox="1"/>
          <p:nvPr/>
        </p:nvSpPr>
        <p:spPr>
          <a:xfrm>
            <a:off x="1525254" y="4908694"/>
            <a:ext cx="10525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Link:</a:t>
            </a:r>
            <a:r>
              <a:rPr lang="en-US" b="0" i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 We use a link to symbolize a relationship between two objects.</a:t>
            </a:r>
          </a:p>
          <a:p>
            <a:r>
              <a:rPr lang="en-US" b="1" i="0">
                <a:solidFill>
                  <a:srgbClr val="4D5968"/>
                </a:solidFill>
                <a:effectLst/>
                <a:latin typeface="Nunito Sans" pitchFamily="2" charset="0"/>
              </a:rPr>
              <a:t>Association: </a:t>
            </a:r>
            <a:r>
              <a:rPr lang="en-US" b="0" i="0">
                <a:solidFill>
                  <a:srgbClr val="4D5968"/>
                </a:solidFill>
                <a:effectLst/>
                <a:latin typeface="Nunito Sans" pitchFamily="2" charset="0"/>
              </a:rPr>
              <a:t>Association is a reference relationship among two objects (or classes).”is-A” relationship</a:t>
            </a:r>
          </a:p>
          <a:p>
            <a:r>
              <a:rPr lang="en-US" b="1" i="0">
                <a:solidFill>
                  <a:srgbClr val="4D5968"/>
                </a:solidFill>
                <a:effectLst/>
                <a:latin typeface="Nunito Sans" pitchFamily="2" charset="0"/>
              </a:rPr>
              <a:t>Composition: </a:t>
            </a:r>
            <a:r>
              <a:rPr lang="en-US" b="0" i="0">
                <a:solidFill>
                  <a:srgbClr val="4D5968"/>
                </a:solidFill>
                <a:effectLst/>
                <a:latin typeface="Nunito Sans" pitchFamily="2" charset="0"/>
              </a:rPr>
              <a:t>Composition can be described as a form of relationship where </a:t>
            </a:r>
          </a:p>
          <a:p>
            <a:r>
              <a:rPr lang="en-US" b="0" i="0">
                <a:solidFill>
                  <a:srgbClr val="4D5968"/>
                </a:solidFill>
                <a:effectLst/>
                <a:latin typeface="Nunito Sans" pitchFamily="2" charset="0"/>
              </a:rPr>
              <a:t>children are not able to occur independently of the difference. “part-whole” relationship.</a:t>
            </a:r>
          </a:p>
          <a:p>
            <a:r>
              <a:rPr lang="en-US" b="1" i="0">
                <a:solidFill>
                  <a:srgbClr val="4D5968"/>
                </a:solidFill>
                <a:effectLst/>
                <a:latin typeface="Nunito Sans" pitchFamily="2" charset="0"/>
              </a:rPr>
              <a:t>Aggregation: </a:t>
            </a:r>
            <a:r>
              <a:rPr lang="en-US" b="0" i="0">
                <a:solidFill>
                  <a:srgbClr val="4D5968"/>
                </a:solidFill>
                <a:effectLst/>
                <a:latin typeface="Nunito Sans" pitchFamily="2" charset="0"/>
              </a:rPr>
              <a:t>Aggregation signifies a “has a” relationship.</a:t>
            </a:r>
          </a:p>
          <a:p>
            <a:endParaRPr lang="en-US" b="0" i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AAD1-97B3-4E25-9BBA-9D522F04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2C48-5E11-44C9-A364-DDBB855C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Class diagram for Library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Identify relevant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Identify attributes and methods for each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Identify the relationships between them , their associations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Draw the 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Review the diagram and keep refining.</a:t>
            </a:r>
          </a:p>
          <a:p>
            <a:pPr marL="514350" indent="-514350">
              <a:buFont typeface="+mj-lt"/>
              <a:buAutoNum type="arabi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6871-82FC-42C9-B6F0-B3A5CC44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UML Diagrams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57D37-9967-4617-BC09-DDBFA8F5A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058" y="1409531"/>
            <a:ext cx="8948691" cy="4039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2A664-A5F3-4941-8C45-D74932CE8C7A}"/>
              </a:ext>
            </a:extLst>
          </p:cNvPr>
          <p:cNvSpPr txBox="1"/>
          <p:nvPr/>
        </p:nvSpPr>
        <p:spPr>
          <a:xfrm>
            <a:off x="1731145" y="6063449"/>
            <a:ext cx="897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 – In this course we are focusing only on class diagram, the </a:t>
            </a:r>
            <a:r>
              <a:rPr lang="en-US" err="1"/>
              <a:t>foucs</a:t>
            </a:r>
            <a:r>
              <a:rPr lang="en-US"/>
              <a:t> in this subject is to lean </a:t>
            </a:r>
          </a:p>
          <a:p>
            <a:r>
              <a:rPr lang="en-US"/>
              <a:t>object oriented concepts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4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A9CDDFB-55F8-4E5D-81A2-E62BC4E59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/>
              </a:rPr>
              <a:t>Class diagram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27BD41C-20A0-4D63-B1FF-1733F4FEA0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351712" cy="4114800"/>
          </a:xfrm>
        </p:spPr>
        <p:txBody>
          <a:bodyPr/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 class diagram depicts classes and their interrelationships</a:t>
            </a:r>
          </a:p>
          <a:p>
            <a:pPr marL="0" indent="0"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Provide a conceptual model of the system in terms of entities and their relationships</a:t>
            </a:r>
          </a:p>
          <a:p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Used for requirement capture, end-user interaction</a:t>
            </a:r>
          </a:p>
          <a:p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Detailed class diagrams are used for developers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B559-3534-4A4E-864C-BADA8262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Class diagram</a:t>
            </a:r>
            <a:endParaRPr lang="en-IN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31B4286-7C5D-45DF-90C8-6C715F13082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51075"/>
            <a:ext cx="5613400" cy="3446463"/>
            <a:chOff x="1248" y="1418"/>
            <a:chExt cx="3645" cy="224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E17CA93-20B4-498C-B0F8-EB20FF982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85"/>
              <a:ext cx="1968" cy="107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1647A0E-57A3-40BF-AF5D-F09383B3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09"/>
              <a:ext cx="1968" cy="576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2F7EF64-8F14-447C-A708-8DEFB64C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73"/>
              <a:ext cx="1968" cy="336"/>
            </a:xfrm>
            <a:prstGeom prst="rect">
              <a:avLst/>
            </a:prstGeom>
            <a:solidFill>
              <a:srgbClr val="FF7C80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6FAD372-0FC6-47F7-8857-6E1803C51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21"/>
              <a:ext cx="176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800" err="1">
                  <a:latin typeface="Arial" panose="020B0604020202020204" pitchFamily="34" charset="0"/>
                  <a:ea typeface="宋体" panose="02010600030101010101" pitchFamily="2" charset="-122"/>
                </a:rPr>
                <a:t>Account_Name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CA0B2B8D-0868-4B20-86C5-4F4A01A95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1822"/>
              <a:ext cx="11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7BD2FD03-EAB8-4455-B780-1160FF216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776"/>
              <a:ext cx="201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- Customer_Name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- Balance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597054C-827B-4CF0-B2F4-F608E2CE8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33"/>
              <a:ext cx="1532" cy="1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+addFunds( 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+withDraw( 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+transfer( 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42260601-7FF3-48AE-B766-D38E1ADDD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1418"/>
              <a:ext cx="661" cy="286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accent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B1903E97-CEAA-4A91-BFAA-02D500256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976"/>
              <a:ext cx="968" cy="286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rgbClr val="FF99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Attributes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36311F9-5350-45CD-919A-310B5DFF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04"/>
              <a:ext cx="1101" cy="2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Operations</a:t>
              </a: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A5E8D246-E769-4C31-9D9D-59F986FF1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569"/>
              <a:ext cx="576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E4495B70-1672-4B63-8417-1B98D0DD6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097"/>
              <a:ext cx="576" cy="9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F8A6387B-C8D0-4E86-B549-334C92F9F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625"/>
              <a:ext cx="57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258D72EF-1C3C-4219-AFD4-85FC66326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25"/>
              <a:ext cx="21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D8D9E87-6490-4B2E-8464-86B32F37774D}"/>
              </a:ext>
            </a:extLst>
          </p:cNvPr>
          <p:cNvSpPr txBox="1"/>
          <p:nvPr/>
        </p:nvSpPr>
        <p:spPr>
          <a:xfrm>
            <a:off x="5804808" y="4754797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The access specifiers are:</a:t>
            </a:r>
          </a:p>
          <a:p>
            <a:r>
              <a:rPr lang="en-US" b="0" i="0">
                <a:effectLst/>
                <a:latin typeface="Courier New" panose="02070309020205020404" pitchFamily="49" charset="0"/>
              </a:rPr>
              <a:t>•</a:t>
            </a:r>
            <a:r>
              <a:rPr lang="en-US" b="0" i="0">
                <a:effectLst/>
                <a:latin typeface="Arial" panose="020B0604020202020204" pitchFamily="34" charset="0"/>
              </a:rPr>
              <a:t>public –denoted by +</a:t>
            </a:r>
          </a:p>
          <a:p>
            <a:r>
              <a:rPr lang="en-US" b="0" i="0">
                <a:effectLst/>
                <a:latin typeface="Courier New" panose="02070309020205020404" pitchFamily="49" charset="0"/>
              </a:rPr>
              <a:t>•</a:t>
            </a:r>
            <a:r>
              <a:rPr lang="en-US" b="0" i="0">
                <a:effectLst/>
                <a:latin typeface="Arial" panose="020B0604020202020204" pitchFamily="34" charset="0"/>
              </a:rPr>
              <a:t>private –denoted by –</a:t>
            </a:r>
          </a:p>
          <a:p>
            <a:r>
              <a:rPr lang="en-US" b="0" i="0">
                <a:effectLst/>
                <a:latin typeface="Courier New" panose="02070309020205020404" pitchFamily="49" charset="0"/>
              </a:rPr>
              <a:t>•</a:t>
            </a:r>
            <a:r>
              <a:rPr lang="en-US" b="0" i="0">
                <a:effectLst/>
                <a:latin typeface="Arial" panose="020B0604020202020204" pitchFamily="34" charset="0"/>
              </a:rPr>
              <a:t>protected –denoted by #</a:t>
            </a:r>
          </a:p>
          <a:p>
            <a:r>
              <a:rPr lang="en-US" b="0" i="0">
                <a:effectLst/>
                <a:latin typeface="Courier New" panose="02070309020205020404" pitchFamily="49" charset="0"/>
              </a:rPr>
              <a:t>•</a:t>
            </a:r>
            <a:r>
              <a:rPr lang="en-US" b="0" i="0">
                <a:effectLst/>
                <a:latin typeface="Arial" panose="020B0604020202020204" pitchFamily="34" charset="0"/>
              </a:rPr>
              <a:t>default or package –denoted by ~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8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7409873-2CBF-4BB2-8184-2E3F6C997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OO Relationships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04E4628-F620-4516-B63F-14EE59695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two kinds of Relationships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Generalization (parent-child relationship)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Association (student enrolls in course)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Associations can be further classified as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Aggregation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Composition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C4694FA-0508-4847-8E39-E6121A0C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Class diagram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1E90D40-CC75-4C5D-BCA7-8706733DD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Each class is represented by a rectangle subdivided into three compartments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Name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Attributes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Operations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Modifiers are used to indicate visibility of attributes and operations.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‘+’   is used to denote </a:t>
            </a:r>
            <a:r>
              <a:rPr lang="en-US" altLang="zh-CN" sz="2000" i="1">
                <a:ea typeface="宋体" panose="02010600030101010101" pitchFamily="2" charset="-122"/>
              </a:rPr>
              <a:t>Public</a:t>
            </a:r>
            <a:r>
              <a:rPr lang="en-US" altLang="zh-CN" sz="1800">
                <a:ea typeface="宋体" panose="02010600030101010101" pitchFamily="2" charset="-122"/>
              </a:rPr>
              <a:t> visibility (everyone)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‘#’   is used to denote </a:t>
            </a:r>
            <a:r>
              <a:rPr lang="en-US" altLang="zh-CN" sz="2000" i="1">
                <a:ea typeface="宋体" panose="02010600030101010101" pitchFamily="2" charset="-122"/>
              </a:rPr>
              <a:t>Protected</a:t>
            </a:r>
            <a:r>
              <a:rPr lang="en-US" altLang="zh-CN" sz="1800">
                <a:ea typeface="宋体" panose="02010600030101010101" pitchFamily="2" charset="-122"/>
              </a:rPr>
              <a:t> visibility (friends and derived)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‘-’    is used to denote </a:t>
            </a:r>
            <a:r>
              <a:rPr lang="en-US" altLang="zh-CN" sz="2000" i="1">
                <a:ea typeface="宋体" panose="02010600030101010101" pitchFamily="2" charset="-122"/>
              </a:rPr>
              <a:t>Private</a:t>
            </a:r>
            <a:r>
              <a:rPr lang="en-US" altLang="zh-CN" sz="1800">
                <a:ea typeface="宋体" panose="02010600030101010101" pitchFamily="2" charset="-122"/>
              </a:rPr>
              <a:t> visibility (no one)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0" i="0">
                <a:effectLst/>
              </a:rPr>
              <a:t>‘~</a:t>
            </a:r>
            <a:r>
              <a:rPr lang="en-US" sz="1800" b="0" i="0">
                <a:effectLst/>
                <a:ea typeface="宋体" panose="02010600030101010101" pitchFamily="2" charset="-122"/>
              </a:rPr>
              <a:t>’    is used to denote </a:t>
            </a:r>
            <a:r>
              <a:rPr lang="en-US" sz="1800" b="0" i="1">
                <a:effectLst/>
                <a:ea typeface="宋体" panose="02010600030101010101" pitchFamily="2" charset="-122"/>
              </a:rPr>
              <a:t>default</a:t>
            </a:r>
            <a:r>
              <a:rPr lang="en-US" sz="1800" b="0" i="0">
                <a:effectLst/>
                <a:ea typeface="宋体" panose="02010600030101010101" pitchFamily="2" charset="-122"/>
              </a:rPr>
              <a:t> visibility (package)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By default, attributes are hidden and operations are visible.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>
            <a:extLst>
              <a:ext uri="{FF2B5EF4-FFF2-40B4-BE49-F238E27FC236}">
                <a16:creationId xmlns:a16="http://schemas.microsoft.com/office/drawing/2014/main" id="{1841DFEA-6BAC-4933-8AD7-CC9B1167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2540000"/>
            <a:ext cx="381000" cy="4572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7388F8C-33D9-4130-9446-BC8F068C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57400"/>
            <a:ext cx="1752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C678E7F9-6283-43E2-83BC-3F9ADF281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81400"/>
            <a:ext cx="17526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79B66E7F-15B5-406A-AAEE-B9C9F3782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81400"/>
            <a:ext cx="127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16537DAA-11B0-496B-BCBB-684FAFE5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267200"/>
            <a:ext cx="13716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91944AFE-61E8-44E8-B8D5-F2C5AC7CB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254500"/>
            <a:ext cx="15240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Subtype2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AF3E4C2B-930F-4D7E-AAA9-D7C9DF98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447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Supertype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076F34DE-54CA-4175-83F2-FC2F465C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267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Subtype1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EAD290F7-DCED-4CB1-8909-C44B3690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1175"/>
            <a:ext cx="6224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OO Relationships: 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Generalization</a:t>
            </a: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630BC202-92E0-472B-B304-5EF82419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53001"/>
            <a:ext cx="79248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-Inheritance is a required feature of object orientation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-Generalization expresses a parent/child relationship among related classes.  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Used for abstracting details in several layers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It represents “is-A” relationship. Regular customer  “is-A” customer.</a:t>
            </a:r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CF30549D-10C1-417E-AA77-EDBE6755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476500"/>
            <a:ext cx="228600" cy="3048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2F5AC3BE-880C-4E03-B23F-EFDCD8A79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300" y="2057400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4142A7D7-E830-4BD2-8E55-98D46658B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0100" y="28067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C159A588-5E20-4B8F-9299-76740CCF6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2420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FDE471CD-AA64-4B18-ACB9-B207DCE1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3606800"/>
            <a:ext cx="1447800" cy="50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Regular 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Customer</a:t>
            </a: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EAC0FAB5-0258-4A93-8A49-0139D919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19500"/>
            <a:ext cx="1524000" cy="495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Loyalty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Customer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79D682FE-8F84-4618-AC43-0259BCB72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0" y="2057401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Customer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75EF5590-2DAD-4DB2-A147-7DF96857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447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Example:</a:t>
            </a:r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6C2DF79D-31E0-4454-AED0-F36187147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3581400"/>
            <a:ext cx="1588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24889CA6-CBFB-463A-B95C-226812675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ADE53BC6-F0A5-4579-B020-8EB0E72B7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B4E0C003-DD00-4A16-A688-F858DBC34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1300" y="29845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84D503E4-49A9-495F-9553-93B9FFF53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3307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C01F653-9370-461D-8CC1-0A6B5DD42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8229600" cy="4114800"/>
          </a:xfrm>
        </p:spPr>
        <p:txBody>
          <a:bodyPr/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Represent relationship between instances of classes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Student enrolls in a course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Courses have students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Courses have exams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Etc.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Association has two ends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Role names (e.g. enrolls)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Multiplicity (e.g. One course can have many students)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Navigability (unidirectional, bidirectional)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E6DFF65-C594-4C5C-8EE1-A93E4068B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762001"/>
            <a:ext cx="6858000" cy="590931"/>
          </a:xfrm>
          <a:noFill/>
          <a:ln/>
          <a:extLs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OO Relationships: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Association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DBD538-E3A8-46CC-9BA0-D05F34ECF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Association: Multiplicity and Roles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C1F7962-5033-4F44-87F4-C13FBF8E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1" y="2526784"/>
            <a:ext cx="18473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4A9500F7-F06D-497C-89CF-9F3CCE29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2514600"/>
            <a:ext cx="1074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University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D8E110D-1E7D-4422-888B-F6AEEFE8F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6" y="2526784"/>
            <a:ext cx="18473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1644FF8D-7530-40D0-88D5-87D208BC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600" y="2514600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Person</a:t>
            </a:r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731E61B9-FBF3-4851-828F-3253190A4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400" y="30162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DFE4946F-F31C-4EAE-897E-555D83536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400" y="24066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D6989174-CBD8-4D31-84E8-564944A3D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2133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5C1F4E6E-27BC-4153-BCCA-CFDAC2ABC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30480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0..1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D1210628-11DA-4627-9C89-A85CEE2D9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2133600"/>
            <a:ext cx="26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4776C54C-F8F3-481A-8752-6543FC3C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3048000"/>
            <a:ext cx="26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A236EE18-A0B2-4CE3-9BEA-841770EC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4038600"/>
            <a:ext cx="33528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Multiplicity</a:t>
            </a:r>
          </a:p>
          <a:p>
            <a:pPr>
              <a:spcBef>
                <a:spcPct val="50000"/>
              </a:spcBef>
            </a:pPr>
            <a:r>
              <a:rPr lang="en-US" altLang="zh-CN" sz="1200" u="sng">
                <a:latin typeface="Arial" panose="020B0604020202020204" pitchFamily="34" charset="0"/>
                <a:ea typeface="宋体" panose="02010600030101010101" pitchFamily="2" charset="-122"/>
              </a:rPr>
              <a:t>Symbol	Meaning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		One and only one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0..1		Zero or one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M..N		From M to N (natural language)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*		From zero to any positive integer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0..*		From zero to any positive integer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1..*		From one to any positive integer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BAD02B44-27CB-432C-BB28-5A9944252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27660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teacher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D41F5576-9978-43A9-8055-8893D417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3352800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employer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105B55E4-BC43-4E2B-9C34-8821F1381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396240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latin typeface="Arial" panose="020B0604020202020204" pitchFamily="34" charset="0"/>
                <a:ea typeface="宋体" panose="02010600030101010101" pitchFamily="2" charset="-122"/>
              </a:rPr>
              <a:t>Role</a:t>
            </a:r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093362FB-317B-46E4-B2DB-54FB540C8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6400" y="3657600"/>
            <a:ext cx="4572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340112E1-4663-4EEA-8AE1-7D97304F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495800"/>
            <a:ext cx="3657600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Role</a:t>
            </a:r>
          </a:p>
          <a:p>
            <a:pPr>
              <a:spcBef>
                <a:spcPct val="50000"/>
              </a:spcBef>
            </a:pP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</a:rPr>
              <a:t>“A given university groups many people; some act as students, others as teachers.  A given student belongs to a single university; a given teacher may or may not be working for the university at a particular time.”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8373708A-D61A-48A7-ADD2-4F7E2321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752600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834B59D246C48A9D856B99D396AA4" ma:contentTypeVersion="7" ma:contentTypeDescription="Create a new document." ma:contentTypeScope="" ma:versionID="879932a46e4e6f89c8c9fe9d7a5549dd">
  <xsd:schema xmlns:xsd="http://www.w3.org/2001/XMLSchema" xmlns:xs="http://www.w3.org/2001/XMLSchema" xmlns:p="http://schemas.microsoft.com/office/2006/metadata/properties" xmlns:ns2="56f88165-ee0f-4482-ab4c-7b4adbc6eb96" xmlns:ns3="a003784a-058e-4893-b599-80e675fa22fc" targetNamespace="http://schemas.microsoft.com/office/2006/metadata/properties" ma:root="true" ma:fieldsID="e25f571ffa0af85c1cdb18cacb743d23" ns2:_="" ns3:_="">
    <xsd:import namespace="56f88165-ee0f-4482-ab4c-7b4adbc6eb96"/>
    <xsd:import namespace="a003784a-058e-4893-b599-80e675fa22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8165-ee0f-4482-ab4c-7b4adbc6eb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3784a-058e-4893-b599-80e675fa2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357647-BB54-4A60-88B6-56E45AF42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D132DE-B677-4118-8EC0-22C9F99EEAC9}">
  <ds:schemaRefs>
    <ds:schemaRef ds:uri="56f88165-ee0f-4482-ab4c-7b4adbc6eb96"/>
    <ds:schemaRef ds:uri="a003784a-058e-4893-b599-80e675fa22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5BB0-8816-4047-BD09-7ACA555DC7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Class Diagram</vt:lpstr>
      <vt:lpstr>UML Diagrams</vt:lpstr>
      <vt:lpstr>Class diagram</vt:lpstr>
      <vt:lpstr>Class diagram</vt:lpstr>
      <vt:lpstr>OO Relationships</vt:lpstr>
      <vt:lpstr>Class diagram</vt:lpstr>
      <vt:lpstr>PowerPoint Presentation</vt:lpstr>
      <vt:lpstr> OO Relationships: Association</vt:lpstr>
      <vt:lpstr>Association: Multiplicity and Roles</vt:lpstr>
      <vt:lpstr>Association: Model to Implementation</vt:lpstr>
      <vt:lpstr>Class Diagram</vt:lpstr>
      <vt:lpstr>OO Relationships: Aggregation</vt:lpstr>
      <vt:lpstr>PowerPoint Presentation</vt:lpstr>
      <vt:lpstr> Aggregation vs. Composition</vt:lpstr>
      <vt:lpstr>Links notation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Jayasree Narayanan</dc:creator>
  <cp:revision>1</cp:revision>
  <dcterms:created xsi:type="dcterms:W3CDTF">2021-09-15T04:34:25Z</dcterms:created>
  <dcterms:modified xsi:type="dcterms:W3CDTF">2022-02-08T05:10:11Z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0x0101001CA834B59D246C48A9D856B99D396AA4</vt:lpwstr>
  </property>
</Properties>
</file>