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60" r:id="rId7"/>
    <p:sldId id="268" r:id="rId8"/>
    <p:sldId id="261" r:id="rId9"/>
    <p:sldId id="262" r:id="rId10"/>
    <p:sldId id="266" r:id="rId11"/>
    <p:sldId id="263" r:id="rId12"/>
    <p:sldId id="264" r:id="rId13"/>
    <p:sldId id="25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78E21-51F7-417E-AAA5-B94B9CC1B11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74BC-3AE9-4CC9-838C-5957A1C7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7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E74BC-3AE9-4CC9-838C-5957A1C722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3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6FCA-684B-4CB6-B735-1433DE4F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B34C6-A2F7-445F-A8D2-203BE75A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2BCB-3CEC-43AC-9022-BE529BC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B4BF-6B08-4EA7-94D0-FE04B96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6F1A-278D-4ECD-93EA-EDDCF55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B38-A3F3-4878-BAB8-491AD714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6CF8-C47B-44EC-AB26-A8BBC189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2C5B-F882-46C3-85F8-A251D89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1D7E-F311-40A7-BBF3-B215FE3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F575-F1C7-4740-8A48-8CF4E5F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8543C-B2A0-4BB3-B9B5-4E54DAD3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78D4-3566-4E11-BED1-264177C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6D1D-20C3-4916-B769-7939703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479C-F259-4271-9373-31DA1C4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A85B-728D-4DEA-A94E-FBE0D96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9851-C141-4BD2-9912-8859B70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014-3568-466F-B363-6D0EC44F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49C7-E695-4C7D-9DC2-483219E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A8C1-2901-4B1B-864F-0680E127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8697-7441-4A70-8935-90526340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4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623-91DA-473D-BA83-F15E4AA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BD2C-F23F-425A-8B7D-B85B3693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A8E9-D8FD-427D-AB89-AB11E4B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3EF8-56FD-4282-B464-881BA69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5511-CE01-4724-B80B-DEEE144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0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5727-295F-4E44-B072-0F97688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6D11-2BE4-4A08-B5C3-9A8D479CE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1AAF-3FFD-46B0-A8EC-139E1EB0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6150-9388-4C96-8FA8-44C6DA5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587C-C827-439D-80D6-32E04A6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328F-6AF2-4DB5-BF91-A73E7A7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45E2-30F2-4B29-A914-2512BDD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DDAA-45D8-42AB-A386-9A060FEE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0E64-375D-40DD-B7E9-678A5DDB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D65D-1FC4-4190-ADA3-09A45D47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02695-5334-41B6-A3E1-00462AB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06E9F-4797-4E47-81FF-0F345821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DC30-5FBC-49E0-B512-996031D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71C7-1F97-4ECE-8AA3-25232AE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5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D70-8A86-411C-92E4-1EEF94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7AE6-14EA-49D4-951E-45990CD8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E086-019C-4A06-8272-C613E81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AAA5-875F-42CF-B286-B5D0C15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5155D-0E64-4D35-B3B4-0CE6D4F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FECE3-A3BC-45C3-9D9F-4E54562D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C23F-66ED-44EF-807F-26598D7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CFE-AC96-4AD1-B04E-67B1AB1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796-FF7A-4E82-9C5E-FCA35D67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1DF3-90AD-4E93-A5B8-EFD0B06A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D6FB-B0DD-4FD9-BF5B-758543A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106E-8582-4E0D-8877-7AD1734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7A8-7CC6-40FF-8F76-862108CF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EB5-0141-49C6-81E4-2444FF9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BCDC5-EC78-4B85-BB30-FED2EAE6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8667-5DCB-4E38-BAA4-29354FC1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34EC-A595-4053-BE90-813755A0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C29A-A8F0-4516-A20B-77F4712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53E1-A78E-4918-A1AE-F8E46E84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C6902-3B57-4953-A447-715842A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9F2B-C14D-40EE-992F-CD980CC6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C61-3442-41A9-86B2-5E2763C6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B3C-F735-4514-A32A-04CE55FD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43F5-0C4E-4173-8305-68A71A4F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14F8-ACB4-418A-96B5-B5AAB49B3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19CSE211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&amp;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24C9-FAE9-4A0C-B9B0-1FBE9BEB7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Cycle Implementation of MIPS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81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80"/>
    </mc:Choice>
    <mc:Fallback xmlns="">
      <p:transition spd="slow" advTm="178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112B-F643-4C3F-A343-317FCC0E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implementation of the MIPS , including the necessary multiplexors and control lines.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6E46C-DA5C-4B27-902E-FB599BC4C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41537"/>
            <a:ext cx="11288486" cy="4351338"/>
          </a:xfrm>
        </p:spPr>
      </p:pic>
    </p:spTree>
    <p:extLst>
      <p:ext uri="{BB962C8B-B14F-4D97-AF65-F5344CB8AC3E}">
        <p14:creationId xmlns:p14="http://schemas.microsoft.com/office/powerpoint/2010/main" val="101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24"/>
    </mc:Choice>
    <mc:Fallback xmlns="">
      <p:transition spd="slow" advTm="1805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AB6D-E440-499B-A864-AFBC34A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Datapath for lw-sw, ALU Operations and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CA43B-6173-44DA-B407-01B667AF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536" y="1675227"/>
            <a:ext cx="72209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3"/>
    </mc:Choice>
    <mc:Fallback xmlns="">
      <p:transition spd="slow" advTm="1875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B27-782E-4FB1-97E8-C10D33AB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Path design for SCI but what is Data Path?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F83D-12DE-4C6A-8208-07BC8E23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 Path element is a Unit(hardware component), which helps in holding the data.</a:t>
            </a:r>
          </a:p>
          <a:p>
            <a:r>
              <a:rPr lang="en-IN" dirty="0"/>
              <a:t>The data could have been the one which is going to be processed or already processed.</a:t>
            </a:r>
          </a:p>
          <a:p>
            <a:r>
              <a:rPr lang="en-IN" dirty="0"/>
              <a:t>In the either cases above, data requires a place to stay and that is meant by a data path element.</a:t>
            </a:r>
          </a:p>
          <a:p>
            <a:r>
              <a:rPr lang="en-IN" dirty="0"/>
              <a:t>Data path Elements- Memory elements to hold instructions, Memory elements to hold data ,ALU , Registers, Buses, Adders, Multiplexors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29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02"/>
    </mc:Choice>
    <mc:Fallback xmlns="">
      <p:transition spd="slow" advTm="673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6155-F430-4E18-8696-15DE84AA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path Elements in the MIPS Implementation-Combinational and Sequential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28CB-43C4-4DB2-9BD5-3D2F3525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different types: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that operate on data values.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that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state.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that operate on data values are all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elements-ALU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that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IN" sz="1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 internal storage are all State elements-Instruction memory, Data memory, Registers</a:t>
            </a:r>
          </a:p>
        </p:txBody>
      </p:sp>
    </p:spTree>
    <p:extLst>
      <p:ext uri="{BB962C8B-B14F-4D97-AF65-F5344CB8AC3E}">
        <p14:creationId xmlns:p14="http://schemas.microsoft.com/office/powerpoint/2010/main" val="7143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443"/>
    </mc:Choice>
    <mc:Fallback xmlns="">
      <p:transition spd="slow" advTm="1584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FE7-7003-4EEB-9510-1DB4B34C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the Implementation of the MIPS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4BEA4-0F60-486E-8D06-55FC5504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63270"/>
            <a:ext cx="10292721" cy="4351338"/>
          </a:xfrm>
        </p:spPr>
      </p:pic>
    </p:spTree>
    <p:extLst>
      <p:ext uri="{BB962C8B-B14F-4D97-AF65-F5344CB8AC3E}">
        <p14:creationId xmlns:p14="http://schemas.microsoft.com/office/powerpoint/2010/main" val="223406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64"/>
    </mc:Choice>
    <mc:Fallback xmlns="">
      <p:transition spd="slow" advTm="1136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629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DEF7F8-531D-4293-8856-BDC792E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26294D"/>
                </a:solidFill>
              </a:rPr>
              <a:t>Building a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03CCE-F9F0-445F-B865-F1983457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18" r="1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88"/>
    </mc:Choice>
    <mc:Fallback xmlns="">
      <p:transition spd="slow" advTm="674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558DC-9B88-45B7-907E-4CD8263E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Path Portion for fetching instructions and incrementing the Program Counter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BC6E1-4E8D-43F5-932D-A8B44CBAB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18" y="1675227"/>
            <a:ext cx="85915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76"/>
    </mc:Choice>
    <mc:Fallback xmlns="">
      <p:transition spd="slow" advTm="523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3DB1E-8CB1-4BA1-8BD1-3C58BA76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Register File and ALU-For R format Instructions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3316-403B-4B56-B00A-488D2DC7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65" y="1675227"/>
            <a:ext cx="101606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64"/>
    </mc:Choice>
    <mc:Fallback xmlns="">
      <p:transition spd="slow" advTm="1267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C68F-9D2F-4F6B-AD5C-F035EDF6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Units needed to implement Loads and Stores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9B21D-4F58-4F8C-A98A-5AA718C0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35" y="2186610"/>
            <a:ext cx="9471991" cy="3429000"/>
          </a:xfrm>
        </p:spPr>
      </p:pic>
    </p:spTree>
    <p:extLst>
      <p:ext uri="{BB962C8B-B14F-4D97-AF65-F5344CB8AC3E}">
        <p14:creationId xmlns:p14="http://schemas.microsoft.com/office/powerpoint/2010/main" val="10351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16"/>
    </mc:Choice>
    <mc:Fallback xmlns="">
      <p:transition spd="slow" advTm="709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4E0CF-920F-4A9B-8B94-E07C10E4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Path for Branch Instruction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85C3C1-B4D2-40B9-93E5-FCC05DBD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184" y="1685166"/>
            <a:ext cx="70316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77"/>
    </mc:Choice>
    <mc:Fallback xmlns="">
      <p:transition spd="slow" advTm="615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FFB6F30C20945BBD90F07F9038E0F" ma:contentTypeVersion="5" ma:contentTypeDescription="Create a new document." ma:contentTypeScope="" ma:versionID="9182b67b429aea920974c894dd67793b">
  <xsd:schema xmlns:xsd="http://www.w3.org/2001/XMLSchema" xmlns:xs="http://www.w3.org/2001/XMLSchema" xmlns:p="http://schemas.microsoft.com/office/2006/metadata/properties" xmlns:ns2="bd71f726-4741-4975-98a1-22737653daf3" targetNamespace="http://schemas.microsoft.com/office/2006/metadata/properties" ma:root="true" ma:fieldsID="3fb6de50090d2cbc9dbea7a65c1514d0" ns2:_="">
    <xsd:import namespace="bd71f726-4741-4975-98a1-22737653d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1f726-4741-4975-98a1-22737653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26EC2-8758-4B19-AFBF-65736E8CF9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2A8C78-E741-4A62-AE00-A48544A99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0C840-BF25-4414-A4CA-3223D52907E1}"/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228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19CSE211 COMPUTER ARCHITECTURE &amp; ORGANIZATION</vt:lpstr>
      <vt:lpstr>Data Path design for SCI but what is Data Path?</vt:lpstr>
      <vt:lpstr>Data path Elements in the MIPS Implementation-Combinational and Sequential</vt:lpstr>
      <vt:lpstr>Abstract View of the Implementation of the MIPS</vt:lpstr>
      <vt:lpstr>Building a DataPath</vt:lpstr>
      <vt:lpstr>Data Path Portion for fetching instructions and incrementing the Program Counter</vt:lpstr>
      <vt:lpstr>Register File and ALU-For R format Instructions</vt:lpstr>
      <vt:lpstr>Two Units needed to implement Loads and Stores</vt:lpstr>
      <vt:lpstr>Data Path for Branch Instruction</vt:lpstr>
      <vt:lpstr>The basic implementation of the MIPS , including the necessary multiplexors and control lines.</vt:lpstr>
      <vt:lpstr>Datapath for lw-sw, ALU Operations and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11</cp:revision>
  <dcterms:created xsi:type="dcterms:W3CDTF">2020-10-21T10:47:28Z</dcterms:created>
  <dcterms:modified xsi:type="dcterms:W3CDTF">2021-03-19T18:23:12Z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0x010100C75FFB6F30C20945BBD90F07F9038E0F</vt:lpwstr>
  </property>
</Properties>
</file>