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sldIdLst>
    <p:sldId id="256" r:id="rId6"/>
    <p:sldId id="265" r:id="rId7"/>
    <p:sldId id="269" r:id="rId8"/>
    <p:sldId id="267" r:id="rId9"/>
    <p:sldId id="27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CA75E-B71B-4A11-AB69-80878E1E6BCF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DFDC-1DAE-4214-A36F-29B59093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6DFE-3297-443F-9DE7-C7DAA20A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A8E7-7742-4A8B-9E20-E33CB82E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0020-761A-4B37-96C1-BDBE3434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F347-2C93-4BA2-847F-23AF28F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C059-400F-4208-B9C2-C81FE56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9A3-8E3E-4682-902C-FF6DD9DC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2C4C-D4BB-4C49-B94E-E52538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230-98D7-4CDF-81BA-B78B69F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E431-E840-4B60-B883-FDAEEA9C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8E8A-E563-41FA-ABDF-F56279C1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0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41D2F-6F08-4D00-84DA-2F3646811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FEBA3-7ED0-44E7-AF0F-538341D4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4963-8ACC-4A3E-A29E-A8A573D0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B42E-09F3-46FC-9DE1-BCA3603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1728-2291-41AD-9134-3A278C28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6FCA-684B-4CB6-B735-1433DE4F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B34C6-A2F7-445F-A8D2-203BE75A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2BCB-3CEC-43AC-9022-BE529BC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B4BF-6B08-4EA7-94D0-FE04B96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6F1A-278D-4ECD-93EA-EDDCF55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5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9851-C141-4BD2-9912-8859B70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014-3568-466F-B363-6D0EC44F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49C7-E695-4C7D-9DC2-483219E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A8C1-2901-4B1B-864F-0680E127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8697-7441-4A70-8935-90526340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3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623-91DA-473D-BA83-F15E4AA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BD2C-F23F-425A-8B7D-B85B3693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A8E9-D8FD-427D-AB89-AB11E4B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3EF8-56FD-4282-B464-881BA69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5511-CE01-4724-B80B-DEEE144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5727-295F-4E44-B072-0F97688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6D11-2BE4-4A08-B5C3-9A8D479CE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1AAF-3FFD-46B0-A8EC-139E1EB0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6150-9388-4C96-8FA8-44C6DA5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587C-C827-439D-80D6-32E04A6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328F-6AF2-4DB5-BF91-A73E7A7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5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45E2-30F2-4B29-A914-2512BDD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DDAA-45D8-42AB-A386-9A060FEE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0E64-375D-40DD-B7E9-678A5DDB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D65D-1FC4-4190-ADA3-09A45D47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02695-5334-41B6-A3E1-00462AB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06E9F-4797-4E47-81FF-0F345821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DC30-5FBC-49E0-B512-996031D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71C7-1F97-4ECE-8AA3-25232AE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D70-8A86-411C-92E4-1EEF94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7AE6-14EA-49D4-951E-45990CD8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E086-019C-4A06-8272-C613E81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AAA5-875F-42CF-B286-B5D0C15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5155D-0E64-4D35-B3B4-0CE6D4F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FECE3-A3BC-45C3-9D9F-4E54562D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C23F-66ED-44EF-807F-26598D7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7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CFE-AC96-4AD1-B04E-67B1AB1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796-FF7A-4E82-9C5E-FCA35D67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1DF3-90AD-4E93-A5B8-EFD0B06A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D6FB-B0DD-4FD9-BF5B-758543A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106E-8582-4E0D-8877-7AD1734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7A8-7CC6-40FF-8F76-862108CF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5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765-59AA-487A-8A3E-58A935C8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6F7-22AB-4761-A023-410444B2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0464-B93B-42F9-9A5B-05FFFDC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722C-B074-421B-8B6D-D497FA8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1765-25E1-4166-B6B6-66D7C66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7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EB5-0141-49C6-81E4-2444FF9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BCDC5-EC78-4B85-BB30-FED2EAE6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8667-5DCB-4E38-BAA4-29354FC1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34EC-A595-4053-BE90-813755A0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C29A-A8F0-4516-A20B-77F4712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53E1-A78E-4918-A1AE-F8E46E84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32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B38-A3F3-4878-BAB8-491AD714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6CF8-C47B-44EC-AB26-A8BBC189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2C5B-F882-46C3-85F8-A251D89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1D7E-F311-40A7-BBF3-B215FE3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F575-F1C7-4740-8A48-8CF4E5F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8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8543C-B2A0-4BB3-B9B5-4E54DAD3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78D4-3566-4E11-BED1-264177C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6D1D-20C3-4916-B769-7939703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479C-F259-4271-9373-31DA1C4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A85B-728D-4DEA-A94E-FBE0D96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C85-DDF9-4F58-BA1E-AB22A9E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5972-8715-43DD-B36F-0D35B6FC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B92F-6B9C-4562-BD63-8911470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0C88-16C2-4706-A478-6FBE0D5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9C5B-80AF-42EB-9D4F-EBDAE55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FED0-C471-4FDF-AC64-37B70C2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DC3D-33C2-463B-99F9-1B5E0CAF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C087-1775-405B-8FCA-B62FB7FC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9F88-D2A2-4CE1-A9A5-392C4506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829B-840E-4DAA-AFC0-833B9EAB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BC2A-4263-43EF-82B3-B29C61C5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1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EC0F-C0D7-4DC7-9440-99FAE69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EC4D-C4B1-4C8F-9C1F-26BC0EB8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02DB-9C37-48EC-BDCB-4E2FD711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6A18A-08F7-4FEA-90FB-0C0645132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A1D-828E-478F-970C-659B3066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124BA-33F2-4880-AF39-36B73244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776C0-98A0-4FDC-824A-143414F5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00772-18A2-4336-8870-3D18ACC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ED68-9540-4F2E-94A3-9F7FD8E3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7BD65-0887-455F-AE77-794E20E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FFBC6-7B96-4C5A-B85F-5159F5ED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C135-2ADF-4DF9-89DE-D9638097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EC53-90F1-4228-A73B-E3B9008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E6B02-724D-4AF7-BDF1-DBD41A42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2C904-4F20-4E54-9332-E548EB1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DA70-C470-412F-8EF0-7F1F131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8256-1A2E-461C-9F29-FE356C83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EE2A-2BC2-4D08-BC0F-58590CB3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782E-6DA8-4ACF-B05F-29F613F2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4EA9-7BBF-488C-9A84-577DF29B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E535-6730-449C-9447-9173A0E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C62C-DC7B-4FD8-9B4F-6478C586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4352-C382-4053-9759-C6CC60A47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E7D0-FC6B-45A6-AC42-85DB6FE4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552A-6123-4EAC-9699-6BF6963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920E1-1912-4C96-8FF6-C6672CE3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538B-723B-4377-B0B8-DDEA210C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B3FA8-4644-4D47-9883-259E71D6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6C2F-353D-4C21-A825-D211D192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DE23-A7B5-48FB-88A5-878CFD1B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E211-0A1D-4B4C-9147-E157337EEAA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B48A-1D48-43DA-9D2D-106C593DE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A707-EE4A-4786-93ED-51A4639E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3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C6902-3B57-4953-A447-715842A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9F2B-C14D-40EE-992F-CD980CC6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C61-3442-41A9-86B2-5E2763C6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1D7-BF97-4253-96BF-8A3E5682CEF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B3C-F735-4514-A32A-04CE55FD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43F5-0C4E-4173-8305-68A71A4F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5EB8-2F27-4E9F-ADB0-A02522A5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19CSE211 COMPUTER ARCHITECTURE &amp; ORGANIZATION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F98B-C6A8-48FE-9466-ED540AA17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Single Cycle Implementation-Continuation</a:t>
            </a:r>
          </a:p>
        </p:txBody>
      </p:sp>
    </p:spTree>
    <p:extLst>
      <p:ext uri="{BB962C8B-B14F-4D97-AF65-F5344CB8AC3E}">
        <p14:creationId xmlns:p14="http://schemas.microsoft.com/office/powerpoint/2010/main" val="19434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3"/>
    </mc:Choice>
    <mc:Fallback xmlns="">
      <p:transition spd="slow" advTm="19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AB6D-E440-499B-A864-AFBC34A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Datapath for lw-sw, ALU Operations and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CA43B-6173-44DA-B407-01B667AF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536" y="1675227"/>
            <a:ext cx="72209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71"/>
    </mc:Choice>
    <mc:Fallback xmlns="">
      <p:transition spd="slow" advTm="1181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0CEF-5B94-4F12-A0A8-3B9C5909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ALU Control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4548F-DC0C-4CBF-8776-A8352DD81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83" y="1845503"/>
            <a:ext cx="9660834" cy="4351338"/>
          </a:xfrm>
        </p:spPr>
      </p:pic>
    </p:spTree>
    <p:extLst>
      <p:ext uri="{BB962C8B-B14F-4D97-AF65-F5344CB8AC3E}">
        <p14:creationId xmlns:p14="http://schemas.microsoft.com/office/powerpoint/2010/main" val="17953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86"/>
    </mc:Choice>
    <mc:Fallback xmlns="">
      <p:transition spd="slow" advTm="94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1B4B-A3AD-4FCB-9550-D02FBD8A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ALUOp</a:t>
            </a:r>
            <a:r>
              <a:rPr lang="en-IN" dirty="0"/>
              <a:t> Control(2 bit) and 6 bit </a:t>
            </a:r>
            <a:r>
              <a:rPr lang="en-IN" dirty="0" err="1"/>
              <a:t>Funct</a:t>
            </a:r>
            <a:r>
              <a:rPr lang="en-IN" dirty="0"/>
              <a:t>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BDAFE-B76C-4E7B-904E-380355A4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162969"/>
            <a:ext cx="10077450" cy="3676650"/>
          </a:xfrm>
        </p:spPr>
      </p:pic>
    </p:spTree>
    <p:extLst>
      <p:ext uri="{BB962C8B-B14F-4D97-AF65-F5344CB8AC3E}">
        <p14:creationId xmlns:p14="http://schemas.microsoft.com/office/powerpoint/2010/main" val="21172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87"/>
    </mc:Choice>
    <mc:Fallback xmlns="">
      <p:transition spd="slow" advTm="2194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CEEF-918C-40A7-B376-7F60ADC2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ALUControlLines-4 bits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AEE8A-A99D-4B74-965E-2F910EE3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868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1"/>
    </mc:Choice>
    <mc:Fallback xmlns="">
      <p:transition spd="slow" advTm="545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C17D-7D4D-4FEA-82F6-FD0326EE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Instruction Classes where Op[5:0] –Opcode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2C2F-56B8-40E5-9EEB-E5BB3D1D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286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836AE-8823-4E05-BD12-97DB9C56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63" y="2010603"/>
            <a:ext cx="10107474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92"/>
    </mc:Choice>
    <mc:Fallback xmlns="">
      <p:transition spd="slow" advTm="3600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FA3C-B08C-4DF0-AB76-5F6DE3C6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Seven Control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365F-30E7-431D-BADF-AFCACABA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046B0-D243-47CB-BD72-0E2CE08C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30399"/>
            <a:ext cx="9972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810"/>
    </mc:Choice>
    <mc:Fallback xmlns="">
      <p:transition spd="slow" advTm="2298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FB4B-3283-46C3-86DE-152EC9B8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IN" dirty="0"/>
              <a:t>Simple </a:t>
            </a:r>
            <a:r>
              <a:rPr lang="en-IN" dirty="0" err="1"/>
              <a:t>DataPath</a:t>
            </a:r>
            <a:r>
              <a:rPr lang="en-IN" dirty="0"/>
              <a:t> with Control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E21E7-9BA7-46C4-90D6-6985328F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38" y="1391478"/>
            <a:ext cx="10121910" cy="4785485"/>
          </a:xfrm>
        </p:spPr>
      </p:pic>
    </p:spTree>
    <p:extLst>
      <p:ext uri="{BB962C8B-B14F-4D97-AF65-F5344CB8AC3E}">
        <p14:creationId xmlns:p14="http://schemas.microsoft.com/office/powerpoint/2010/main" val="13335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39"/>
    </mc:Choice>
    <mc:Fallback xmlns="">
      <p:transition spd="slow" advTm="26433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08f1f-2ac6-4876-a1fe-ec3e1b84eb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795482D69AD443AC398ED8798EC4D9" ma:contentTypeVersion="14" ma:contentTypeDescription="Create a new document." ma:contentTypeScope="" ma:versionID="da6520f2ad8a9571a884c0b068e139d4">
  <xsd:schema xmlns:xsd="http://www.w3.org/2001/XMLSchema" xmlns:xs="http://www.w3.org/2001/XMLSchema" xmlns:p="http://schemas.microsoft.com/office/2006/metadata/properties" xmlns:ns3="e5508f1f-2ac6-4876-a1fe-ec3e1b84eba6" xmlns:ns4="6c4e80cd-3940-4c67-a5b2-8b56d880d807" targetNamespace="http://schemas.microsoft.com/office/2006/metadata/properties" ma:root="true" ma:fieldsID="e4dd80f1706009ba4fce852d1300a346" ns3:_="" ns4:_="">
    <xsd:import namespace="e5508f1f-2ac6-4876-a1fe-ec3e1b84eba6"/>
    <xsd:import namespace="6c4e80cd-3940-4c67-a5b2-8b56d880d8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08f1f-2ac6-4876-a1fe-ec3e1b84e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e80cd-3940-4c67-a5b2-8b56d880d8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45CDF5-BE15-471F-8DC7-BC5FD8772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26A9B4-F59B-4A9C-BE0F-142480EB20F6}">
  <ds:schemaRefs>
    <ds:schemaRef ds:uri="http://schemas.microsoft.com/office/2006/documentManagement/types"/>
    <ds:schemaRef ds:uri="6c4e80cd-3940-4c67-a5b2-8b56d880d80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5508f1f-2ac6-4876-a1fe-ec3e1b84eba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FB96FD-E0A9-42CD-A6BB-1959AAE28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08f1f-2ac6-4876-a1fe-ec3e1b84eba6"/>
    <ds:schemaRef ds:uri="6c4e80cd-3940-4c67-a5b2-8b56d880d8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52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1_Office Theme</vt:lpstr>
      <vt:lpstr>19CSE211 COMPUTER ARCHITECTURE &amp; ORGANIZATION</vt:lpstr>
      <vt:lpstr>Datapath for lw-sw, ALU Operations and Branches</vt:lpstr>
      <vt:lpstr>ALU Control Unit</vt:lpstr>
      <vt:lpstr>ALUOp Control(2 bit) and 6 bit Funct field</vt:lpstr>
      <vt:lpstr>ALUControlLines-4 bits </vt:lpstr>
      <vt:lpstr>Three Instruction Classes where Op[5:0] –Opcode field</vt:lpstr>
      <vt:lpstr>Seven Control Signals</vt:lpstr>
      <vt:lpstr>Simple DataPath with Control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37</cp:revision>
  <dcterms:created xsi:type="dcterms:W3CDTF">2020-10-26T11:30:08Z</dcterms:created>
  <dcterms:modified xsi:type="dcterms:W3CDTF">2023-05-24T05:35:11Z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0x01010077795482D69AD443AC398ED8798EC4D9</vt:lpwstr>
  </property>
</Properties>
</file>