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9" r:id="rId6"/>
    <p:sldId id="280" r:id="rId7"/>
    <p:sldId id="281" r:id="rId8"/>
    <p:sldId id="282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38736-8D1F-4787-45A9-C410BB93F4F8}" v="2" dt="2021-01-04T07:25:35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T Nair-AM.EN.U4CSE18140" userId="S::nikhiltnair@am.students.amrita.edu::026a9e43-d90d-46dd-a7dc-dd007434ffe2" providerId="AD" clId="Web-{80438736-8D1F-4787-45A9-C410BB93F4F8}"/>
    <pc:docChg chg="addSld delSld">
      <pc:chgData name="Nikhil T Nair-AM.EN.U4CSE18140" userId="S::nikhiltnair@am.students.amrita.edu::026a9e43-d90d-46dd-a7dc-dd007434ffe2" providerId="AD" clId="Web-{80438736-8D1F-4787-45A9-C410BB93F4F8}" dt="2021-01-04T07:25:35.876" v="1"/>
      <pc:docMkLst>
        <pc:docMk/>
      </pc:docMkLst>
      <pc:sldChg chg="new del">
        <pc:chgData name="Nikhil T Nair-AM.EN.U4CSE18140" userId="S::nikhiltnair@am.students.amrita.edu::026a9e43-d90d-46dd-a7dc-dd007434ffe2" providerId="AD" clId="Web-{80438736-8D1F-4787-45A9-C410BB93F4F8}" dt="2021-01-04T07:25:35.876" v="1"/>
        <pc:sldMkLst>
          <pc:docMk/>
          <pc:sldMk cId="2358224731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9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7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07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4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0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1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8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6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6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9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5C83-716D-4F2D-9452-85DADD20E256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54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33209"/>
          </a:xfrm>
        </p:spPr>
        <p:txBody>
          <a:bodyPr>
            <a:normAutofit fontScale="90000"/>
          </a:bodyPr>
          <a:lstStyle/>
          <a:p>
            <a:br>
              <a:rPr lang="en-IN"/>
            </a:br>
            <a:r>
              <a:rPr lang="en-IN"/>
              <a:t>19CSE211</a:t>
            </a:r>
            <a:br>
              <a:rPr lang="en-IN"/>
            </a:br>
            <a:r>
              <a:rPr lang="en-IN"/>
              <a:t>Computer </a:t>
            </a:r>
            <a:r>
              <a:rPr lang="en-IN" dirty="0"/>
              <a:t>Architecture &amp; Organization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69A1B-2CB8-420A-AF30-DAD35610DD36}"/>
              </a:ext>
            </a:extLst>
          </p:cNvPr>
          <p:cNvSpPr txBox="1"/>
          <p:nvPr/>
        </p:nvSpPr>
        <p:spPr>
          <a:xfrm>
            <a:off x="2645229" y="3045279"/>
            <a:ext cx="7854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Cycle Data Path Implementation of MIPS Architecture-Part 1</a:t>
            </a:r>
          </a:p>
        </p:txBody>
      </p:sp>
    </p:spTree>
    <p:extLst>
      <p:ext uri="{BB962C8B-B14F-4D97-AF65-F5344CB8AC3E}">
        <p14:creationId xmlns:p14="http://schemas.microsoft.com/office/powerpoint/2010/main" val="232136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63"/>
    </mc:Choice>
    <mc:Fallback xmlns="">
      <p:transition spd="slow" advTm="2826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38B2-856A-4052-BD0A-4CB08D4B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Performance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BC030-9978-49D5-80DA-533BFEFF5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568" y="914401"/>
            <a:ext cx="10180864" cy="5192238"/>
          </a:xfrm>
        </p:spPr>
      </p:pic>
    </p:spTree>
    <p:extLst>
      <p:ext uri="{BB962C8B-B14F-4D97-AF65-F5344CB8AC3E}">
        <p14:creationId xmlns:p14="http://schemas.microsoft.com/office/powerpoint/2010/main" val="209126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207"/>
    </mc:Choice>
    <mc:Fallback xmlns="">
      <p:transition spd="slow" advTm="11220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34A3-F144-4ED5-8EFB-C276CF96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IN" dirty="0"/>
              <a:t>Problem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F889F-CABB-4298-B65B-27F743921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61" y="1046376"/>
            <a:ext cx="8329273" cy="28064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37867-72C8-4815-8A8A-46813A6EB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86" y="3852863"/>
            <a:ext cx="10178863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0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870"/>
    </mc:Choice>
    <mc:Fallback xmlns="">
      <p:transition spd="slow" advTm="20087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8AB1-6044-4995-94ED-481184B7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Solution….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B5111-2774-4411-9BB4-07C0235C2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652" y="2276661"/>
            <a:ext cx="9276948" cy="20762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F5B11-40F1-4D67-BC46-B61DC559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4843462"/>
            <a:ext cx="7881938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77"/>
    </mc:Choice>
    <mc:Fallback xmlns="">
      <p:transition spd="slow" advTm="17057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7E4E-D87D-424C-B8F9-1FC5ED7C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IN" dirty="0"/>
              <a:t>Performance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B26E8C-6F04-418F-BAEE-4CF197EBC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451" y="1647825"/>
            <a:ext cx="8035751" cy="24120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276D0-8FAC-446F-8155-E2655316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25" y="4112858"/>
            <a:ext cx="8386025" cy="175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2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449"/>
    </mc:Choice>
    <mc:Fallback xmlns="">
      <p:transition spd="slow" advTm="1574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72" y="1071153"/>
            <a:ext cx="11567705" cy="4820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288BC0-56EE-4A67-B67B-6FD691F3F82F}"/>
              </a:ext>
            </a:extLst>
          </p:cNvPr>
          <p:cNvSpPr txBox="1"/>
          <p:nvPr/>
        </p:nvSpPr>
        <p:spPr>
          <a:xfrm>
            <a:off x="1265464" y="465364"/>
            <a:ext cx="81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View of Multicycle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153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398"/>
    </mc:Choice>
    <mc:Fallback xmlns="">
      <p:transition spd="slow" advTm="18739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5" ma:contentTypeDescription="Create a new document." ma:contentTypeScope="" ma:versionID="affedc84c3f49b4ddf12cb846c55bce4">
  <xsd:schema xmlns:xsd="http://www.w3.org/2001/XMLSchema" xmlns:xs="http://www.w3.org/2001/XMLSchema" xmlns:p="http://schemas.microsoft.com/office/2006/metadata/properties" xmlns:ns2="e661b00e-b2b2-4ea8-a6a8-d08d7a40d5ee" targetNamespace="http://schemas.microsoft.com/office/2006/metadata/properties" ma:root="true" ma:fieldsID="75ff3c0dd9a2887277f30147a532d187" ns2:_="">
    <xsd:import namespace="e661b00e-b2b2-4ea8-a6a8-d08d7a40d5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CE4A31-CD67-4B3A-B40D-F3B41EFFFC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61b00e-b2b2-4ea8-a6a8-d08d7a40d5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E79179-DF0D-4D6B-8623-F0894D97E0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EFA3F8-15F7-4434-BD05-6D2EBD1CFB2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 19CSE211 Computer Architecture &amp; Organization </vt:lpstr>
      <vt:lpstr>Performance Analysis</vt:lpstr>
      <vt:lpstr>Problem Solution</vt:lpstr>
      <vt:lpstr>Solution….</vt:lpstr>
      <vt:lpstr>Performance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Cycle Implementation</dc:title>
  <dc:creator>Asha Ashok</dc:creator>
  <cp:lastModifiedBy>Asha Ashok</cp:lastModifiedBy>
  <cp:revision>55</cp:revision>
  <dcterms:created xsi:type="dcterms:W3CDTF">2018-09-08T04:06:49Z</dcterms:created>
  <dcterms:modified xsi:type="dcterms:W3CDTF">2023-06-22T05:32:15Z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