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79" r:id="rId6"/>
    <p:sldId id="265" r:id="rId7"/>
    <p:sldId id="266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0A7C4-488C-17A5-1C6A-FD229DE5E6EE}" v="2" dt="2023-07-04T09:13:21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 Ashok" userId="S::ashaashok@am.amrita.edu::8054a749-2b58-4ee6-8032-0e4f0cc76675" providerId="AD" clId="Web-{6BA0A7C4-488C-17A5-1C6A-FD229DE5E6EE}"/>
    <pc:docChg chg="modSld">
      <pc:chgData name="Asha Ashok" userId="S::ashaashok@am.amrita.edu::8054a749-2b58-4ee6-8032-0e4f0cc76675" providerId="AD" clId="Web-{6BA0A7C4-488C-17A5-1C6A-FD229DE5E6EE}" dt="2023-07-04T09:13:21.165" v="1" actId="1076"/>
      <pc:docMkLst>
        <pc:docMk/>
      </pc:docMkLst>
      <pc:sldChg chg="modSp">
        <pc:chgData name="Asha Ashok" userId="S::ashaashok@am.amrita.edu::8054a749-2b58-4ee6-8032-0e4f0cc76675" providerId="AD" clId="Web-{6BA0A7C4-488C-17A5-1C6A-FD229DE5E6EE}" dt="2023-07-04T09:13:21.165" v="1" actId="1076"/>
        <pc:sldMkLst>
          <pc:docMk/>
          <pc:sldMk cId="1363077301" sldId="266"/>
        </pc:sldMkLst>
        <pc:picChg chg="mod">
          <ac:chgData name="Asha Ashok" userId="S::ashaashok@am.amrita.edu::8054a749-2b58-4ee6-8032-0e4f0cc76675" providerId="AD" clId="Web-{6BA0A7C4-488C-17A5-1C6A-FD229DE5E6EE}" dt="2023-07-04T09:13:21.165" v="1" actId="1076"/>
          <ac:picMkLst>
            <pc:docMk/>
            <pc:sldMk cId="1363077301" sldId="266"/>
            <ac:picMk id="11" creationId="{3B48E193-6428-45AA-9A3C-AE84120689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1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5C83-716D-4F2D-9452-85DADD20E256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4DDE-6725-4DE8-9B71-18820D1BB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4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33209"/>
          </a:xfrm>
        </p:spPr>
        <p:txBody>
          <a:bodyPr>
            <a:normAutofit fontScale="90000"/>
          </a:bodyPr>
          <a:lstStyle/>
          <a:p>
            <a:br>
              <a:rPr lang="en-IN"/>
            </a:br>
            <a:r>
              <a:rPr lang="en-IN"/>
              <a:t>19CSE211 </a:t>
            </a:r>
            <a:r>
              <a:rPr lang="en-IN" dirty="0"/>
              <a:t>Computer Architecture &amp; Organization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69A1B-2CB8-420A-AF30-DAD35610DD36}"/>
              </a:ext>
            </a:extLst>
          </p:cNvPr>
          <p:cNvSpPr txBox="1"/>
          <p:nvPr/>
        </p:nvSpPr>
        <p:spPr>
          <a:xfrm>
            <a:off x="2645229" y="3045279"/>
            <a:ext cx="785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Cycle Data Path Implementation of MIPS Architecture-Part 3</a:t>
            </a:r>
          </a:p>
        </p:txBody>
      </p:sp>
    </p:spTree>
    <p:extLst>
      <p:ext uri="{BB962C8B-B14F-4D97-AF65-F5344CB8AC3E}">
        <p14:creationId xmlns:p14="http://schemas.microsoft.com/office/powerpoint/2010/main" val="3944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7"/>
    </mc:Choice>
    <mc:Fallback xmlns="">
      <p:transition spd="slow" advTm="129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1.Instruction Fetch Step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C22941-77BB-4EE8-AD4A-BD7912D00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251505"/>
            <a:ext cx="10905066" cy="12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13"/>
    </mc:Choice>
    <mc:Fallback xmlns="">
      <p:transition spd="slow" advTm="1705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Instruction decode and Register fetch 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78570-7F61-4712-99F9-4398A36D3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082742"/>
            <a:ext cx="10905066" cy="15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655"/>
    </mc:Choice>
    <mc:Fallback xmlns="">
      <p:transition spd="slow" advTm="2626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48E193-6428-45AA-9A3C-AE841206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1200150"/>
            <a:ext cx="9610724" cy="461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39E119-5F00-4362-B395-850F92E83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43" y="733426"/>
            <a:ext cx="9385881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368"/>
    </mc:Choice>
    <mc:Fallback xmlns="">
      <p:transition spd="slow" advTm="3483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C0B58-B33B-489A-92E6-33E13E86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90" y="1047750"/>
            <a:ext cx="9112849" cy="539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C38F15-A1CB-47DB-8175-151184A0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781175"/>
            <a:ext cx="7658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696"/>
    </mc:Choice>
    <mc:Fallback xmlns="">
      <p:transition spd="slow" advTm="2056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B7A32-3299-440A-9044-6437CF35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00340"/>
            <a:ext cx="9948333" cy="1694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DFD148-015C-4C0F-B57F-E50AAAC2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675" y="1238250"/>
            <a:ext cx="6061999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29"/>
    </mc:Choice>
    <mc:Fallback xmlns="">
      <p:transition spd="slow" advTm="646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FDB9B-C2CA-4F49-A50E-EBB53FCF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30535"/>
            <a:ext cx="10905066" cy="3396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AAAF0-D4FF-4045-A48B-5778F494D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19176"/>
            <a:ext cx="8005233" cy="3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36"/>
    </mc:Choice>
    <mc:Fallback xmlns="">
      <p:transition spd="slow" advTm="9973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5" ma:contentTypeDescription="Create a new document." ma:contentTypeScope="" ma:versionID="affedc84c3f49b4ddf12cb846c55bce4">
  <xsd:schema xmlns:xsd="http://www.w3.org/2001/XMLSchema" xmlns:xs="http://www.w3.org/2001/XMLSchema" xmlns:p="http://schemas.microsoft.com/office/2006/metadata/properties" xmlns:ns2="e661b00e-b2b2-4ea8-a6a8-d08d7a40d5ee" targetNamespace="http://schemas.microsoft.com/office/2006/metadata/properties" ma:root="true" ma:fieldsID="75ff3c0dd9a2887277f30147a532d187" ns2:_="">
    <xsd:import namespace="e661b00e-b2b2-4ea8-a6a8-d08d7a40d5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58FFD0-3F00-4936-87D0-1CC82280A0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516B7-994B-4F37-8BA2-05521ED0D9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EFFC0B-3736-4DAB-BD78-D2D2B38C15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19CSE211 Computer Architecture &amp; Organization </vt:lpstr>
      <vt:lpstr>1.Instruction Fetch Step </vt:lpstr>
      <vt:lpstr>2. Instruction decode and Register fetch step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Cycle Implementation-MIPS Architecture</dc:title>
  <dc:creator>Asha Ashok</dc:creator>
  <cp:lastModifiedBy>Asha Ashok</cp:lastModifiedBy>
  <cp:revision>20</cp:revision>
  <dcterms:created xsi:type="dcterms:W3CDTF">2020-11-12T07:55:06Z</dcterms:created>
  <dcterms:modified xsi:type="dcterms:W3CDTF">2023-07-04T09:13:21Z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