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80" r:id="rId5"/>
    <p:sldId id="282" r:id="rId6"/>
    <p:sldId id="284" r:id="rId7"/>
    <p:sldId id="288" r:id="rId8"/>
    <p:sldId id="289" r:id="rId9"/>
    <p:sldId id="30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5C83-716D-4F2D-9452-85DADD20E256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4DDE-6725-4DE8-9B71-18820D1BB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195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5C83-716D-4F2D-9452-85DADD20E256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4DDE-6725-4DE8-9B71-18820D1BB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078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5C83-716D-4F2D-9452-85DADD20E256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4DDE-6725-4DE8-9B71-18820D1BB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078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5C83-716D-4F2D-9452-85DADD20E256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4DDE-6725-4DE8-9B71-18820D1BB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745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5C83-716D-4F2D-9452-85DADD20E256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4DDE-6725-4DE8-9B71-18820D1BB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908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5C83-716D-4F2D-9452-85DADD20E256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4DDE-6725-4DE8-9B71-18820D1BB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715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5C83-716D-4F2D-9452-85DADD20E256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4DDE-6725-4DE8-9B71-18820D1BB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976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5C83-716D-4F2D-9452-85DADD20E256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4DDE-6725-4DE8-9B71-18820D1BB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385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5C83-716D-4F2D-9452-85DADD20E256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4DDE-6725-4DE8-9B71-18820D1BB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360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5C83-716D-4F2D-9452-85DADD20E256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4DDE-6725-4DE8-9B71-18820D1BB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460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5C83-716D-4F2D-9452-85DADD20E256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4DDE-6725-4DE8-9B71-18820D1BB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896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25C83-716D-4F2D-9452-85DADD20E256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C4DDE-6725-4DE8-9B71-18820D1BB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544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633209"/>
          </a:xfrm>
        </p:spPr>
        <p:txBody>
          <a:bodyPr>
            <a:normAutofit fontScale="90000"/>
          </a:bodyPr>
          <a:lstStyle/>
          <a:p>
            <a:br>
              <a:rPr lang="en-IN"/>
            </a:br>
            <a:r>
              <a:rPr lang="en-IN"/>
              <a:t>19CSE211 </a:t>
            </a:r>
            <a:r>
              <a:rPr lang="en-IN" dirty="0"/>
              <a:t>Computer Architecture &amp; Organization</a:t>
            </a:r>
            <a:br>
              <a:rPr lang="en-IN" dirty="0"/>
            </a:b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F69A1B-2CB8-420A-AF30-DAD35610DD36}"/>
              </a:ext>
            </a:extLst>
          </p:cNvPr>
          <p:cNvSpPr txBox="1"/>
          <p:nvPr/>
        </p:nvSpPr>
        <p:spPr>
          <a:xfrm>
            <a:off x="2645229" y="3045279"/>
            <a:ext cx="7854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    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Pipelined Data Path Implementation of MIPS Architecture-Part 4</a:t>
            </a:r>
          </a:p>
        </p:txBody>
      </p:sp>
    </p:spTree>
    <p:extLst>
      <p:ext uri="{BB962C8B-B14F-4D97-AF65-F5344CB8AC3E}">
        <p14:creationId xmlns:p14="http://schemas.microsoft.com/office/powerpoint/2010/main" val="100811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445"/>
    </mc:Choice>
    <mc:Fallback xmlns="">
      <p:transition spd="slow" advTm="1444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69119-7830-44BB-A3F8-99140BA9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Pipelined Dependencies in a 5-Instruction sequence using simplified </a:t>
            </a:r>
            <a:r>
              <a:rPr lang="en-IN" sz="2800" dirty="0" err="1"/>
              <a:t>DataPaths</a:t>
            </a:r>
            <a:r>
              <a:rPr lang="en-IN" sz="2800" dirty="0"/>
              <a:t> to show the dependencies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976D1E-1441-4443-A00C-0A505B0FF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278" y="2339502"/>
            <a:ext cx="5705061" cy="348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78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3096"/>
    </mc:Choice>
    <mc:Fallback xmlns="">
      <p:transition spd="slow" advTm="31309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D6E02-5BD6-42AC-9DDA-2767D158A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Resolving of Dependencies: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1070EE-9389-41FA-8804-32DD7907C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783" y="2156791"/>
            <a:ext cx="5526155" cy="374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1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1426"/>
    </mc:Choice>
    <mc:Fallback xmlns="">
      <p:transition spd="slow" advTm="14142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6FE86-E87E-49A6-8F0F-9FACD81B2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Pipelined Sequence of Instructions</a:t>
            </a:r>
            <a:endParaRPr lang="en-IN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8E95AF-28B2-4401-8F71-E8FAFDBAB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556" y="1846634"/>
            <a:ext cx="6703883" cy="407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319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915"/>
    </mc:Choice>
    <mc:Fallback xmlns="">
      <p:transition spd="slow" advTm="6391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BD349-5AD0-449B-9CD9-196EF5E16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Stalls being inserted into the Pipeline</a:t>
            </a:r>
            <a:endParaRPr lang="en-IN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0BD1F2-5DDE-4BDC-9CEF-6DDB31286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095" y="2038516"/>
            <a:ext cx="6800045" cy="391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80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499"/>
    </mc:Choice>
    <mc:Fallback xmlns="">
      <p:transition spd="slow" advTm="8849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BD349-5AD0-449B-9CD9-196EF5E16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way the stalls are really inserted into the Pipeline</a:t>
            </a:r>
            <a:endParaRPr lang="en-IN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0BD1F2-5DDE-4BDC-9CEF-6DDB31286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095" y="2038516"/>
            <a:ext cx="6800045" cy="391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9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729"/>
    </mc:Choice>
    <mc:Fallback xmlns="">
      <p:transition spd="slow" advTm="69729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5FFB6F30C20945BBD90F07F9038E0F" ma:contentTypeVersion="5" ma:contentTypeDescription="Create a new document." ma:contentTypeScope="" ma:versionID="9182b67b429aea920974c894dd67793b">
  <xsd:schema xmlns:xsd="http://www.w3.org/2001/XMLSchema" xmlns:xs="http://www.w3.org/2001/XMLSchema" xmlns:p="http://schemas.microsoft.com/office/2006/metadata/properties" xmlns:ns2="bd71f726-4741-4975-98a1-22737653daf3" targetNamespace="http://schemas.microsoft.com/office/2006/metadata/properties" ma:root="true" ma:fieldsID="3fb6de50090d2cbc9dbea7a65c1514d0" ns2:_="">
    <xsd:import namespace="bd71f726-4741-4975-98a1-22737653daf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71f726-4741-4975-98a1-22737653da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7C62764-CF83-4842-A093-AC020252028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036A01-A583-436D-AD3B-1F599F498F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71f726-4741-4975-98a1-22737653daf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BAF0FB4-E277-44CF-9BFE-0810D68E4EF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1366</TotalTime>
  <Words>53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 19CSE211 Computer Architecture &amp; Organization </vt:lpstr>
      <vt:lpstr>Pipelined Dependencies in a 5-Instruction sequence using simplified DataPaths to show the dependencies</vt:lpstr>
      <vt:lpstr>Resolving of Dependencies:</vt:lpstr>
      <vt:lpstr>Pipelined Sequence of Instructions</vt:lpstr>
      <vt:lpstr>Stalls being inserted into the Pipeline</vt:lpstr>
      <vt:lpstr>The way the stalls are really inserted into the Pipeline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15CSE301 Computer Architecture &amp; Organization</dc:title>
  <dc:creator>Asha Ashok</dc:creator>
  <cp:lastModifiedBy>Asha Ashok</cp:lastModifiedBy>
  <cp:revision>54</cp:revision>
  <dcterms:created xsi:type="dcterms:W3CDTF">2020-11-11T05:40:17Z</dcterms:created>
  <dcterms:modified xsi:type="dcterms:W3CDTF">2023-07-05T23:34:39Z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0x010100C75FFB6F30C20945BBD90F07F9038E0F</vt:lpwstr>
  </property>
</Properties>
</file>