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6" r:id="rId7"/>
    <p:sldId id="25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70628-2CB3-6CE1-6FFA-C2132DD9BAB1}" v="2" dt="2023-03-23T04:44:44.941"/>
    <p1510:client id="{1EB5EFB0-A03B-13FF-659E-D36B19B4BA9A}" v="1" dt="2023-03-23T04:54:03.706"/>
    <p1510:client id="{385A8A4C-385A-D1DC-EA2D-44502E240FC7}" v="7" dt="2023-03-23T04:59:55.533"/>
    <p1510:client id="{45B7F776-0F19-2F9D-917C-3A79A2F3EAAA}" v="2" dt="2023-03-23T05:07:37.396"/>
    <p1510:client id="{6F2811D6-4AB6-D7B7-1D4A-F9E484CA64FF}" v="15" dt="2023-03-23T05:13:10.302"/>
    <p1510:client id="{844D26E6-011E-E2F1-F514-69DF12F7502C}" v="8" dt="2023-03-23T04:02:11.637"/>
    <p1510:client id="{98AE5D86-1CCB-5B38-A691-41EC0107EEB0}" v="5" dt="2023-03-20T08:59:21.111"/>
    <p1510:client id="{9FD799AB-8970-73E8-5D23-29A53369116A}" v="26" dt="2023-03-23T03:53:56.081"/>
    <p1510:client id="{AE6676FF-9EB9-4B1B-ADB0-6FFE48BA319E}" v="1" dt="2023-03-23T03:57:33.184"/>
    <p1510:client id="{B7E4B7FD-4631-DC68-51F2-2ADC7FF80B92}" v="3" dt="2023-03-23T04:48:09.883"/>
    <p1510:client id="{C54D450D-7C62-FF7B-088B-ECC46F6E9535}" v="1" dt="2023-03-23T04:57:38.529"/>
    <p1510:client id="{D374A2F9-16E3-F1AC-6566-8D646B524F2B}" v="1" dt="2023-03-23T04:53:14.981"/>
    <p1510:client id="{E7CDA6A4-5B94-E852-BC08-2D52455EFC7C}" v="4" dt="2023-03-23T04:56:45.433"/>
    <p1510:client id="{F0576701-E7A4-BF2B-5950-767891689130}" v="4" dt="2023-03-23T05:02:14.239"/>
    <p1510:client id="{F48F32A0-37BD-4938-DCDC-9C88DAF5E81F}" v="1" dt="2023-03-22T09:47:02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63c31bc8912ec76282886f6c2f0b70a7ca414e8be08bead2aa2eec71e134d99::" providerId="AD" clId="Web-{6F2811D6-4AB6-D7B7-1D4A-F9E484CA64FF}"/>
    <pc:docChg chg="addSld delSld">
      <pc:chgData name="Guest User" userId="S::urn:spo:anon#463c31bc8912ec76282886f6c2f0b70a7ca414e8be08bead2aa2eec71e134d99::" providerId="AD" clId="Web-{6F2811D6-4AB6-D7B7-1D4A-F9E484CA64FF}" dt="2023-03-23T05:13:09.411" v="7"/>
      <pc:docMkLst>
        <pc:docMk/>
      </pc:docMkLst>
      <pc:sldChg chg="add del">
        <pc:chgData name="Guest User" userId="S::urn:spo:anon#463c31bc8912ec76282886f6c2f0b70a7ca414e8be08bead2aa2eec71e134d99::" providerId="AD" clId="Web-{6F2811D6-4AB6-D7B7-1D4A-F9E484CA64FF}" dt="2023-03-23T05:13:05.458" v="4"/>
        <pc:sldMkLst>
          <pc:docMk/>
          <pc:sldMk cId="3374809902" sldId="258"/>
        </pc:sldMkLst>
      </pc:sldChg>
      <pc:sldChg chg="add del">
        <pc:chgData name="Guest User" userId="S::urn:spo:anon#463c31bc8912ec76282886f6c2f0b70a7ca414e8be08bead2aa2eec71e134d99::" providerId="AD" clId="Web-{6F2811D6-4AB6-D7B7-1D4A-F9E484CA64FF}" dt="2023-03-23T05:13:07.567" v="5"/>
        <pc:sldMkLst>
          <pc:docMk/>
          <pc:sldMk cId="1175085273" sldId="267"/>
        </pc:sldMkLst>
      </pc:sldChg>
      <pc:sldChg chg="new add del">
        <pc:chgData name="Guest User" userId="S::urn:spo:anon#463c31bc8912ec76282886f6c2f0b70a7ca414e8be08bead2aa2eec71e134d99::" providerId="AD" clId="Web-{6F2811D6-4AB6-D7B7-1D4A-F9E484CA64FF}" dt="2023-03-23T05:13:09.411" v="7"/>
        <pc:sldMkLst>
          <pc:docMk/>
          <pc:sldMk cId="4192100928" sldId="268"/>
        </pc:sldMkLst>
      </pc:sldChg>
    </pc:docChg>
  </pc:docChgLst>
  <pc:docChgLst>
    <pc:chgData name="Guest User" userId="S::urn:spo:anon#463c31bc8912ec76282886f6c2f0b70a7ca414e8be08bead2aa2eec71e134d99::" providerId="AD" clId="Web-{D374A2F9-16E3-F1AC-6566-8D646B524F2B}"/>
    <pc:docChg chg="modSld">
      <pc:chgData name="Guest User" userId="S::urn:spo:anon#463c31bc8912ec76282886f6c2f0b70a7ca414e8be08bead2aa2eec71e134d99::" providerId="AD" clId="Web-{D374A2F9-16E3-F1AC-6566-8D646B524F2B}" dt="2023-03-23T04:53:14.981" v="0" actId="1076"/>
      <pc:docMkLst>
        <pc:docMk/>
      </pc:docMkLst>
      <pc:sldChg chg="modSp">
        <pc:chgData name="Guest User" userId="S::urn:spo:anon#463c31bc8912ec76282886f6c2f0b70a7ca414e8be08bead2aa2eec71e134d99::" providerId="AD" clId="Web-{D374A2F9-16E3-F1AC-6566-8D646B524F2B}" dt="2023-03-23T04:53:14.981" v="0" actId="1076"/>
        <pc:sldMkLst>
          <pc:docMk/>
          <pc:sldMk cId="2547294592" sldId="266"/>
        </pc:sldMkLst>
        <pc:spChg chg="mod">
          <ac:chgData name="Guest User" userId="S::urn:spo:anon#463c31bc8912ec76282886f6c2f0b70a7ca414e8be08bead2aa2eec71e134d99::" providerId="AD" clId="Web-{D374A2F9-16E3-F1AC-6566-8D646B524F2B}" dt="2023-03-23T04:53:14.981" v="0" actId="1076"/>
          <ac:spMkLst>
            <pc:docMk/>
            <pc:sldMk cId="2547294592" sldId="266"/>
            <ac:spMk id="3" creationId="{43706D1C-989F-4DA1-9078-341FCD640215}"/>
          </ac:spMkLst>
        </pc:spChg>
      </pc:sldChg>
    </pc:docChg>
  </pc:docChgLst>
  <pc:docChgLst>
    <pc:chgData name="T V S R SRI HARSHITHA - AM.EN.U4CSE21356" userId="S::amenu4cse21356@am.students.amrita.edu::d5ca3d91-2588-4906-bb2c-30ed0b834d37" providerId="AD" clId="Web-{C54D450D-7C62-FF7B-088B-ECC46F6E9535}"/>
    <pc:docChg chg="delSld">
      <pc:chgData name="T V S R SRI HARSHITHA - AM.EN.U4CSE21356" userId="S::amenu4cse21356@am.students.amrita.edu::d5ca3d91-2588-4906-bb2c-30ed0b834d37" providerId="AD" clId="Web-{C54D450D-7C62-FF7B-088B-ECC46F6E9535}" dt="2023-03-23T04:57:38.529" v="0"/>
      <pc:docMkLst>
        <pc:docMk/>
      </pc:docMkLst>
      <pc:sldChg chg="del">
        <pc:chgData name="T V S R SRI HARSHITHA - AM.EN.U4CSE21356" userId="S::amenu4cse21356@am.students.amrita.edu::d5ca3d91-2588-4906-bb2c-30ed0b834d37" providerId="AD" clId="Web-{C54D450D-7C62-FF7B-088B-ECC46F6E9535}" dt="2023-03-23T04:57:38.529" v="0"/>
        <pc:sldMkLst>
          <pc:docMk/>
          <pc:sldMk cId="1751793387" sldId="268"/>
        </pc:sldMkLst>
      </pc:sldChg>
    </pc:docChg>
  </pc:docChgLst>
  <pc:docChgLst>
    <pc:chgData name="Gowri Krishnadas - AM.EN.U4CSE21026" userId="S::amenu4cse21026@am.students.amrita.edu::69a4e53b-e24b-4f75-a766-fe736d1c94be" providerId="AD" clId="Web-{9FD799AB-8970-73E8-5D23-29A53369116A}"/>
    <pc:docChg chg="modSld">
      <pc:chgData name="Gowri Krishnadas - AM.EN.U4CSE21026" userId="S::amenu4cse21026@am.students.amrita.edu::69a4e53b-e24b-4f75-a766-fe736d1c94be" providerId="AD" clId="Web-{9FD799AB-8970-73E8-5D23-29A53369116A}" dt="2023-03-23T03:53:56.081" v="28" actId="1076"/>
      <pc:docMkLst>
        <pc:docMk/>
      </pc:docMkLst>
      <pc:sldChg chg="modSp">
        <pc:chgData name="Gowri Krishnadas - AM.EN.U4CSE21026" userId="S::amenu4cse21026@am.students.amrita.edu::69a4e53b-e24b-4f75-a766-fe736d1c94be" providerId="AD" clId="Web-{9FD799AB-8970-73E8-5D23-29A53369116A}" dt="2023-03-23T03:39:21.422" v="27" actId="20577"/>
        <pc:sldMkLst>
          <pc:docMk/>
          <pc:sldMk cId="2020586747" sldId="256"/>
        </pc:sldMkLst>
        <pc:spChg chg="mod">
          <ac:chgData name="Gowri Krishnadas - AM.EN.U4CSE21026" userId="S::amenu4cse21026@am.students.amrita.edu::69a4e53b-e24b-4f75-a766-fe736d1c94be" providerId="AD" clId="Web-{9FD799AB-8970-73E8-5D23-29A53369116A}" dt="2023-03-23T03:39:21.422" v="27" actId="20577"/>
          <ac:spMkLst>
            <pc:docMk/>
            <pc:sldMk cId="2020586747" sldId="256"/>
            <ac:spMk id="2" creationId="{925F6BB1-23A5-406C-9706-75BF4018BD40}"/>
          </ac:spMkLst>
        </pc:spChg>
      </pc:sldChg>
      <pc:sldChg chg="modSp">
        <pc:chgData name="Gowri Krishnadas - AM.EN.U4CSE21026" userId="S::amenu4cse21026@am.students.amrita.edu::69a4e53b-e24b-4f75-a766-fe736d1c94be" providerId="AD" clId="Web-{9FD799AB-8970-73E8-5D23-29A53369116A}" dt="2023-03-23T03:53:56.081" v="28" actId="1076"/>
        <pc:sldMkLst>
          <pc:docMk/>
          <pc:sldMk cId="2547294592" sldId="266"/>
        </pc:sldMkLst>
        <pc:picChg chg="mod">
          <ac:chgData name="Gowri Krishnadas - AM.EN.U4CSE21026" userId="S::amenu4cse21026@am.students.amrita.edu::69a4e53b-e24b-4f75-a766-fe736d1c94be" providerId="AD" clId="Web-{9FD799AB-8970-73E8-5D23-29A53369116A}" dt="2023-03-23T03:53:56.081" v="28" actId="1076"/>
          <ac:picMkLst>
            <pc:docMk/>
            <pc:sldMk cId="2547294592" sldId="266"/>
            <ac:picMk id="5" creationId="{2DE0F136-DD35-45AB-B410-8EE3E988B829}"/>
          </ac:picMkLst>
        </pc:picChg>
      </pc:sldChg>
    </pc:docChg>
  </pc:docChgLst>
  <pc:docChgLst>
    <pc:chgData name="Purnima Rangavajjula - AM.EN.U4CSE21046" userId="S::amenu4cse21046@am.students.amrita.edu::5d7a9e1b-0f50-465a-9987-de54cff4a0af" providerId="AD" clId="Web-{844D26E6-011E-E2F1-F514-69DF12F7502C}"/>
    <pc:docChg chg="addSld delSld">
      <pc:chgData name="Purnima Rangavajjula - AM.EN.U4CSE21046" userId="S::amenu4cse21046@am.students.amrita.edu::5d7a9e1b-0f50-465a-9987-de54cff4a0af" providerId="AD" clId="Web-{844D26E6-011E-E2F1-F514-69DF12F7502C}" dt="2023-03-23T04:02:11.637" v="7"/>
      <pc:docMkLst>
        <pc:docMk/>
      </pc:docMkLst>
      <pc:sldChg chg="new del">
        <pc:chgData name="Purnima Rangavajjula - AM.EN.U4CSE21046" userId="S::amenu4cse21046@am.students.amrita.edu::5d7a9e1b-0f50-465a-9987-de54cff4a0af" providerId="AD" clId="Web-{844D26E6-011E-E2F1-F514-69DF12F7502C}" dt="2023-03-23T04:02:11.637" v="7"/>
        <pc:sldMkLst>
          <pc:docMk/>
          <pc:sldMk cId="2020793162" sldId="268"/>
        </pc:sldMkLst>
      </pc:sldChg>
      <pc:sldChg chg="new del">
        <pc:chgData name="Purnima Rangavajjula - AM.EN.U4CSE21046" userId="S::amenu4cse21046@am.students.amrita.edu::5d7a9e1b-0f50-465a-9987-de54cff4a0af" providerId="AD" clId="Web-{844D26E6-011E-E2F1-F514-69DF12F7502C}" dt="2023-03-23T04:02:09.387" v="6"/>
        <pc:sldMkLst>
          <pc:docMk/>
          <pc:sldMk cId="135407034" sldId="269"/>
        </pc:sldMkLst>
      </pc:sldChg>
      <pc:sldChg chg="new del">
        <pc:chgData name="Purnima Rangavajjula - AM.EN.U4CSE21046" userId="S::amenu4cse21046@am.students.amrita.edu::5d7a9e1b-0f50-465a-9987-de54cff4a0af" providerId="AD" clId="Web-{844D26E6-011E-E2F1-F514-69DF12F7502C}" dt="2023-03-23T04:02:04.902" v="5"/>
        <pc:sldMkLst>
          <pc:docMk/>
          <pc:sldMk cId="4183015637" sldId="270"/>
        </pc:sldMkLst>
      </pc:sldChg>
      <pc:sldChg chg="new del">
        <pc:chgData name="Purnima Rangavajjula - AM.EN.U4CSE21046" userId="S::amenu4cse21046@am.students.amrita.edu::5d7a9e1b-0f50-465a-9987-de54cff4a0af" providerId="AD" clId="Web-{844D26E6-011E-E2F1-F514-69DF12F7502C}" dt="2023-03-23T04:01:59.605" v="4"/>
        <pc:sldMkLst>
          <pc:docMk/>
          <pc:sldMk cId="2924278966" sldId="271"/>
        </pc:sldMkLst>
      </pc:sldChg>
    </pc:docChg>
  </pc:docChgLst>
  <pc:docChgLst>
    <pc:chgData name="THEERTHALA SITANSHU SAI - AM.EN.U4CSE21357" userId="S::amenu4cse21357@am.students.amrita.edu::81e93899-2849-47e7-a6eb-7bedf48fa119" providerId="AD" clId="Web-{B7E4B7FD-4631-DC68-51F2-2ADC7FF80B92}"/>
    <pc:docChg chg="modSld">
      <pc:chgData name="THEERTHALA SITANSHU SAI - AM.EN.U4CSE21357" userId="S::amenu4cse21357@am.students.amrita.edu::81e93899-2849-47e7-a6eb-7bedf48fa119" providerId="AD" clId="Web-{B7E4B7FD-4631-DC68-51F2-2ADC7FF80B92}" dt="2023-03-23T04:48:06.648" v="1" actId="20577"/>
      <pc:docMkLst>
        <pc:docMk/>
      </pc:docMkLst>
      <pc:sldChg chg="modSp">
        <pc:chgData name="THEERTHALA SITANSHU SAI - AM.EN.U4CSE21357" userId="S::amenu4cse21357@am.students.amrita.edu::81e93899-2849-47e7-a6eb-7bedf48fa119" providerId="AD" clId="Web-{B7E4B7FD-4631-DC68-51F2-2ADC7FF80B92}" dt="2023-03-23T04:48:06.648" v="1" actId="20577"/>
        <pc:sldMkLst>
          <pc:docMk/>
          <pc:sldMk cId="2547294592" sldId="266"/>
        </pc:sldMkLst>
        <pc:spChg chg="mod">
          <ac:chgData name="THEERTHALA SITANSHU SAI - AM.EN.U4CSE21357" userId="S::amenu4cse21357@am.students.amrita.edu::81e93899-2849-47e7-a6eb-7bedf48fa119" providerId="AD" clId="Web-{B7E4B7FD-4631-DC68-51F2-2ADC7FF80B92}" dt="2023-03-23T04:48:06.648" v="1" actId="20577"/>
          <ac:spMkLst>
            <pc:docMk/>
            <pc:sldMk cId="2547294592" sldId="266"/>
            <ac:spMk id="2" creationId="{B59C248F-8D83-4D01-84AF-F7EB765E272B}"/>
          </ac:spMkLst>
        </pc:spChg>
      </pc:sldChg>
    </pc:docChg>
  </pc:docChgLst>
  <pc:docChgLst>
    <pc:chgData name="Guest User" userId="S::urn:spo:anon#463c31bc8912ec76282886f6c2f0b70a7ca414e8be08bead2aa2eec71e134d99::" providerId="AD" clId="Web-{1EB5EFB0-A03B-13FF-659E-D36B19B4BA9A}"/>
    <pc:docChg chg="addSld">
      <pc:chgData name="Guest User" userId="S::urn:spo:anon#463c31bc8912ec76282886f6c2f0b70a7ca414e8be08bead2aa2eec71e134d99::" providerId="AD" clId="Web-{1EB5EFB0-A03B-13FF-659E-D36B19B4BA9A}" dt="2023-03-23T04:54:03.706" v="0"/>
      <pc:docMkLst>
        <pc:docMk/>
      </pc:docMkLst>
      <pc:sldChg chg="new">
        <pc:chgData name="Guest User" userId="S::urn:spo:anon#463c31bc8912ec76282886f6c2f0b70a7ca414e8be08bead2aa2eec71e134d99::" providerId="AD" clId="Web-{1EB5EFB0-A03B-13FF-659E-D36B19B4BA9A}" dt="2023-03-23T04:54:03.706" v="0"/>
        <pc:sldMkLst>
          <pc:docMk/>
          <pc:sldMk cId="1751793387" sldId="268"/>
        </pc:sldMkLst>
      </pc:sldChg>
    </pc:docChg>
  </pc:docChgLst>
  <pc:docChgLst>
    <pc:chgData name="SACHIN SM - AM.EN.U4CSE21349" userId="S::amenu4cse21349@am.students.amrita.edu::1cc4d12c-bf16-4dab-b95c-c0f8ca363556" providerId="AD" clId="Web-{06970628-2CB3-6CE1-6FFA-C2132DD9BAB1}"/>
    <pc:docChg chg="modSld">
      <pc:chgData name="SACHIN SM - AM.EN.U4CSE21349" userId="S::amenu4cse21349@am.students.amrita.edu::1cc4d12c-bf16-4dab-b95c-c0f8ca363556" providerId="AD" clId="Web-{06970628-2CB3-6CE1-6FFA-C2132DD9BAB1}" dt="2023-03-23T04:44:44.941" v="1"/>
      <pc:docMkLst>
        <pc:docMk/>
      </pc:docMkLst>
      <pc:sldChg chg="addSp delSp modSp addAnim delAnim">
        <pc:chgData name="SACHIN SM - AM.EN.U4CSE21349" userId="S::amenu4cse21349@am.students.amrita.edu::1cc4d12c-bf16-4dab-b95c-c0f8ca363556" providerId="AD" clId="Web-{06970628-2CB3-6CE1-6FFA-C2132DD9BAB1}" dt="2023-03-23T04:44:44.941" v="1"/>
        <pc:sldMkLst>
          <pc:docMk/>
          <pc:sldMk cId="0" sldId="264"/>
        </pc:sldMkLst>
        <pc:grpChg chg="add del">
          <ac:chgData name="SACHIN SM - AM.EN.U4CSE21349" userId="S::amenu4cse21349@am.students.amrita.edu::1cc4d12c-bf16-4dab-b95c-c0f8ca363556" providerId="AD" clId="Web-{06970628-2CB3-6CE1-6FFA-C2132DD9BAB1}" dt="2023-03-23T04:44:44.941" v="1"/>
          <ac:grpSpMkLst>
            <pc:docMk/>
            <pc:sldMk cId="0" sldId="264"/>
            <ac:grpSpMk id="2" creationId="{E201DBBC-44AF-4617-9BAD-D9BB9B513033}"/>
          </ac:grpSpMkLst>
        </pc:grpChg>
        <pc:cxnChg chg="mod">
          <ac:chgData name="SACHIN SM - AM.EN.U4CSE21349" userId="S::amenu4cse21349@am.students.amrita.edu::1cc4d12c-bf16-4dab-b95c-c0f8ca363556" providerId="AD" clId="Web-{06970628-2CB3-6CE1-6FFA-C2132DD9BAB1}" dt="2023-03-23T04:44:44.941" v="1"/>
          <ac:cxnSpMkLst>
            <pc:docMk/>
            <pc:sldMk cId="0" sldId="264"/>
            <ac:cxnSpMk id="22559" creationId="{BE3BF206-CC82-4DC9-95C1-161B65AF45C5}"/>
          </ac:cxnSpMkLst>
        </pc:cxnChg>
      </pc:sldChg>
    </pc:docChg>
  </pc:docChgLst>
  <pc:docChgLst>
    <pc:chgData name="T V S R SRI HARSHITHA - AM.EN.U4CSE21356" userId="S::amenu4cse21356@am.students.amrita.edu::d5ca3d91-2588-4906-bb2c-30ed0b834d37" providerId="AD" clId="Web-{F48F32A0-37BD-4938-DCDC-9C88DAF5E81F}"/>
    <pc:docChg chg="modSld">
      <pc:chgData name="T V S R SRI HARSHITHA - AM.EN.U4CSE21356" userId="S::amenu4cse21356@am.students.amrita.edu::d5ca3d91-2588-4906-bb2c-30ed0b834d37" providerId="AD" clId="Web-{F48F32A0-37BD-4938-DCDC-9C88DAF5E81F}" dt="2023-03-22T09:47:02.192" v="0" actId="1076"/>
      <pc:docMkLst>
        <pc:docMk/>
      </pc:docMkLst>
      <pc:sldChg chg="modSp">
        <pc:chgData name="T V S R SRI HARSHITHA - AM.EN.U4CSE21356" userId="S::amenu4cse21356@am.students.amrita.edu::d5ca3d91-2588-4906-bb2c-30ed0b834d37" providerId="AD" clId="Web-{F48F32A0-37BD-4938-DCDC-9C88DAF5E81F}" dt="2023-03-22T09:47:02.192" v="0" actId="1076"/>
        <pc:sldMkLst>
          <pc:docMk/>
          <pc:sldMk cId="0" sldId="264"/>
        </pc:sldMkLst>
        <pc:grpChg chg="mod">
          <ac:chgData name="T V S R SRI HARSHITHA - AM.EN.U4CSE21356" userId="S::amenu4cse21356@am.students.amrita.edu::d5ca3d91-2588-4906-bb2c-30ed0b834d37" providerId="AD" clId="Web-{F48F32A0-37BD-4938-DCDC-9C88DAF5E81F}" dt="2023-03-22T09:47:02.192" v="0" actId="1076"/>
          <ac:grpSpMkLst>
            <pc:docMk/>
            <pc:sldMk cId="0" sldId="264"/>
            <ac:grpSpMk id="2" creationId="{E201DBBC-44AF-4617-9BAD-D9BB9B513033}"/>
          </ac:grpSpMkLst>
        </pc:grpChg>
      </pc:sldChg>
    </pc:docChg>
  </pc:docChgLst>
  <pc:docChgLst>
    <pc:chgData name="Hari Govind Rajesh - AM.EN.U4CSE21326" userId="S::amenu4cse21326@am.students.amrita.edu::a7acaaec-508a-4f12-9352-2b98944aeb5c" providerId="AD" clId="Web-{385A8A4C-385A-D1DC-EA2D-44502E240FC7}"/>
    <pc:docChg chg="modSld">
      <pc:chgData name="Hari Govind Rajesh - AM.EN.U4CSE21326" userId="S::amenu4cse21326@am.students.amrita.edu::a7acaaec-508a-4f12-9352-2b98944aeb5c" providerId="AD" clId="Web-{385A8A4C-385A-D1DC-EA2D-44502E240FC7}" dt="2023-03-23T04:59:55.533" v="6" actId="20577"/>
      <pc:docMkLst>
        <pc:docMk/>
      </pc:docMkLst>
      <pc:sldChg chg="modSp">
        <pc:chgData name="Hari Govind Rajesh - AM.EN.U4CSE21326" userId="S::amenu4cse21326@am.students.amrita.edu::a7acaaec-508a-4f12-9352-2b98944aeb5c" providerId="AD" clId="Web-{385A8A4C-385A-D1DC-EA2D-44502E240FC7}" dt="2023-03-23T04:59:55.533" v="6" actId="20577"/>
        <pc:sldMkLst>
          <pc:docMk/>
          <pc:sldMk cId="3374809902" sldId="258"/>
        </pc:sldMkLst>
        <pc:spChg chg="mod">
          <ac:chgData name="Hari Govind Rajesh - AM.EN.U4CSE21326" userId="S::amenu4cse21326@am.students.amrita.edu::a7acaaec-508a-4f12-9352-2b98944aeb5c" providerId="AD" clId="Web-{385A8A4C-385A-D1DC-EA2D-44502E240FC7}" dt="2023-03-23T04:59:55.533" v="6" actId="20577"/>
          <ac:spMkLst>
            <pc:docMk/>
            <pc:sldMk cId="3374809902" sldId="258"/>
            <ac:spMk id="3" creationId="{64168BDC-F550-431F-B7D3-F079586C39DE}"/>
          </ac:spMkLst>
        </pc:spChg>
      </pc:sldChg>
    </pc:docChg>
  </pc:docChgLst>
  <pc:docChgLst>
    <pc:chgData name="Guest User" userId="S::urn:spo:anon#463c31bc8912ec76282886f6c2f0b70a7ca414e8be08bead2aa2eec71e134d99::" providerId="AD" clId="Web-{45B7F776-0F19-2F9D-917C-3A79A2F3EAAA}"/>
    <pc:docChg chg="addSld delSld">
      <pc:chgData name="Guest User" userId="S::urn:spo:anon#463c31bc8912ec76282886f6c2f0b70a7ca414e8be08bead2aa2eec71e134d99::" providerId="AD" clId="Web-{45B7F776-0F19-2F9D-917C-3A79A2F3EAAA}" dt="2023-03-23T05:07:37.396" v="1"/>
      <pc:docMkLst>
        <pc:docMk/>
      </pc:docMkLst>
      <pc:sldChg chg="new del">
        <pc:chgData name="Guest User" userId="S::urn:spo:anon#463c31bc8912ec76282886f6c2f0b70a7ca414e8be08bead2aa2eec71e134d99::" providerId="AD" clId="Web-{45B7F776-0F19-2F9D-917C-3A79A2F3EAAA}" dt="2023-03-23T05:07:37.396" v="1"/>
        <pc:sldMkLst>
          <pc:docMk/>
          <pc:sldMk cId="1808719591" sldId="268"/>
        </pc:sldMkLst>
      </pc:sldChg>
    </pc:docChg>
  </pc:docChgLst>
  <pc:docChgLst>
    <pc:chgData name="Guest User" userId="S::urn:spo:anon#463c31bc8912ec76282886f6c2f0b70a7ca414e8be08bead2aa2eec71e134d99::" providerId="AD" clId="Web-{98AE5D86-1CCB-5B38-A691-41EC0107EEB0}"/>
    <pc:docChg chg="addSld delSld modSld">
      <pc:chgData name="Guest User" userId="S::urn:spo:anon#463c31bc8912ec76282886f6c2f0b70a7ca414e8be08bead2aa2eec71e134d99::" providerId="AD" clId="Web-{98AE5D86-1CCB-5B38-A691-41EC0107EEB0}" dt="2023-03-20T08:59:21.111" v="4"/>
      <pc:docMkLst>
        <pc:docMk/>
      </pc:docMkLst>
      <pc:sldChg chg="addSp delSp add del">
        <pc:chgData name="Guest User" userId="S::urn:spo:anon#463c31bc8912ec76282886f6c2f0b70a7ca414e8be08bead2aa2eec71e134d99::" providerId="AD" clId="Web-{98AE5D86-1CCB-5B38-A691-41EC0107EEB0}" dt="2023-03-20T08:59:21.111" v="4"/>
        <pc:sldMkLst>
          <pc:docMk/>
          <pc:sldMk cId="1707745523" sldId="257"/>
        </pc:sldMkLst>
        <pc:picChg chg="add del">
          <ac:chgData name="Guest User" userId="S::urn:spo:anon#463c31bc8912ec76282886f6c2f0b70a7ca414e8be08bead2aa2eec71e134d99::" providerId="AD" clId="Web-{98AE5D86-1CCB-5B38-A691-41EC0107EEB0}" dt="2023-03-20T08:59:21.111" v="4"/>
          <ac:picMkLst>
            <pc:docMk/>
            <pc:sldMk cId="1707745523" sldId="257"/>
            <ac:picMk id="5" creationId="{23D79D6C-3AA4-462F-B8C8-44456E8B4BA2}"/>
          </ac:picMkLst>
        </pc:picChg>
      </pc:sldChg>
      <pc:sldChg chg="del">
        <pc:chgData name="Guest User" userId="S::urn:spo:anon#463c31bc8912ec76282886f6c2f0b70a7ca414e8be08bead2aa2eec71e134d99::" providerId="AD" clId="Web-{98AE5D86-1CCB-5B38-A691-41EC0107EEB0}" dt="2023-03-20T08:37:57.827" v="0"/>
        <pc:sldMkLst>
          <pc:docMk/>
          <pc:sldMk cId="0" sldId="265"/>
        </pc:sldMkLst>
      </pc:sldChg>
    </pc:docChg>
  </pc:docChgLst>
  <pc:docChgLst>
    <pc:chgData name="P BHUVAN SHANKAR - AM.EN.U4CSE21363" userId="S::amenu4cse21363@am.students.amrita.edu::ca3bdd81-fdc9-466f-a68d-d7f8b12d8aa5" providerId="AD" clId="Web-{F0576701-E7A4-BF2B-5950-767891689130}"/>
    <pc:docChg chg="addSld delSld">
      <pc:chgData name="P BHUVAN SHANKAR - AM.EN.U4CSE21363" userId="S::amenu4cse21363@am.students.amrita.edu::ca3bdd81-fdc9-466f-a68d-d7f8b12d8aa5" providerId="AD" clId="Web-{F0576701-E7A4-BF2B-5950-767891689130}" dt="2023-03-23T05:02:13.754" v="2"/>
      <pc:docMkLst>
        <pc:docMk/>
      </pc:docMkLst>
      <pc:sldChg chg="del">
        <pc:chgData name="P BHUVAN SHANKAR - AM.EN.U4CSE21363" userId="S::amenu4cse21363@am.students.amrita.edu::ca3bdd81-fdc9-466f-a68d-d7f8b12d8aa5" providerId="AD" clId="Web-{F0576701-E7A4-BF2B-5950-767891689130}" dt="2023-03-23T04:46:20.364" v="0"/>
        <pc:sldMkLst>
          <pc:docMk/>
          <pc:sldMk cId="0" sldId="264"/>
        </pc:sldMkLst>
      </pc:sldChg>
      <pc:sldChg chg="add del">
        <pc:chgData name="P BHUVAN SHANKAR - AM.EN.U4CSE21363" userId="S::amenu4cse21363@am.students.amrita.edu::ca3bdd81-fdc9-466f-a68d-d7f8b12d8aa5" providerId="AD" clId="Web-{F0576701-E7A4-BF2B-5950-767891689130}" dt="2023-03-23T05:02:13.754" v="2"/>
        <pc:sldMkLst>
          <pc:docMk/>
          <pc:sldMk cId="2547294592" sldId="266"/>
        </pc:sldMkLst>
      </pc:sldChg>
    </pc:docChg>
  </pc:docChgLst>
  <pc:docChgLst>
    <pc:chgData name="Guest User" userId="S::urn:spo:anon#463c31bc8912ec76282886f6c2f0b70a7ca414e8be08bead2aa2eec71e134d99::" providerId="AD" clId="Web-{AE6676FF-9EB9-4B1B-ADB0-6FFE48BA319E}"/>
    <pc:docChg chg="modSld">
      <pc:chgData name="Guest User" userId="S::urn:spo:anon#463c31bc8912ec76282886f6c2f0b70a7ca414e8be08bead2aa2eec71e134d99::" providerId="AD" clId="Web-{AE6676FF-9EB9-4B1B-ADB0-6FFE48BA319E}" dt="2023-03-23T03:57:33.184" v="0" actId="1076"/>
      <pc:docMkLst>
        <pc:docMk/>
      </pc:docMkLst>
      <pc:sldChg chg="modSp">
        <pc:chgData name="Guest User" userId="S::urn:spo:anon#463c31bc8912ec76282886f6c2f0b70a7ca414e8be08bead2aa2eec71e134d99::" providerId="AD" clId="Web-{AE6676FF-9EB9-4B1B-ADB0-6FFE48BA319E}" dt="2023-03-23T03:57:33.184" v="0" actId="1076"/>
        <pc:sldMkLst>
          <pc:docMk/>
          <pc:sldMk cId="0" sldId="264"/>
        </pc:sldMkLst>
        <pc:spChg chg="mod">
          <ac:chgData name="Guest User" userId="S::urn:spo:anon#463c31bc8912ec76282886f6c2f0b70a7ca414e8be08bead2aa2eec71e134d99::" providerId="AD" clId="Web-{AE6676FF-9EB9-4B1B-ADB0-6FFE48BA319E}" dt="2023-03-23T03:57:33.184" v="0" actId="1076"/>
          <ac:spMkLst>
            <pc:docMk/>
            <pc:sldMk cId="0" sldId="264"/>
            <ac:spMk id="22530" creationId="{7CEFD25D-C678-4303-B32C-883FCCB7173A}"/>
          </ac:spMkLst>
        </pc:spChg>
      </pc:sldChg>
    </pc:docChg>
  </pc:docChgLst>
  <pc:docChgLst>
    <pc:chgData name="KOTYADA SIVA SAMPREETH - AM.EN.U4CSE21332" userId="S::amenu4cse21332@am.students.amrita.edu::8fd4ad05-777b-461e-87c0-192a02c5d991" providerId="AD" clId="Web-{E7CDA6A4-5B94-E852-BC08-2D52455EFC7C}"/>
    <pc:docChg chg="modSld">
      <pc:chgData name="KOTYADA SIVA SAMPREETH - AM.EN.U4CSE21332" userId="S::amenu4cse21332@am.students.amrita.edu::8fd4ad05-777b-461e-87c0-192a02c5d991" providerId="AD" clId="Web-{E7CDA6A4-5B94-E852-BC08-2D52455EFC7C}" dt="2023-03-23T04:56:45.433" v="3" actId="1076"/>
      <pc:docMkLst>
        <pc:docMk/>
      </pc:docMkLst>
      <pc:sldChg chg="modSp">
        <pc:chgData name="KOTYADA SIVA SAMPREETH - AM.EN.U4CSE21332" userId="S::amenu4cse21332@am.students.amrita.edu::8fd4ad05-777b-461e-87c0-192a02c5d991" providerId="AD" clId="Web-{E7CDA6A4-5B94-E852-BC08-2D52455EFC7C}" dt="2023-03-23T04:56:45.433" v="3" actId="1076"/>
        <pc:sldMkLst>
          <pc:docMk/>
          <pc:sldMk cId="2547294592" sldId="266"/>
        </pc:sldMkLst>
        <pc:picChg chg="mod">
          <ac:chgData name="KOTYADA SIVA SAMPREETH - AM.EN.U4CSE21332" userId="S::amenu4cse21332@am.students.amrita.edu::8fd4ad05-777b-461e-87c0-192a02c5d991" providerId="AD" clId="Web-{E7CDA6A4-5B94-E852-BC08-2D52455EFC7C}" dt="2023-03-23T04:56:45.433" v="3" actId="1076"/>
          <ac:picMkLst>
            <pc:docMk/>
            <pc:sldMk cId="2547294592" sldId="266"/>
            <ac:picMk id="5" creationId="{2DE0F136-DD35-45AB-B410-8EE3E988B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98F2E-367C-4E63-A83C-BD9B9CB22A1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9C8E-F649-4B23-8ECB-E759E78A0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8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FE5C-7083-4F28-9769-A540B03C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5B0D5-D2F6-422B-80FF-4E12BA12D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3FA1-37A0-4418-AA0A-A42F8C9F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CB9C-C2EF-4593-8E4E-BFA59DB0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55CD-1C25-4960-896C-BFDC9E9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5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2FD9-A4CB-41D4-9174-F2E5FEA3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D1E6F-F88E-4B45-8F8B-3585B664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2F55-FCD1-4043-9799-A256AE1C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A09F-5C35-4EEA-BAFF-F1EB2152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5650-4C91-40B1-8552-3F4B565C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1D1D3-1F2D-4835-A2BF-B0822995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7D97-A861-4A4E-A0E7-2171732B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D870-7A08-4AC5-94E4-55311153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63F1-3FC8-4DBA-A77B-8D7308E7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D453-ACAD-4646-9B08-D763E752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66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C777-D125-460F-89CB-167C56AB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B760-8919-4A28-8EAA-BDB531E2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1CC1-DA65-4B15-A5EA-FF882470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90AA-7913-4A49-AD29-83E784B8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B263-437E-4617-A33E-B8CB505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8699-7E78-41C1-BED2-84466107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3965-1A6E-48B3-B735-EFE0BE0A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2113-1431-4FF9-8D0F-1058ECA3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3026-A460-4C28-8481-06969330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3839-F7B6-4D96-B403-9BF19284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50E6-EFD6-4F14-B1BE-0A96C23F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2A91-6311-49F0-8ADA-377C302C4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D158-6D6A-474A-A905-30AC93CCD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3AF7-FD08-4CEA-AF8B-547A15A1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5E6DF-5491-4BDE-81B8-A2120B3B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A57E4-AFBA-4489-98AB-B1D8117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6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8CA-B011-4754-BC3C-6AFA9983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59888-B885-4844-A8A5-6B2CD2D3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29D11-53DD-4838-8ACC-3786C9BFC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1E028-7E87-402D-A970-E77A52038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DFAA-FA8D-415E-BA91-1402FFCC1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10972-04F5-4477-BAD4-BA6E1ACD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75A37-6E16-4E3B-A453-5713C13F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78AC9-48F1-4E50-A898-13E76403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0DBF-0CF6-4AE1-8182-6C0AEF6E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2E6D0-4480-4089-9C74-728440A2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0415-728D-4CC7-B90C-65FE7507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15EC3-8794-405D-9B67-32B3B5A4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0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72A6F-A5B1-4888-BA03-2B000944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BA97-C0A3-4007-B342-C3E31A05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1BEE-8491-456A-847A-AB17C4E8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5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DD5B-6057-47F3-8E23-BC516A9C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EFB0-6FB1-4669-A648-5A6CCC6C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27D3B-550D-46C5-B5F8-50235D8B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FA866-F0EA-4C71-9B66-C3002BCF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2A2AF-1E50-44F0-9CCA-E04AAF7D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33119-1EE4-4790-90A5-C3FF1B0F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6D70-9047-46B3-B9D8-30BA92F9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70398-B0EC-4EC7-8082-3EDF310DA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2BD41-3C6E-4ECE-B328-91F43554C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9B90-FA01-42B3-BA7E-B450C3B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4132C-AE84-4630-99DF-9894F06E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534F-1662-418A-964E-143535FD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9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6C972-3996-4EA3-BACE-CF2D6749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16BA7-868E-480D-B85B-4A231F96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6B10-16EB-45B8-9F12-A72312726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5C74-39FA-4A4A-A528-B0D0A80D0DBE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A5304-0CD8-471F-A178-52C4CC744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F095-6CBA-4532-8732-DAF34BC49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6BB1-23A5-406C-9706-75BF4018B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>
                <a:cs typeface="Calibri Light"/>
              </a:rPr>
              <a:t>MIPS Instruction-&gt; </a:t>
            </a:r>
            <a:br>
              <a:rPr lang="en-IN"/>
            </a:br>
            <a:r>
              <a:rPr lang="en-IN">
                <a:cs typeface="Calibri Light"/>
              </a:rPr>
              <a:t>Machine Instruction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8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B8D7-DAC8-4FAF-B838-34672235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to Convert MIPS Instruction to Machine Language??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B8B7-C454-4906-BBD3-DE2E6198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R-format used for Computational Category Instructions as 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79D6C-3AA4-462F-B8C8-44456E8B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633870"/>
            <a:ext cx="9732687" cy="100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B516D-8026-4AA2-8AFB-6A648C937F95}"/>
              </a:ext>
            </a:extLst>
          </p:cNvPr>
          <p:cNvSpPr txBox="1"/>
          <p:nvPr/>
        </p:nvSpPr>
        <p:spPr>
          <a:xfrm>
            <a:off x="1490870" y="4641574"/>
            <a:ext cx="707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Category-add/sub/and/or/nor</a:t>
            </a: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Shift Instructions-</a:t>
            </a:r>
            <a:r>
              <a:rPr lang="en-I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(Shift Left  Logical )/</a:t>
            </a:r>
            <a:r>
              <a:rPr lang="en-I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(Shift Right Logical)</a:t>
            </a:r>
          </a:p>
        </p:txBody>
      </p:sp>
    </p:spTree>
    <p:extLst>
      <p:ext uri="{BB962C8B-B14F-4D97-AF65-F5344CB8AC3E}">
        <p14:creationId xmlns:p14="http://schemas.microsoft.com/office/powerpoint/2010/main" val="17077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248F-8D83-4D01-84AF-F7EB765E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Register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6D1C-989F-4DA1-9078-341FCD64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471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0F136-DD35-45AB-B410-8EE3E988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03" y="2326811"/>
            <a:ext cx="6048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B009-FE8F-4E76-9F07-CEE5B1C6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Given a MIPS add instruction…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8BDC-F550-431F-B7D3-F079586C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Convert add $s0, $ s1, $s2 to Machine Language.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0C1C1-89B7-4781-A5BA-59AB8192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43" y="2695575"/>
            <a:ext cx="6648244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C336A-27E3-402C-A8A1-938ACE77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35" y="4001294"/>
            <a:ext cx="6490251" cy="101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5C2B8-D228-4DD7-8A31-447013A93A0A}"/>
              </a:ext>
            </a:extLst>
          </p:cNvPr>
          <p:cNvSpPr txBox="1"/>
          <p:nvPr/>
        </p:nvSpPr>
        <p:spPr>
          <a:xfrm>
            <a:off x="1878495" y="5909112"/>
            <a:ext cx="79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Machine Language In Hexadecimal Representation=(02324020)</a:t>
            </a:r>
            <a:r>
              <a:rPr lang="en-IN" sz="1200"/>
              <a:t>16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0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B897-513E-41BA-81C6-2861A140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Revision Problem..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895F-6002-4FD6-9427-CB2F506C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Convert sub $t0,$s1,$s2</a:t>
            </a:r>
          </a:p>
          <a:p>
            <a:pPr marL="0" indent="0">
              <a:buNone/>
            </a:pPr>
            <a:r>
              <a:rPr lang="en-IN"/>
              <a:t>Opcode=0 and Functional Code=34</a:t>
            </a:r>
          </a:p>
          <a:p>
            <a:pPr marL="0" indent="0">
              <a:buNone/>
            </a:pPr>
            <a:r>
              <a:rPr lang="en-IN"/>
              <a:t>Machine language in </a:t>
            </a:r>
            <a:r>
              <a:rPr lang="en-IN" err="1"/>
              <a:t>Hexa</a:t>
            </a:r>
            <a:r>
              <a:rPr lang="en-IN"/>
              <a:t> decimal Representation=(02324022)</a:t>
            </a:r>
            <a:r>
              <a:rPr lang="en-IN" sz="2000"/>
              <a:t>16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8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81F84A-C762-4676-9AEB-D99CF6762A19}">
  <ds:schemaRefs>
    <ds:schemaRef ds:uri="da31a880-f362-4c10-986e-5dd3ed29c00f"/>
    <ds:schemaRef ds:uri="e661b00e-b2b2-4ea8-a6a8-d08d7a40d5e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B8F3AA-17DB-44EE-9DD0-F087FBD136E1}">
  <ds:schemaRefs>
    <ds:schemaRef ds:uri="da31a880-f362-4c10-986e-5dd3ed29c00f"/>
    <ds:schemaRef ds:uri="e661b00e-b2b2-4ea8-a6a8-d08d7a40d5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1B1BD9-C3EF-4883-BC01-30D1D56EE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MIPS Instruction-&gt;  Machine Instruction</vt:lpstr>
      <vt:lpstr>How to Convert MIPS Instruction to Machine Language??</vt:lpstr>
      <vt:lpstr>Register Conventions</vt:lpstr>
      <vt:lpstr>Given a MIPS add instruction…</vt:lpstr>
      <vt:lpstr>Revision Problem..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Instruction-&gt;  Machine Instruction</dc:title>
  <dc:creator>Asha Ashok</dc:creator>
  <cp:revision>1</cp:revision>
  <dcterms:created xsi:type="dcterms:W3CDTF">2020-09-06T17:05:13Z</dcterms:created>
  <dcterms:modified xsi:type="dcterms:W3CDTF">2023-03-23T05:13:11Z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