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72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9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2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9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7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8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4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1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Snake Game -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and implement a classic Snake Game using Python and Pygame.</a:t>
            </a:r>
          </a:p>
          <a:p>
            <a:r>
              <a:t>The game should allow the player to control a snake, eat food, grow in length, and avoid collisions with walls or itself.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&amp;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Requirements</a:t>
            </a:r>
            <a:r>
              <a:rPr lang="en-US" dirty="0"/>
              <a:t> and </a:t>
            </a:r>
            <a:r>
              <a:rPr lang="en-IN" dirty="0"/>
              <a:t>Tech Stack:</a:t>
            </a:r>
            <a:endParaRPr dirty="0"/>
          </a:p>
          <a:p>
            <a:endParaRPr dirty="0"/>
          </a:p>
          <a:p>
            <a:r>
              <a:rPr dirty="0"/>
              <a:t>- Python 3.x</a:t>
            </a:r>
          </a:p>
          <a:p>
            <a:r>
              <a:rPr dirty="0"/>
              <a:t>- </a:t>
            </a:r>
            <a:r>
              <a:rPr dirty="0" err="1"/>
              <a:t>Pygame</a:t>
            </a:r>
            <a:r>
              <a:rPr dirty="0"/>
              <a:t> library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&amp; 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Project Structure:</a:t>
            </a:r>
          </a:p>
          <a:p>
            <a:r>
              <a:t>src/</a:t>
            </a:r>
          </a:p>
          <a:p>
            <a:r>
              <a:t>  └── main.py (game logic)</a:t>
            </a:r>
          </a:p>
          <a:p>
            <a:r>
              <a:t>  └── resources/</a:t>
            </a:r>
          </a:p>
          <a:p>
            <a:r>
              <a:t>      ├── snake.png</a:t>
            </a:r>
          </a:p>
          <a:p>
            <a:r>
              <a:t>      ├── block.png</a:t>
            </a:r>
          </a:p>
          <a:p>
            <a:r>
              <a:t>      └── food.jpeg</a:t>
            </a:r>
          </a:p>
          <a:p>
            <a:endParaRPr/>
          </a:p>
          <a:p>
            <a:r>
              <a:t>main.py Modules:</a:t>
            </a:r>
          </a:p>
          <a:p>
            <a:r>
              <a:t>- SnakeGame class</a:t>
            </a:r>
          </a:p>
          <a:p>
            <a:r>
              <a:t>- Game loop (run)</a:t>
            </a:r>
          </a:p>
          <a:p>
            <a:r>
              <a:t>- Drawing &amp; event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Logic: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main game loop handles:</a:t>
            </a:r>
          </a:p>
          <a:p>
            <a:r>
              <a:t>- Processing user input (arrow keys)</a:t>
            </a:r>
          </a:p>
          <a:p>
            <a:r>
              <a:t>- Moving the snake</a:t>
            </a:r>
          </a:p>
          <a:p>
            <a:r>
              <a:t>- Checking for collisions (walls, self)</a:t>
            </a:r>
          </a:p>
          <a:p>
            <a:r>
              <a:t>- Eating food and growing</a:t>
            </a:r>
          </a:p>
          <a:p>
            <a:r>
              <a:t>- Drawing background, snake, and food</a:t>
            </a:r>
          </a:p>
          <a:p>
            <a:r>
              <a:t>- Updating the display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Logic: Collision &amp; Food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Collision Detection:</a:t>
            </a:r>
          </a:p>
          <a:p>
            <a:r>
              <a:t>- Wall collision: snake head out of bounds</a:t>
            </a:r>
          </a:p>
          <a:p>
            <a:r>
              <a:t>- Self collision: snake head in body</a:t>
            </a:r>
          </a:p>
          <a:p>
            <a:r>
              <a:t>- On collision: show game over screen</a:t>
            </a:r>
          </a:p>
          <a:p>
            <a:endParaRPr/>
          </a:p>
          <a:p>
            <a:r>
              <a:t>Food Handling:</a:t>
            </a:r>
          </a:p>
          <a:p>
            <a:r>
              <a:t>- Randomly place food not on snake</a:t>
            </a:r>
          </a:p>
          <a:p>
            <a:r>
              <a:t>- On eating: increase score, grow snake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fast user input and preventing reverse direction</a:t>
            </a:r>
          </a:p>
          <a:p>
            <a:r>
              <a:t>- Ensuring food does not spawn on the snake</a:t>
            </a:r>
          </a:p>
          <a:p>
            <a:r>
              <a:t>- Smooth rendering and frame rate control</a:t>
            </a:r>
          </a:p>
          <a:p>
            <a:r>
              <a:t>- Managing game restart and state transitions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Snake Game project demonstrates:</a:t>
            </a:r>
          </a:p>
          <a:p>
            <a:r>
              <a:t>- Use of Pygame for 2D game development</a:t>
            </a:r>
          </a:p>
          <a:p>
            <a:r>
              <a:t>- Event-driven programming in Python</a:t>
            </a:r>
          </a:p>
          <a:p>
            <a:r>
              <a:t>- Basic game logic and collision handling</a:t>
            </a:r>
          </a:p>
          <a:p>
            <a:r>
              <a:t>- Modular code structure for maintainability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</TotalTime>
  <Words>285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Snake Game - Problem Statement</vt:lpstr>
      <vt:lpstr>Requirements &amp; Tech Stack</vt:lpstr>
      <vt:lpstr>Module &amp; File Structure</vt:lpstr>
      <vt:lpstr>Backend Logic: Game Loop</vt:lpstr>
      <vt:lpstr>Backend Logic: Collision &amp; Food</vt:lpstr>
      <vt:lpstr>Challenges Faced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Aaditya Singh</dc:creator>
  <cp:keywords/>
  <dc:description>generated using python-pptx</dc:description>
  <cp:lastModifiedBy>Aaditya Singh</cp:lastModifiedBy>
  <cp:revision>2</cp:revision>
  <dcterms:created xsi:type="dcterms:W3CDTF">2013-01-27T09:14:16Z</dcterms:created>
  <dcterms:modified xsi:type="dcterms:W3CDTF">2025-05-20T10:05:56Z</dcterms:modified>
  <cp:category/>
</cp:coreProperties>
</file>