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Aaditya</a:t>
            </a:r>
            <a:r>
              <a:rPr lang="en-US" sz="2000" b="1" dirty="0">
                <a:solidFill>
                  <a:schemeClr val="accent1">
                    <a:lumMod val="75000"/>
                  </a:schemeClr>
                </a:solidFill>
                <a:latin typeface="Arial" pitchFamily="34" charset="0"/>
                <a:cs typeface="Arial" pitchFamily="34" charset="0"/>
              </a:rPr>
              <a:t> Rajput</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Aaditya</a:t>
            </a:r>
            <a:r>
              <a:rPr lang="en-US" sz="2000" b="1" dirty="0">
                <a:solidFill>
                  <a:schemeClr val="accent1">
                    <a:lumMod val="75000"/>
                  </a:schemeClr>
                </a:solidFill>
                <a:latin typeface="Arial"/>
                <a:cs typeface="Arial"/>
              </a:rPr>
              <a:t> Rajput</a:t>
            </a:r>
          </a:p>
          <a:p>
            <a:r>
              <a:rPr lang="en-US" sz="2000" b="1" dirty="0">
                <a:solidFill>
                  <a:schemeClr val="accent1">
                    <a:lumMod val="75000"/>
                  </a:schemeClr>
                </a:solidFill>
                <a:latin typeface="Arial"/>
                <a:cs typeface="Arial"/>
              </a:rPr>
              <a:t>College Name &amp; Department : Hasmukh Goswami College Of Engineering (Computer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400" dirty="0"/>
              <a:t>This project has great potential for further enhancements. Future improvements could include stronger encryption algorithms for added security, support for different file formats like audio and video, and optimized storage techniques to hide larger messages without affecting image quality. Advanced AI-based steganography could make the hidden data even more undetectable. Additionally, developing a mobile or web-based application would make this tool more accessible and user-friendly. With these upgrades, the project could become a powerful and versatile steganography tool for secure communication!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In the digital age, securely transmitting sensitive information is crucial. Traditional encryption methods can be complex, and sending plain text messages over unsecured channels poses security risks. This project aims to implement </a:t>
            </a:r>
            <a:r>
              <a:rPr lang="en-US" sz="3200" b="1" dirty="0"/>
              <a:t>image-based steganography</a:t>
            </a:r>
            <a:r>
              <a:rPr lang="en-US" sz="3200" dirty="0"/>
              <a:t> using Python and OpenCV, where users can hide secret messages within an image and retrieve them using a passcode.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9C3227B4-3AB9-4BCB-8F51-D0441D0C8B9D}"/>
              </a:ext>
            </a:extLst>
          </p:cNvPr>
          <p:cNvSpPr>
            <a:spLocks noGrp="1" noChangeArrowheads="1"/>
          </p:cNvSpPr>
          <p:nvPr>
            <p:ph idx="1"/>
          </p:nvPr>
        </p:nvSpPr>
        <p:spPr bwMode="auto">
          <a:xfrm>
            <a:off x="441325" y="1185210"/>
            <a:ext cx="977382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 Primary programming language for implementing the steganography logic.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a:t>
            </a:r>
            <a:r>
              <a:rPr kumimoji="0" lang="en-US" altLang="en-US" sz="1800" b="0" i="0" u="none" strike="noStrike" cap="none" normalizeH="0" baseline="0" dirty="0">
                <a:ln>
                  <a:noFill/>
                </a:ln>
                <a:solidFill>
                  <a:schemeClr val="tx1"/>
                </a:solidFill>
                <a:effectLst/>
                <a:latin typeface="Arial" panose="020B0604020202020204" pitchFamily="34" charset="0"/>
              </a:rPr>
              <a:t> – Used for image processing and pixel manipulation.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 Provides a simple GUI for user interaction (message input, passcode entry, and        	   alerts).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OS Module</a:t>
            </a:r>
            <a:r>
              <a:rPr kumimoji="0" lang="en-US" altLang="en-US" sz="1800" b="0" i="0" u="none" strike="noStrike" cap="none" normalizeH="0" baseline="0" dirty="0">
                <a:ln>
                  <a:noFill/>
                </a:ln>
                <a:solidFill>
                  <a:schemeClr val="tx1"/>
                </a:solidFill>
                <a:effectLst/>
                <a:latin typeface="Arial" panose="020B0604020202020204" pitchFamily="34" charset="0"/>
              </a:rPr>
              <a:t> – Helps in opening the encrypted image automatically based on the operating system.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ASCII Encoding</a:t>
            </a:r>
            <a:r>
              <a:rPr kumimoji="0" lang="en-US" altLang="en-US" sz="1800" b="0" i="0" u="none" strike="noStrike" cap="none" normalizeH="0" baseline="0" dirty="0">
                <a:ln>
                  <a:noFill/>
                </a:ln>
                <a:solidFill>
                  <a:schemeClr val="tx1"/>
                </a:solidFill>
                <a:effectLst/>
                <a:latin typeface="Arial" panose="020B0604020202020204" pitchFamily="34" charset="0"/>
              </a:rPr>
              <a:t> – Converts text into numerical values to be embedded in the image pixels.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4673324"/>
          </a:xfrm>
        </p:spPr>
        <p:txBody>
          <a:bodyPr>
            <a:normAutofit/>
          </a:bodyPr>
          <a:lstStyle/>
          <a:p>
            <a:pPr marL="0" indent="0">
              <a:buNone/>
            </a:pPr>
            <a:r>
              <a:rPr lang="en-US" sz="2400" dirty="0"/>
              <a:t>The wow factor of this project lies in its ability to hide secret messages inside images without anyone noticing! It’s super easy to use, with a simple GUI for encryption and decryption. Plus, password</a:t>
            </a:r>
            <a:r>
              <a:rPr lang="en-US" sz="2400" b="1" dirty="0"/>
              <a:t> </a:t>
            </a:r>
            <a:r>
              <a:rPr lang="en-US" sz="2400" dirty="0"/>
              <a:t>protection ensures only the right person can access the hidden message. No extra files are needed since the text is stored directly in the image pixels. Whether for fun or security, this project makes secret communication cool</a:t>
            </a:r>
            <a:r>
              <a:rPr lang="en-US" sz="2400" b="1" dirty="0"/>
              <a:t>.</a:t>
            </a: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400" dirty="0"/>
              <a:t>This project is designed for cybersecurity enthusiasts, privacy-conscious users, and students who want to explore steganography and secure communication. It’s also useful for educators teaching cryptography, developers looking to expand on image-based encryption, and even mystery lovers who enjoy hidden messages. Whether for fun or security, this tool provides a simple yet powerful way to share confidential information without drawing attention.</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702156"/>
            <a:ext cx="11029616" cy="599594"/>
          </a:xfrm>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A79749BA-CC94-4039-A293-BFEE70C4C733}"/>
              </a:ext>
            </a:extLst>
          </p:cNvPr>
          <p:cNvPicPr>
            <a:picLocks noGrp="1" noChangeAspect="1"/>
          </p:cNvPicPr>
          <p:nvPr>
            <p:ph idx="1"/>
          </p:nvPr>
        </p:nvPicPr>
        <p:blipFill>
          <a:blip r:embed="rId2"/>
          <a:stretch>
            <a:fillRect/>
          </a:stretch>
        </p:blipFill>
        <p:spPr>
          <a:xfrm>
            <a:off x="2939143" y="1149531"/>
            <a:ext cx="6152605" cy="4825819"/>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97726"/>
            <a:ext cx="11029615" cy="4577623"/>
          </a:xfrm>
        </p:spPr>
        <p:txBody>
          <a:bodyPr>
            <a:normAutofit/>
          </a:bodyPr>
          <a:lstStyle/>
          <a:p>
            <a:r>
              <a:rPr lang="en-US" sz="2400" dirty="0"/>
              <a:t>This project demonstrates a creative and secure way to hide messages inside images using steganography. With a simple GUI, password protection, and seamless encryption, it makes secret communication easy and effective. Whether for learning, privacy, or fun, this tool showcases how technology can be used for secure and hidden data transfer. It’s a perfect blend of innovation, security, and simplicity! </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51</TotalTime>
  <Words>514</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seemax system</cp:lastModifiedBy>
  <cp:revision>26</cp:revision>
  <dcterms:created xsi:type="dcterms:W3CDTF">2021-05-26T16:50:10Z</dcterms:created>
  <dcterms:modified xsi:type="dcterms:W3CDTF">2025-02-26T05:13:23Z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