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6276" y="3650681"/>
            <a:ext cx="12735447" cy="142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1428" y="2209673"/>
            <a:ext cx="15405142" cy="504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38" y="6365346"/>
            <a:ext cx="9011285" cy="381635"/>
            <a:chOff x="47638" y="6365346"/>
            <a:chExt cx="9011285" cy="381635"/>
          </a:xfrm>
        </p:grpSpPr>
        <p:sp>
          <p:nvSpPr>
            <p:cNvPr id="3" name="object 3"/>
            <p:cNvSpPr/>
            <p:nvPr/>
          </p:nvSpPr>
          <p:spPr>
            <a:xfrm>
              <a:off x="47638" y="6555853"/>
              <a:ext cx="8677275" cy="0"/>
            </a:xfrm>
            <a:custGeom>
              <a:avLst/>
              <a:gdLst/>
              <a:ahLst/>
              <a:cxnLst/>
              <a:rect l="l" t="t" r="r" b="b"/>
              <a:pathLst>
                <a:path w="8677275" h="0">
                  <a:moveTo>
                    <a:pt x="0" y="0"/>
                  </a:moveTo>
                  <a:lnTo>
                    <a:pt x="8677259" y="0"/>
                  </a:lnTo>
                </a:path>
              </a:pathLst>
            </a:custGeom>
            <a:ln w="952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724897" y="6412978"/>
              <a:ext cx="286385" cy="285750"/>
            </a:xfrm>
            <a:custGeom>
              <a:avLst/>
              <a:gdLst/>
              <a:ahLst/>
              <a:cxnLst/>
              <a:rect l="l" t="t" r="r" b="b"/>
              <a:pathLst>
                <a:path w="286384" h="285750">
                  <a:moveTo>
                    <a:pt x="142914" y="285749"/>
                  </a:moveTo>
                  <a:lnTo>
                    <a:pt x="0" y="142874"/>
                  </a:lnTo>
                  <a:lnTo>
                    <a:pt x="142914" y="0"/>
                  </a:lnTo>
                  <a:lnTo>
                    <a:pt x="285829" y="142874"/>
                  </a:lnTo>
                  <a:lnTo>
                    <a:pt x="142914" y="285749"/>
                  </a:lnTo>
                  <a:close/>
                </a:path>
              </a:pathLst>
            </a:custGeom>
            <a:solidFill>
              <a:srgbClr val="243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24897" y="6412978"/>
              <a:ext cx="286385" cy="285750"/>
            </a:xfrm>
            <a:custGeom>
              <a:avLst/>
              <a:gdLst/>
              <a:ahLst/>
              <a:cxnLst/>
              <a:rect l="l" t="t" r="r" b="b"/>
              <a:pathLst>
                <a:path w="286384" h="285750">
                  <a:moveTo>
                    <a:pt x="285829" y="142874"/>
                  </a:moveTo>
                  <a:lnTo>
                    <a:pt x="142914" y="0"/>
                  </a:lnTo>
                  <a:lnTo>
                    <a:pt x="0" y="142874"/>
                  </a:lnTo>
                  <a:lnTo>
                    <a:pt x="142914" y="285749"/>
                  </a:lnTo>
                  <a:lnTo>
                    <a:pt x="285829" y="142874"/>
                  </a:lnTo>
                  <a:close/>
                </a:path>
              </a:pathLst>
            </a:custGeom>
            <a:ln w="95263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203028" y="1799797"/>
            <a:ext cx="723265" cy="723900"/>
          </a:xfrm>
          <a:custGeom>
            <a:avLst/>
            <a:gdLst/>
            <a:ahLst/>
            <a:cxnLst/>
            <a:rect l="l" t="t" r="r" b="b"/>
            <a:pathLst>
              <a:path w="723265" h="723900">
                <a:moveTo>
                  <a:pt x="361481" y="0"/>
                </a:moveTo>
                <a:lnTo>
                  <a:pt x="312399" y="3302"/>
                </a:lnTo>
                <a:lnTo>
                  <a:pt x="265333" y="12923"/>
                </a:lnTo>
                <a:lnTo>
                  <a:pt x="220713" y="28430"/>
                </a:lnTo>
                <a:lnTo>
                  <a:pt x="178967" y="49391"/>
                </a:lnTo>
                <a:lnTo>
                  <a:pt x="140526" y="75375"/>
                </a:lnTo>
                <a:lnTo>
                  <a:pt x="105819" y="105951"/>
                </a:lnTo>
                <a:lnTo>
                  <a:pt x="75273" y="140686"/>
                </a:lnTo>
                <a:lnTo>
                  <a:pt x="49319" y="179150"/>
                </a:lnTo>
                <a:lnTo>
                  <a:pt x="28385" y="220910"/>
                </a:lnTo>
                <a:lnTo>
                  <a:pt x="12902" y="265535"/>
                </a:lnTo>
                <a:lnTo>
                  <a:pt x="3297" y="312593"/>
                </a:lnTo>
                <a:lnTo>
                  <a:pt x="0" y="361652"/>
                </a:lnTo>
                <a:lnTo>
                  <a:pt x="3297" y="410732"/>
                </a:lnTo>
                <a:lnTo>
                  <a:pt x="12902" y="457803"/>
                </a:lnTo>
                <a:lnTo>
                  <a:pt x="28385" y="502435"/>
                </a:lnTo>
                <a:lnTo>
                  <a:pt x="49319" y="544197"/>
                </a:lnTo>
                <a:lnTo>
                  <a:pt x="75273" y="582659"/>
                </a:lnTo>
                <a:lnTo>
                  <a:pt x="105819" y="617389"/>
                </a:lnTo>
                <a:lnTo>
                  <a:pt x="140526" y="647958"/>
                </a:lnTo>
                <a:lnTo>
                  <a:pt x="178967" y="673935"/>
                </a:lnTo>
                <a:lnTo>
                  <a:pt x="220713" y="694888"/>
                </a:lnTo>
                <a:lnTo>
                  <a:pt x="265333" y="710388"/>
                </a:lnTo>
                <a:lnTo>
                  <a:pt x="312399" y="720004"/>
                </a:lnTo>
                <a:lnTo>
                  <a:pt x="361481" y="723305"/>
                </a:lnTo>
                <a:lnTo>
                  <a:pt x="410514" y="720004"/>
                </a:lnTo>
                <a:lnTo>
                  <a:pt x="457547" y="710388"/>
                </a:lnTo>
                <a:lnTo>
                  <a:pt x="502149" y="694888"/>
                </a:lnTo>
                <a:lnTo>
                  <a:pt x="543889" y="673935"/>
                </a:lnTo>
                <a:lnTo>
                  <a:pt x="582335" y="647958"/>
                </a:lnTo>
                <a:lnTo>
                  <a:pt x="617054" y="617389"/>
                </a:lnTo>
                <a:lnTo>
                  <a:pt x="647617" y="582659"/>
                </a:lnTo>
                <a:lnTo>
                  <a:pt x="673590" y="544197"/>
                </a:lnTo>
                <a:lnTo>
                  <a:pt x="694543" y="502435"/>
                </a:lnTo>
                <a:lnTo>
                  <a:pt x="710044" y="457803"/>
                </a:lnTo>
                <a:lnTo>
                  <a:pt x="719661" y="410732"/>
                </a:lnTo>
                <a:lnTo>
                  <a:pt x="722963" y="361652"/>
                </a:lnTo>
                <a:lnTo>
                  <a:pt x="719661" y="312592"/>
                </a:lnTo>
                <a:lnTo>
                  <a:pt x="710044" y="265534"/>
                </a:lnTo>
                <a:lnTo>
                  <a:pt x="694543" y="220910"/>
                </a:lnTo>
                <a:lnTo>
                  <a:pt x="673590" y="179150"/>
                </a:lnTo>
                <a:lnTo>
                  <a:pt x="647617" y="140686"/>
                </a:lnTo>
                <a:lnTo>
                  <a:pt x="617054" y="105951"/>
                </a:lnTo>
                <a:lnTo>
                  <a:pt x="582335" y="75375"/>
                </a:lnTo>
                <a:lnTo>
                  <a:pt x="543889" y="49391"/>
                </a:lnTo>
                <a:lnTo>
                  <a:pt x="502149" y="28430"/>
                </a:lnTo>
                <a:lnTo>
                  <a:pt x="457547" y="12923"/>
                </a:lnTo>
                <a:lnTo>
                  <a:pt x="410514" y="3302"/>
                </a:lnTo>
                <a:lnTo>
                  <a:pt x="361481" y="0"/>
                </a:lnTo>
                <a:close/>
              </a:path>
            </a:pathLst>
          </a:custGeom>
          <a:solidFill>
            <a:srgbClr val="CCCBC8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99330" y="84328"/>
            <a:ext cx="723265" cy="723265"/>
          </a:xfrm>
          <a:custGeom>
            <a:avLst/>
            <a:gdLst/>
            <a:ahLst/>
            <a:cxnLst/>
            <a:rect l="l" t="t" r="r" b="b"/>
            <a:pathLst>
              <a:path w="723264" h="723265">
                <a:moveTo>
                  <a:pt x="361577" y="0"/>
                </a:moveTo>
                <a:lnTo>
                  <a:pt x="312507" y="3297"/>
                </a:lnTo>
                <a:lnTo>
                  <a:pt x="265445" y="12904"/>
                </a:lnTo>
                <a:lnTo>
                  <a:pt x="220822" y="28391"/>
                </a:lnTo>
                <a:lnTo>
                  <a:pt x="179069" y="49329"/>
                </a:lnTo>
                <a:lnTo>
                  <a:pt x="140615" y="75289"/>
                </a:lnTo>
                <a:lnTo>
                  <a:pt x="105892" y="105841"/>
                </a:lnTo>
                <a:lnTo>
                  <a:pt x="75330" y="140556"/>
                </a:lnTo>
                <a:lnTo>
                  <a:pt x="49359" y="179005"/>
                </a:lnTo>
                <a:lnTo>
                  <a:pt x="28410" y="220759"/>
                </a:lnTo>
                <a:lnTo>
                  <a:pt x="12913" y="265388"/>
                </a:lnTo>
                <a:lnTo>
                  <a:pt x="3300" y="312464"/>
                </a:lnTo>
                <a:lnTo>
                  <a:pt x="0" y="361557"/>
                </a:lnTo>
                <a:lnTo>
                  <a:pt x="3300" y="410600"/>
                </a:lnTo>
                <a:lnTo>
                  <a:pt x="12913" y="457643"/>
                </a:lnTo>
                <a:lnTo>
                  <a:pt x="28410" y="502254"/>
                </a:lnTo>
                <a:lnTo>
                  <a:pt x="49359" y="544003"/>
                </a:lnTo>
                <a:lnTo>
                  <a:pt x="75330" y="582457"/>
                </a:lnTo>
                <a:lnTo>
                  <a:pt x="105892" y="617184"/>
                </a:lnTo>
                <a:lnTo>
                  <a:pt x="140615" y="647753"/>
                </a:lnTo>
                <a:lnTo>
                  <a:pt x="179069" y="673732"/>
                </a:lnTo>
                <a:lnTo>
                  <a:pt x="220822" y="694689"/>
                </a:lnTo>
                <a:lnTo>
                  <a:pt x="265445" y="710193"/>
                </a:lnTo>
                <a:lnTo>
                  <a:pt x="312507" y="719812"/>
                </a:lnTo>
                <a:lnTo>
                  <a:pt x="361577" y="723114"/>
                </a:lnTo>
                <a:lnTo>
                  <a:pt x="410641" y="719812"/>
                </a:lnTo>
                <a:lnTo>
                  <a:pt x="457697" y="710193"/>
                </a:lnTo>
                <a:lnTo>
                  <a:pt x="502316" y="694689"/>
                </a:lnTo>
                <a:lnTo>
                  <a:pt x="544066" y="673732"/>
                </a:lnTo>
                <a:lnTo>
                  <a:pt x="582518" y="647753"/>
                </a:lnTo>
                <a:lnTo>
                  <a:pt x="617239" y="617184"/>
                </a:lnTo>
                <a:lnTo>
                  <a:pt x="647800" y="582457"/>
                </a:lnTo>
                <a:lnTo>
                  <a:pt x="673771" y="544003"/>
                </a:lnTo>
                <a:lnTo>
                  <a:pt x="694719" y="502254"/>
                </a:lnTo>
                <a:lnTo>
                  <a:pt x="710216" y="457643"/>
                </a:lnTo>
                <a:lnTo>
                  <a:pt x="719830" y="410600"/>
                </a:lnTo>
                <a:lnTo>
                  <a:pt x="723130" y="361557"/>
                </a:lnTo>
                <a:lnTo>
                  <a:pt x="719830" y="312464"/>
                </a:lnTo>
                <a:lnTo>
                  <a:pt x="710216" y="265389"/>
                </a:lnTo>
                <a:lnTo>
                  <a:pt x="694719" y="220759"/>
                </a:lnTo>
                <a:lnTo>
                  <a:pt x="673771" y="179005"/>
                </a:lnTo>
                <a:lnTo>
                  <a:pt x="647800" y="140556"/>
                </a:lnTo>
                <a:lnTo>
                  <a:pt x="617239" y="105841"/>
                </a:lnTo>
                <a:lnTo>
                  <a:pt x="582518" y="75289"/>
                </a:lnTo>
                <a:lnTo>
                  <a:pt x="544066" y="49329"/>
                </a:lnTo>
                <a:lnTo>
                  <a:pt x="502316" y="28391"/>
                </a:lnTo>
                <a:lnTo>
                  <a:pt x="457697" y="12904"/>
                </a:lnTo>
                <a:lnTo>
                  <a:pt x="410641" y="3297"/>
                </a:lnTo>
                <a:lnTo>
                  <a:pt x="361577" y="0"/>
                </a:lnTo>
                <a:close/>
              </a:path>
            </a:pathLst>
          </a:custGeom>
          <a:solidFill>
            <a:srgbClr val="CCCBC8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19714" y="2988387"/>
            <a:ext cx="723265" cy="723265"/>
          </a:xfrm>
          <a:custGeom>
            <a:avLst/>
            <a:gdLst/>
            <a:ahLst/>
            <a:cxnLst/>
            <a:rect l="l" t="t" r="r" b="b"/>
            <a:pathLst>
              <a:path w="723264" h="723264">
                <a:moveTo>
                  <a:pt x="361648" y="0"/>
                </a:moveTo>
                <a:lnTo>
                  <a:pt x="312562" y="3300"/>
                </a:lnTo>
                <a:lnTo>
                  <a:pt x="265487" y="12916"/>
                </a:lnTo>
                <a:lnTo>
                  <a:pt x="220854" y="28416"/>
                </a:lnTo>
                <a:lnTo>
                  <a:pt x="179091" y="49369"/>
                </a:lnTo>
                <a:lnTo>
                  <a:pt x="140631" y="75345"/>
                </a:lnTo>
                <a:lnTo>
                  <a:pt x="105902" y="105912"/>
                </a:lnTo>
                <a:lnTo>
                  <a:pt x="75336" y="140641"/>
                </a:lnTo>
                <a:lnTo>
                  <a:pt x="49362" y="179100"/>
                </a:lnTo>
                <a:lnTo>
                  <a:pt x="28411" y="220859"/>
                </a:lnTo>
                <a:lnTo>
                  <a:pt x="12914" y="265488"/>
                </a:lnTo>
                <a:lnTo>
                  <a:pt x="3300" y="312554"/>
                </a:lnTo>
                <a:lnTo>
                  <a:pt x="0" y="361628"/>
                </a:lnTo>
                <a:lnTo>
                  <a:pt x="3300" y="410687"/>
                </a:lnTo>
                <a:lnTo>
                  <a:pt x="12914" y="457740"/>
                </a:lnTo>
                <a:lnTo>
                  <a:pt x="28411" y="502357"/>
                </a:lnTo>
                <a:lnTo>
                  <a:pt x="49362" y="544107"/>
                </a:lnTo>
                <a:lnTo>
                  <a:pt x="75336" y="582559"/>
                </a:lnTo>
                <a:lnTo>
                  <a:pt x="105902" y="617283"/>
                </a:lnTo>
                <a:lnTo>
                  <a:pt x="140631" y="647847"/>
                </a:lnTo>
                <a:lnTo>
                  <a:pt x="179091" y="673820"/>
                </a:lnTo>
                <a:lnTo>
                  <a:pt x="220853" y="694771"/>
                </a:lnTo>
                <a:lnTo>
                  <a:pt x="265487" y="710270"/>
                </a:lnTo>
                <a:lnTo>
                  <a:pt x="312562" y="719885"/>
                </a:lnTo>
                <a:lnTo>
                  <a:pt x="361648" y="723186"/>
                </a:lnTo>
                <a:lnTo>
                  <a:pt x="410680" y="719885"/>
                </a:lnTo>
                <a:lnTo>
                  <a:pt x="457714" y="710270"/>
                </a:lnTo>
                <a:lnTo>
                  <a:pt x="502316" y="694771"/>
                </a:lnTo>
                <a:lnTo>
                  <a:pt x="544056" y="673820"/>
                </a:lnTo>
                <a:lnTo>
                  <a:pt x="582501" y="647847"/>
                </a:lnTo>
                <a:lnTo>
                  <a:pt x="617221" y="617283"/>
                </a:lnTo>
                <a:lnTo>
                  <a:pt x="647784" y="582559"/>
                </a:lnTo>
                <a:lnTo>
                  <a:pt x="673757" y="544107"/>
                </a:lnTo>
                <a:lnTo>
                  <a:pt x="694710" y="502357"/>
                </a:lnTo>
                <a:lnTo>
                  <a:pt x="710211" y="457740"/>
                </a:lnTo>
                <a:lnTo>
                  <a:pt x="719828" y="410687"/>
                </a:lnTo>
                <a:lnTo>
                  <a:pt x="723130" y="361628"/>
                </a:lnTo>
                <a:lnTo>
                  <a:pt x="719828" y="312554"/>
                </a:lnTo>
                <a:lnTo>
                  <a:pt x="710211" y="265488"/>
                </a:lnTo>
                <a:lnTo>
                  <a:pt x="694711" y="220859"/>
                </a:lnTo>
                <a:lnTo>
                  <a:pt x="673758" y="179100"/>
                </a:lnTo>
                <a:lnTo>
                  <a:pt x="647784" y="140641"/>
                </a:lnTo>
                <a:lnTo>
                  <a:pt x="617221" y="105912"/>
                </a:lnTo>
                <a:lnTo>
                  <a:pt x="582502" y="75345"/>
                </a:lnTo>
                <a:lnTo>
                  <a:pt x="544056" y="49369"/>
                </a:lnTo>
                <a:lnTo>
                  <a:pt x="502316" y="28416"/>
                </a:lnTo>
                <a:lnTo>
                  <a:pt x="457714" y="12916"/>
                </a:lnTo>
                <a:lnTo>
                  <a:pt x="410681" y="3300"/>
                </a:lnTo>
                <a:lnTo>
                  <a:pt x="361648" y="0"/>
                </a:lnTo>
                <a:close/>
              </a:path>
            </a:pathLst>
          </a:custGeom>
          <a:solidFill>
            <a:srgbClr val="CCCBC8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82001" y="571645"/>
            <a:ext cx="723265" cy="723900"/>
          </a:xfrm>
          <a:custGeom>
            <a:avLst/>
            <a:gdLst/>
            <a:ahLst/>
            <a:cxnLst/>
            <a:rect l="l" t="t" r="r" b="b"/>
            <a:pathLst>
              <a:path w="723265" h="723900">
                <a:moveTo>
                  <a:pt x="361481" y="0"/>
                </a:moveTo>
                <a:lnTo>
                  <a:pt x="312399" y="3302"/>
                </a:lnTo>
                <a:lnTo>
                  <a:pt x="265333" y="12922"/>
                </a:lnTo>
                <a:lnTo>
                  <a:pt x="220713" y="28429"/>
                </a:lnTo>
                <a:lnTo>
                  <a:pt x="178968" y="49391"/>
                </a:lnTo>
                <a:lnTo>
                  <a:pt x="140526" y="75378"/>
                </a:lnTo>
                <a:lnTo>
                  <a:pt x="105819" y="105960"/>
                </a:lnTo>
                <a:lnTo>
                  <a:pt x="75273" y="140705"/>
                </a:lnTo>
                <a:lnTo>
                  <a:pt x="49319" y="179182"/>
                </a:lnTo>
                <a:lnTo>
                  <a:pt x="28385" y="220960"/>
                </a:lnTo>
                <a:lnTo>
                  <a:pt x="12902" y="265609"/>
                </a:lnTo>
                <a:lnTo>
                  <a:pt x="3297" y="312698"/>
                </a:lnTo>
                <a:lnTo>
                  <a:pt x="0" y="361795"/>
                </a:lnTo>
                <a:lnTo>
                  <a:pt x="3297" y="410838"/>
                </a:lnTo>
                <a:lnTo>
                  <a:pt x="12902" y="457881"/>
                </a:lnTo>
                <a:lnTo>
                  <a:pt x="28385" y="502493"/>
                </a:lnTo>
                <a:lnTo>
                  <a:pt x="49319" y="544241"/>
                </a:lnTo>
                <a:lnTo>
                  <a:pt x="75273" y="582695"/>
                </a:lnTo>
                <a:lnTo>
                  <a:pt x="105819" y="617422"/>
                </a:lnTo>
                <a:lnTo>
                  <a:pt x="140526" y="647991"/>
                </a:lnTo>
                <a:lnTo>
                  <a:pt x="178968" y="673970"/>
                </a:lnTo>
                <a:lnTo>
                  <a:pt x="220713" y="694927"/>
                </a:lnTo>
                <a:lnTo>
                  <a:pt x="265333" y="710431"/>
                </a:lnTo>
                <a:lnTo>
                  <a:pt x="312399" y="720050"/>
                </a:lnTo>
                <a:lnTo>
                  <a:pt x="361481" y="723353"/>
                </a:lnTo>
                <a:lnTo>
                  <a:pt x="410564" y="720050"/>
                </a:lnTo>
                <a:lnTo>
                  <a:pt x="457630" y="710431"/>
                </a:lnTo>
                <a:lnTo>
                  <a:pt x="502250" y="694927"/>
                </a:lnTo>
                <a:lnTo>
                  <a:pt x="543995" y="673970"/>
                </a:lnTo>
                <a:lnTo>
                  <a:pt x="582436" y="647991"/>
                </a:lnTo>
                <a:lnTo>
                  <a:pt x="617144" y="617422"/>
                </a:lnTo>
                <a:lnTo>
                  <a:pt x="647689" y="582695"/>
                </a:lnTo>
                <a:lnTo>
                  <a:pt x="673643" y="544241"/>
                </a:lnTo>
                <a:lnTo>
                  <a:pt x="694577" y="502493"/>
                </a:lnTo>
                <a:lnTo>
                  <a:pt x="710061" y="457881"/>
                </a:lnTo>
                <a:lnTo>
                  <a:pt x="719666" y="410838"/>
                </a:lnTo>
                <a:lnTo>
                  <a:pt x="722963" y="361795"/>
                </a:lnTo>
                <a:lnTo>
                  <a:pt x="719666" y="312698"/>
                </a:lnTo>
                <a:lnTo>
                  <a:pt x="710061" y="265609"/>
                </a:lnTo>
                <a:lnTo>
                  <a:pt x="694577" y="220960"/>
                </a:lnTo>
                <a:lnTo>
                  <a:pt x="673643" y="179182"/>
                </a:lnTo>
                <a:lnTo>
                  <a:pt x="647689" y="140705"/>
                </a:lnTo>
                <a:lnTo>
                  <a:pt x="617144" y="105960"/>
                </a:lnTo>
                <a:lnTo>
                  <a:pt x="582436" y="75378"/>
                </a:lnTo>
                <a:lnTo>
                  <a:pt x="543995" y="49391"/>
                </a:lnTo>
                <a:lnTo>
                  <a:pt x="502250" y="28429"/>
                </a:lnTo>
                <a:lnTo>
                  <a:pt x="457630" y="12922"/>
                </a:lnTo>
                <a:lnTo>
                  <a:pt x="410564" y="3302"/>
                </a:lnTo>
                <a:lnTo>
                  <a:pt x="361481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7521" y="0"/>
            <a:ext cx="974725" cy="572135"/>
          </a:xfrm>
          <a:custGeom>
            <a:avLst/>
            <a:gdLst/>
            <a:ahLst/>
            <a:cxnLst/>
            <a:rect l="l" t="t" r="r" b="b"/>
            <a:pathLst>
              <a:path w="974725" h="572135">
                <a:moveTo>
                  <a:pt x="967079" y="0"/>
                </a:moveTo>
                <a:lnTo>
                  <a:pt x="7587" y="0"/>
                </a:lnTo>
                <a:lnTo>
                  <a:pt x="2230" y="37356"/>
                </a:lnTo>
                <a:lnTo>
                  <a:pt x="0" y="84329"/>
                </a:lnTo>
                <a:lnTo>
                  <a:pt x="2230" y="131261"/>
                </a:lnTo>
                <a:lnTo>
                  <a:pt x="8785" y="176932"/>
                </a:lnTo>
                <a:lnTo>
                  <a:pt x="19461" y="221135"/>
                </a:lnTo>
                <a:lnTo>
                  <a:pt x="34054" y="263668"/>
                </a:lnTo>
                <a:lnTo>
                  <a:pt x="52360" y="304326"/>
                </a:lnTo>
                <a:lnTo>
                  <a:pt x="74175" y="342905"/>
                </a:lnTo>
                <a:lnTo>
                  <a:pt x="99296" y="379200"/>
                </a:lnTo>
                <a:lnTo>
                  <a:pt x="127518" y="413008"/>
                </a:lnTo>
                <a:lnTo>
                  <a:pt x="158638" y="444124"/>
                </a:lnTo>
                <a:lnTo>
                  <a:pt x="192452" y="472344"/>
                </a:lnTo>
                <a:lnTo>
                  <a:pt x="228756" y="497464"/>
                </a:lnTo>
                <a:lnTo>
                  <a:pt x="267346" y="519280"/>
                </a:lnTo>
                <a:lnTo>
                  <a:pt x="308018" y="537587"/>
                </a:lnTo>
                <a:lnTo>
                  <a:pt x="350569" y="552181"/>
                </a:lnTo>
                <a:lnTo>
                  <a:pt x="394794" y="562858"/>
                </a:lnTo>
                <a:lnTo>
                  <a:pt x="440490" y="569414"/>
                </a:lnTo>
                <a:lnTo>
                  <a:pt x="487452" y="571645"/>
                </a:lnTo>
                <a:lnTo>
                  <a:pt x="534375" y="569414"/>
                </a:lnTo>
                <a:lnTo>
                  <a:pt x="580036" y="562858"/>
                </a:lnTo>
                <a:lnTo>
                  <a:pt x="624231" y="552181"/>
                </a:lnTo>
                <a:lnTo>
                  <a:pt x="666755" y="537587"/>
                </a:lnTo>
                <a:lnTo>
                  <a:pt x="707404" y="519280"/>
                </a:lnTo>
                <a:lnTo>
                  <a:pt x="745975" y="497464"/>
                </a:lnTo>
                <a:lnTo>
                  <a:pt x="782263" y="472344"/>
                </a:lnTo>
                <a:lnTo>
                  <a:pt x="816063" y="444124"/>
                </a:lnTo>
                <a:lnTo>
                  <a:pt x="847173" y="413008"/>
                </a:lnTo>
                <a:lnTo>
                  <a:pt x="875387" y="379200"/>
                </a:lnTo>
                <a:lnTo>
                  <a:pt x="900502" y="342905"/>
                </a:lnTo>
                <a:lnTo>
                  <a:pt x="922313" y="304326"/>
                </a:lnTo>
                <a:lnTo>
                  <a:pt x="940616" y="263668"/>
                </a:lnTo>
                <a:lnTo>
                  <a:pt x="955207" y="221135"/>
                </a:lnTo>
                <a:lnTo>
                  <a:pt x="965882" y="176931"/>
                </a:lnTo>
                <a:lnTo>
                  <a:pt x="972437" y="131261"/>
                </a:lnTo>
                <a:lnTo>
                  <a:pt x="974667" y="84329"/>
                </a:lnTo>
                <a:lnTo>
                  <a:pt x="972437" y="37356"/>
                </a:lnTo>
                <a:lnTo>
                  <a:pt x="967079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56030" y="1674014"/>
            <a:ext cx="975360" cy="975360"/>
          </a:xfrm>
          <a:custGeom>
            <a:avLst/>
            <a:gdLst/>
            <a:ahLst/>
            <a:cxnLst/>
            <a:rect l="l" t="t" r="r" b="b"/>
            <a:pathLst>
              <a:path w="975359" h="975360">
                <a:moveTo>
                  <a:pt x="487452" y="0"/>
                </a:moveTo>
                <a:lnTo>
                  <a:pt x="440490" y="2230"/>
                </a:lnTo>
                <a:lnTo>
                  <a:pt x="394794" y="8787"/>
                </a:lnTo>
                <a:lnTo>
                  <a:pt x="350569" y="19464"/>
                </a:lnTo>
                <a:lnTo>
                  <a:pt x="308018" y="34059"/>
                </a:lnTo>
                <a:lnTo>
                  <a:pt x="267346" y="52368"/>
                </a:lnTo>
                <a:lnTo>
                  <a:pt x="228756" y="74185"/>
                </a:lnTo>
                <a:lnTo>
                  <a:pt x="192452" y="99308"/>
                </a:lnTo>
                <a:lnTo>
                  <a:pt x="158638" y="127533"/>
                </a:lnTo>
                <a:lnTo>
                  <a:pt x="127518" y="158654"/>
                </a:lnTo>
                <a:lnTo>
                  <a:pt x="99296" y="192468"/>
                </a:lnTo>
                <a:lnTo>
                  <a:pt x="74175" y="228772"/>
                </a:lnTo>
                <a:lnTo>
                  <a:pt x="52360" y="267360"/>
                </a:lnTo>
                <a:lnTo>
                  <a:pt x="34054" y="308029"/>
                </a:lnTo>
                <a:lnTo>
                  <a:pt x="19461" y="350576"/>
                </a:lnTo>
                <a:lnTo>
                  <a:pt x="8785" y="394795"/>
                </a:lnTo>
                <a:lnTo>
                  <a:pt x="2230" y="440483"/>
                </a:lnTo>
                <a:lnTo>
                  <a:pt x="0" y="487435"/>
                </a:lnTo>
                <a:lnTo>
                  <a:pt x="2230" y="534374"/>
                </a:lnTo>
                <a:lnTo>
                  <a:pt x="8785" y="580053"/>
                </a:lnTo>
                <a:lnTo>
                  <a:pt x="19461" y="624268"/>
                </a:lnTo>
                <a:lnTo>
                  <a:pt x="34054" y="666815"/>
                </a:lnTo>
                <a:lnTo>
                  <a:pt x="52360" y="707488"/>
                </a:lnTo>
                <a:lnTo>
                  <a:pt x="74175" y="746084"/>
                </a:lnTo>
                <a:lnTo>
                  <a:pt x="99296" y="782396"/>
                </a:lnTo>
                <a:lnTo>
                  <a:pt x="127518" y="816222"/>
                </a:lnTo>
                <a:lnTo>
                  <a:pt x="158638" y="847356"/>
                </a:lnTo>
                <a:lnTo>
                  <a:pt x="192452" y="875593"/>
                </a:lnTo>
                <a:lnTo>
                  <a:pt x="228756" y="900730"/>
                </a:lnTo>
                <a:lnTo>
                  <a:pt x="267346" y="922560"/>
                </a:lnTo>
                <a:lnTo>
                  <a:pt x="308018" y="940881"/>
                </a:lnTo>
                <a:lnTo>
                  <a:pt x="350569" y="955486"/>
                </a:lnTo>
                <a:lnTo>
                  <a:pt x="394794" y="966172"/>
                </a:lnTo>
                <a:lnTo>
                  <a:pt x="440490" y="972733"/>
                </a:lnTo>
                <a:lnTo>
                  <a:pt x="487452" y="974966"/>
                </a:lnTo>
                <a:lnTo>
                  <a:pt x="534378" y="972733"/>
                </a:lnTo>
                <a:lnTo>
                  <a:pt x="580045" y="966172"/>
                </a:lnTo>
                <a:lnTo>
                  <a:pt x="624250" y="955486"/>
                </a:lnTo>
                <a:lnTo>
                  <a:pt x="666788" y="940881"/>
                </a:lnTo>
                <a:lnTo>
                  <a:pt x="707454" y="922560"/>
                </a:lnTo>
                <a:lnTo>
                  <a:pt x="746043" y="900730"/>
                </a:lnTo>
                <a:lnTo>
                  <a:pt x="782351" y="875593"/>
                </a:lnTo>
                <a:lnTo>
                  <a:pt x="816172" y="847356"/>
                </a:lnTo>
                <a:lnTo>
                  <a:pt x="847303" y="816222"/>
                </a:lnTo>
                <a:lnTo>
                  <a:pt x="875537" y="782396"/>
                </a:lnTo>
                <a:lnTo>
                  <a:pt x="900672" y="746084"/>
                </a:lnTo>
                <a:lnTo>
                  <a:pt x="922501" y="707488"/>
                </a:lnTo>
                <a:lnTo>
                  <a:pt x="940821" y="666815"/>
                </a:lnTo>
                <a:lnTo>
                  <a:pt x="955426" y="624268"/>
                </a:lnTo>
                <a:lnTo>
                  <a:pt x="966111" y="580053"/>
                </a:lnTo>
                <a:lnTo>
                  <a:pt x="972673" y="534374"/>
                </a:lnTo>
                <a:lnTo>
                  <a:pt x="974905" y="487435"/>
                </a:lnTo>
                <a:lnTo>
                  <a:pt x="972673" y="440482"/>
                </a:lnTo>
                <a:lnTo>
                  <a:pt x="966111" y="394795"/>
                </a:lnTo>
                <a:lnTo>
                  <a:pt x="955426" y="350576"/>
                </a:lnTo>
                <a:lnTo>
                  <a:pt x="940821" y="308029"/>
                </a:lnTo>
                <a:lnTo>
                  <a:pt x="922501" y="267360"/>
                </a:lnTo>
                <a:lnTo>
                  <a:pt x="900672" y="228772"/>
                </a:lnTo>
                <a:lnTo>
                  <a:pt x="875537" y="192468"/>
                </a:lnTo>
                <a:lnTo>
                  <a:pt x="847303" y="158654"/>
                </a:lnTo>
                <a:lnTo>
                  <a:pt x="816172" y="127533"/>
                </a:lnTo>
                <a:lnTo>
                  <a:pt x="782351" y="99308"/>
                </a:lnTo>
                <a:lnTo>
                  <a:pt x="746043" y="74185"/>
                </a:lnTo>
                <a:lnTo>
                  <a:pt x="707454" y="52368"/>
                </a:lnTo>
                <a:lnTo>
                  <a:pt x="666788" y="34059"/>
                </a:lnTo>
                <a:lnTo>
                  <a:pt x="624250" y="19464"/>
                </a:lnTo>
                <a:lnTo>
                  <a:pt x="580045" y="8787"/>
                </a:lnTo>
                <a:lnTo>
                  <a:pt x="534378" y="2230"/>
                </a:lnTo>
                <a:lnTo>
                  <a:pt x="487452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76701" y="24783"/>
            <a:ext cx="1094105" cy="1094105"/>
          </a:xfrm>
          <a:custGeom>
            <a:avLst/>
            <a:gdLst/>
            <a:ahLst/>
            <a:cxnLst/>
            <a:rect l="l" t="t" r="r" b="b"/>
            <a:pathLst>
              <a:path w="1094104" h="1094105">
                <a:moveTo>
                  <a:pt x="546985" y="0"/>
                </a:moveTo>
                <a:lnTo>
                  <a:pt x="501449" y="3368"/>
                </a:lnTo>
                <a:lnTo>
                  <a:pt x="456509" y="10303"/>
                </a:lnTo>
                <a:lnTo>
                  <a:pt x="412388" y="20674"/>
                </a:lnTo>
                <a:lnTo>
                  <a:pt x="369309" y="34348"/>
                </a:lnTo>
                <a:lnTo>
                  <a:pt x="327494" y="51196"/>
                </a:lnTo>
                <a:lnTo>
                  <a:pt x="287169" y="71086"/>
                </a:lnTo>
                <a:lnTo>
                  <a:pt x="248555" y="93887"/>
                </a:lnTo>
                <a:lnTo>
                  <a:pt x="211876" y="119468"/>
                </a:lnTo>
                <a:lnTo>
                  <a:pt x="177356" y="147698"/>
                </a:lnTo>
                <a:lnTo>
                  <a:pt x="145218" y="178446"/>
                </a:lnTo>
                <a:lnTo>
                  <a:pt x="115685" y="211581"/>
                </a:lnTo>
                <a:lnTo>
                  <a:pt x="88980" y="246972"/>
                </a:lnTo>
                <a:lnTo>
                  <a:pt x="65327" y="284487"/>
                </a:lnTo>
                <a:lnTo>
                  <a:pt x="44949" y="323996"/>
                </a:lnTo>
                <a:lnTo>
                  <a:pt x="28069" y="365368"/>
                </a:lnTo>
                <a:lnTo>
                  <a:pt x="14911" y="408472"/>
                </a:lnTo>
                <a:lnTo>
                  <a:pt x="5698" y="453175"/>
                </a:lnTo>
                <a:lnTo>
                  <a:pt x="653" y="499349"/>
                </a:lnTo>
                <a:lnTo>
                  <a:pt x="0" y="546861"/>
                </a:lnTo>
                <a:lnTo>
                  <a:pt x="3368" y="592406"/>
                </a:lnTo>
                <a:lnTo>
                  <a:pt x="10301" y="637355"/>
                </a:lnTo>
                <a:lnTo>
                  <a:pt x="20670" y="681486"/>
                </a:lnTo>
                <a:lnTo>
                  <a:pt x="34343" y="724574"/>
                </a:lnTo>
                <a:lnTo>
                  <a:pt x="51190" y="766397"/>
                </a:lnTo>
                <a:lnTo>
                  <a:pt x="71079" y="806731"/>
                </a:lnTo>
                <a:lnTo>
                  <a:pt x="93880" y="845353"/>
                </a:lnTo>
                <a:lnTo>
                  <a:pt x="119461" y="882039"/>
                </a:lnTo>
                <a:lnTo>
                  <a:pt x="147693" y="916567"/>
                </a:lnTo>
                <a:lnTo>
                  <a:pt x="178444" y="948712"/>
                </a:lnTo>
                <a:lnTo>
                  <a:pt x="211583" y="978251"/>
                </a:lnTo>
                <a:lnTo>
                  <a:pt x="246980" y="1004961"/>
                </a:lnTo>
                <a:lnTo>
                  <a:pt x="284504" y="1028619"/>
                </a:lnTo>
                <a:lnTo>
                  <a:pt x="324024" y="1049002"/>
                </a:lnTo>
                <a:lnTo>
                  <a:pt x="365409" y="1065885"/>
                </a:lnTo>
                <a:lnTo>
                  <a:pt x="408528" y="1079046"/>
                </a:lnTo>
                <a:lnTo>
                  <a:pt x="453251" y="1088261"/>
                </a:lnTo>
                <a:lnTo>
                  <a:pt x="499447" y="1093307"/>
                </a:lnTo>
                <a:lnTo>
                  <a:pt x="546985" y="1093961"/>
                </a:lnTo>
                <a:lnTo>
                  <a:pt x="597119" y="1090230"/>
                </a:lnTo>
                <a:lnTo>
                  <a:pt x="645739" y="1082554"/>
                </a:lnTo>
                <a:lnTo>
                  <a:pt x="692693" y="1071083"/>
                </a:lnTo>
                <a:lnTo>
                  <a:pt x="737829" y="1055970"/>
                </a:lnTo>
                <a:lnTo>
                  <a:pt x="780997" y="1037366"/>
                </a:lnTo>
                <a:lnTo>
                  <a:pt x="822043" y="1015423"/>
                </a:lnTo>
                <a:lnTo>
                  <a:pt x="860817" y="990292"/>
                </a:lnTo>
                <a:lnTo>
                  <a:pt x="880719" y="974871"/>
                </a:lnTo>
                <a:lnTo>
                  <a:pt x="546985" y="974871"/>
                </a:lnTo>
                <a:lnTo>
                  <a:pt x="501853" y="971065"/>
                </a:lnTo>
                <a:lnTo>
                  <a:pt x="457563" y="962836"/>
                </a:lnTo>
                <a:lnTo>
                  <a:pt x="414468" y="950388"/>
                </a:lnTo>
                <a:lnTo>
                  <a:pt x="372921" y="933927"/>
                </a:lnTo>
                <a:lnTo>
                  <a:pt x="333276" y="913658"/>
                </a:lnTo>
                <a:lnTo>
                  <a:pt x="295885" y="889789"/>
                </a:lnTo>
                <a:lnTo>
                  <a:pt x="261101" y="862524"/>
                </a:lnTo>
                <a:lnTo>
                  <a:pt x="229278" y="832069"/>
                </a:lnTo>
                <a:lnTo>
                  <a:pt x="200768" y="798631"/>
                </a:lnTo>
                <a:lnTo>
                  <a:pt x="175925" y="762414"/>
                </a:lnTo>
                <a:lnTo>
                  <a:pt x="155101" y="723625"/>
                </a:lnTo>
                <a:lnTo>
                  <a:pt x="138650" y="682469"/>
                </a:lnTo>
                <a:lnTo>
                  <a:pt x="126925" y="639153"/>
                </a:lnTo>
                <a:lnTo>
                  <a:pt x="120279" y="593881"/>
                </a:lnTo>
                <a:lnTo>
                  <a:pt x="119065" y="546861"/>
                </a:lnTo>
                <a:lnTo>
                  <a:pt x="122869" y="501764"/>
                </a:lnTo>
                <a:lnTo>
                  <a:pt x="131097" y="457503"/>
                </a:lnTo>
                <a:lnTo>
                  <a:pt x="143543" y="414433"/>
                </a:lnTo>
                <a:lnTo>
                  <a:pt x="160000" y="372905"/>
                </a:lnTo>
                <a:lnTo>
                  <a:pt x="180264" y="333275"/>
                </a:lnTo>
                <a:lnTo>
                  <a:pt x="204129" y="295895"/>
                </a:lnTo>
                <a:lnTo>
                  <a:pt x="231388" y="261120"/>
                </a:lnTo>
                <a:lnTo>
                  <a:pt x="261836" y="229302"/>
                </a:lnTo>
                <a:lnTo>
                  <a:pt x="295268" y="200795"/>
                </a:lnTo>
                <a:lnTo>
                  <a:pt x="331477" y="175953"/>
                </a:lnTo>
                <a:lnTo>
                  <a:pt x="370258" y="155129"/>
                </a:lnTo>
                <a:lnTo>
                  <a:pt x="411405" y="138677"/>
                </a:lnTo>
                <a:lnTo>
                  <a:pt x="454712" y="126951"/>
                </a:lnTo>
                <a:lnTo>
                  <a:pt x="499974" y="120304"/>
                </a:lnTo>
                <a:lnTo>
                  <a:pt x="546985" y="119090"/>
                </a:lnTo>
                <a:lnTo>
                  <a:pt x="886137" y="119090"/>
                </a:lnTo>
                <a:lnTo>
                  <a:pt x="882212" y="115591"/>
                </a:lnTo>
                <a:lnTo>
                  <a:pt x="846823" y="88882"/>
                </a:lnTo>
                <a:lnTo>
                  <a:pt x="809311" y="65228"/>
                </a:lnTo>
                <a:lnTo>
                  <a:pt x="769807" y="44852"/>
                </a:lnTo>
                <a:lnTo>
                  <a:pt x="728442" y="27979"/>
                </a:lnTo>
                <a:lnTo>
                  <a:pt x="685346" y="14833"/>
                </a:lnTo>
                <a:lnTo>
                  <a:pt x="640651" y="5639"/>
                </a:lnTo>
                <a:lnTo>
                  <a:pt x="594487" y="619"/>
                </a:lnTo>
                <a:lnTo>
                  <a:pt x="546985" y="0"/>
                </a:lnTo>
                <a:close/>
              </a:path>
              <a:path w="1094104" h="1094105">
                <a:moveTo>
                  <a:pt x="974905" y="546861"/>
                </a:moveTo>
                <a:lnTo>
                  <a:pt x="971056" y="592002"/>
                </a:lnTo>
                <a:lnTo>
                  <a:pt x="962790" y="636301"/>
                </a:lnTo>
                <a:lnTo>
                  <a:pt x="950313" y="679405"/>
                </a:lnTo>
                <a:lnTo>
                  <a:pt x="933830" y="720961"/>
                </a:lnTo>
                <a:lnTo>
                  <a:pt x="913547" y="760614"/>
                </a:lnTo>
                <a:lnTo>
                  <a:pt x="889670" y="798013"/>
                </a:lnTo>
                <a:lnTo>
                  <a:pt x="862404" y="832804"/>
                </a:lnTo>
                <a:lnTo>
                  <a:pt x="831956" y="864634"/>
                </a:lnTo>
                <a:lnTo>
                  <a:pt x="798530" y="893150"/>
                </a:lnTo>
                <a:lnTo>
                  <a:pt x="762334" y="917998"/>
                </a:lnTo>
                <a:lnTo>
                  <a:pt x="723572" y="938826"/>
                </a:lnTo>
                <a:lnTo>
                  <a:pt x="682450" y="955281"/>
                </a:lnTo>
                <a:lnTo>
                  <a:pt x="639175" y="967008"/>
                </a:lnTo>
                <a:lnTo>
                  <a:pt x="593951" y="973656"/>
                </a:lnTo>
                <a:lnTo>
                  <a:pt x="546985" y="974871"/>
                </a:lnTo>
                <a:lnTo>
                  <a:pt x="880719" y="974871"/>
                </a:lnTo>
                <a:lnTo>
                  <a:pt x="930940" y="931075"/>
                </a:lnTo>
                <a:lnTo>
                  <a:pt x="961986" y="897292"/>
                </a:lnTo>
                <a:lnTo>
                  <a:pt x="990154" y="860928"/>
                </a:lnTo>
                <a:lnTo>
                  <a:pt x="1015290" y="822135"/>
                </a:lnTo>
                <a:lnTo>
                  <a:pt x="1037244" y="781065"/>
                </a:lnTo>
                <a:lnTo>
                  <a:pt x="1055864" y="737869"/>
                </a:lnTo>
                <a:lnTo>
                  <a:pt x="1070998" y="692699"/>
                </a:lnTo>
                <a:lnTo>
                  <a:pt x="1082495" y="645706"/>
                </a:lnTo>
                <a:lnTo>
                  <a:pt x="1089389" y="602183"/>
                </a:lnTo>
                <a:lnTo>
                  <a:pt x="1053774" y="602183"/>
                </a:lnTo>
                <a:lnTo>
                  <a:pt x="1018530" y="602149"/>
                </a:lnTo>
                <a:lnTo>
                  <a:pt x="988431" y="583697"/>
                </a:lnTo>
                <a:lnTo>
                  <a:pt x="974905" y="546861"/>
                </a:lnTo>
                <a:close/>
              </a:path>
              <a:path w="1094104" h="1094105">
                <a:moveTo>
                  <a:pt x="1053774" y="491710"/>
                </a:moveTo>
                <a:lnTo>
                  <a:pt x="1018530" y="491744"/>
                </a:lnTo>
                <a:lnTo>
                  <a:pt x="988431" y="510139"/>
                </a:lnTo>
                <a:lnTo>
                  <a:pt x="974905" y="546861"/>
                </a:lnTo>
                <a:lnTo>
                  <a:pt x="988431" y="583697"/>
                </a:lnTo>
                <a:lnTo>
                  <a:pt x="1018530" y="602149"/>
                </a:lnTo>
                <a:lnTo>
                  <a:pt x="1053774" y="602183"/>
                </a:lnTo>
                <a:lnTo>
                  <a:pt x="1082730" y="583765"/>
                </a:lnTo>
                <a:lnTo>
                  <a:pt x="1093970" y="546861"/>
                </a:lnTo>
                <a:lnTo>
                  <a:pt x="1082730" y="510071"/>
                </a:lnTo>
                <a:lnTo>
                  <a:pt x="1053774" y="491710"/>
                </a:lnTo>
                <a:close/>
              </a:path>
              <a:path w="1094104" h="1094105">
                <a:moveTo>
                  <a:pt x="1093970" y="546861"/>
                </a:moveTo>
                <a:lnTo>
                  <a:pt x="1082730" y="583765"/>
                </a:lnTo>
                <a:lnTo>
                  <a:pt x="1053774" y="602183"/>
                </a:lnTo>
                <a:lnTo>
                  <a:pt x="1089389" y="602183"/>
                </a:lnTo>
                <a:lnTo>
                  <a:pt x="1090203" y="597043"/>
                </a:lnTo>
                <a:lnTo>
                  <a:pt x="1093970" y="546861"/>
                </a:lnTo>
                <a:close/>
              </a:path>
              <a:path w="1094104" h="1094105">
                <a:moveTo>
                  <a:pt x="886137" y="119090"/>
                </a:moveTo>
                <a:lnTo>
                  <a:pt x="546985" y="119090"/>
                </a:lnTo>
                <a:lnTo>
                  <a:pt x="597282" y="123423"/>
                </a:lnTo>
                <a:lnTo>
                  <a:pt x="645544" y="132786"/>
                </a:lnTo>
                <a:lnTo>
                  <a:pt x="691519" y="146930"/>
                </a:lnTo>
                <a:lnTo>
                  <a:pt x="734959" y="165606"/>
                </a:lnTo>
                <a:lnTo>
                  <a:pt x="775613" y="188566"/>
                </a:lnTo>
                <a:lnTo>
                  <a:pt x="813232" y="215559"/>
                </a:lnTo>
                <a:lnTo>
                  <a:pt x="847565" y="246338"/>
                </a:lnTo>
                <a:lnTo>
                  <a:pt x="878362" y="280652"/>
                </a:lnTo>
                <a:lnTo>
                  <a:pt x="905374" y="318254"/>
                </a:lnTo>
                <a:lnTo>
                  <a:pt x="928351" y="358895"/>
                </a:lnTo>
                <a:lnTo>
                  <a:pt x="947042" y="402325"/>
                </a:lnTo>
                <a:lnTo>
                  <a:pt x="961198" y="448295"/>
                </a:lnTo>
                <a:lnTo>
                  <a:pt x="970569" y="496557"/>
                </a:lnTo>
                <a:lnTo>
                  <a:pt x="974905" y="546861"/>
                </a:lnTo>
                <a:lnTo>
                  <a:pt x="988431" y="510139"/>
                </a:lnTo>
                <a:lnTo>
                  <a:pt x="1018530" y="491744"/>
                </a:lnTo>
                <a:lnTo>
                  <a:pt x="1089072" y="491710"/>
                </a:lnTo>
                <a:lnTo>
                  <a:pt x="1083601" y="456427"/>
                </a:lnTo>
                <a:lnTo>
                  <a:pt x="1073204" y="412317"/>
                </a:lnTo>
                <a:lnTo>
                  <a:pt x="1059507" y="369244"/>
                </a:lnTo>
                <a:lnTo>
                  <a:pt x="1042641" y="327431"/>
                </a:lnTo>
                <a:lnTo>
                  <a:pt x="1022736" y="287104"/>
                </a:lnTo>
                <a:lnTo>
                  <a:pt x="999924" y="248486"/>
                </a:lnTo>
                <a:lnTo>
                  <a:pt x="974334" y="211801"/>
                </a:lnTo>
                <a:lnTo>
                  <a:pt x="946099" y="177274"/>
                </a:lnTo>
                <a:lnTo>
                  <a:pt x="915348" y="145129"/>
                </a:lnTo>
                <a:lnTo>
                  <a:pt x="886137" y="119090"/>
                </a:lnTo>
                <a:close/>
              </a:path>
              <a:path w="1094104" h="1094105">
                <a:moveTo>
                  <a:pt x="1089072" y="491710"/>
                </a:moveTo>
                <a:lnTo>
                  <a:pt x="1053774" y="491710"/>
                </a:lnTo>
                <a:lnTo>
                  <a:pt x="1082730" y="510071"/>
                </a:lnTo>
                <a:lnTo>
                  <a:pt x="1093970" y="546861"/>
                </a:lnTo>
                <a:lnTo>
                  <a:pt x="1090566" y="501350"/>
                </a:lnTo>
                <a:lnTo>
                  <a:pt x="1089072" y="49171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93610" y="512100"/>
            <a:ext cx="1094105" cy="1094105"/>
          </a:xfrm>
          <a:custGeom>
            <a:avLst/>
            <a:gdLst/>
            <a:ahLst/>
            <a:cxnLst/>
            <a:rect l="l" t="t" r="r" b="b"/>
            <a:pathLst>
              <a:path w="1094104" h="1094105">
                <a:moveTo>
                  <a:pt x="546961" y="0"/>
                </a:moveTo>
                <a:lnTo>
                  <a:pt x="501433" y="3368"/>
                </a:lnTo>
                <a:lnTo>
                  <a:pt x="456498" y="10304"/>
                </a:lnTo>
                <a:lnTo>
                  <a:pt x="412382" y="20675"/>
                </a:lnTo>
                <a:lnTo>
                  <a:pt x="369306" y="34351"/>
                </a:lnTo>
                <a:lnTo>
                  <a:pt x="327495" y="51201"/>
                </a:lnTo>
                <a:lnTo>
                  <a:pt x="287172" y="71094"/>
                </a:lnTo>
                <a:lnTo>
                  <a:pt x="248560" y="93899"/>
                </a:lnTo>
                <a:lnTo>
                  <a:pt x="211882" y="119486"/>
                </a:lnTo>
                <a:lnTo>
                  <a:pt x="177362" y="147724"/>
                </a:lnTo>
                <a:lnTo>
                  <a:pt x="145224" y="178481"/>
                </a:lnTo>
                <a:lnTo>
                  <a:pt x="115690" y="211628"/>
                </a:lnTo>
                <a:lnTo>
                  <a:pt x="88985" y="247032"/>
                </a:lnTo>
                <a:lnTo>
                  <a:pt x="65331" y="284564"/>
                </a:lnTo>
                <a:lnTo>
                  <a:pt x="44952" y="324092"/>
                </a:lnTo>
                <a:lnTo>
                  <a:pt x="28072" y="365486"/>
                </a:lnTo>
                <a:lnTo>
                  <a:pt x="14913" y="408614"/>
                </a:lnTo>
                <a:lnTo>
                  <a:pt x="5699" y="453346"/>
                </a:lnTo>
                <a:lnTo>
                  <a:pt x="653" y="499552"/>
                </a:lnTo>
                <a:lnTo>
                  <a:pt x="0" y="547099"/>
                </a:lnTo>
                <a:lnTo>
                  <a:pt x="3368" y="592627"/>
                </a:lnTo>
                <a:lnTo>
                  <a:pt x="10301" y="637563"/>
                </a:lnTo>
                <a:lnTo>
                  <a:pt x="20670" y="681682"/>
                </a:lnTo>
                <a:lnTo>
                  <a:pt x="34343" y="724762"/>
                </a:lnTo>
                <a:lnTo>
                  <a:pt x="51190" y="766579"/>
                </a:lnTo>
                <a:lnTo>
                  <a:pt x="71078" y="806908"/>
                </a:lnTo>
                <a:lnTo>
                  <a:pt x="93878" y="845527"/>
                </a:lnTo>
                <a:lnTo>
                  <a:pt x="119459" y="882211"/>
                </a:lnTo>
                <a:lnTo>
                  <a:pt x="147690" y="916737"/>
                </a:lnTo>
                <a:lnTo>
                  <a:pt x="178440" y="948881"/>
                </a:lnTo>
                <a:lnTo>
                  <a:pt x="211579" y="978419"/>
                </a:lnTo>
                <a:lnTo>
                  <a:pt x="246974" y="1005129"/>
                </a:lnTo>
                <a:lnTo>
                  <a:pt x="284497" y="1028785"/>
                </a:lnTo>
                <a:lnTo>
                  <a:pt x="324015" y="1049164"/>
                </a:lnTo>
                <a:lnTo>
                  <a:pt x="365397" y="1066043"/>
                </a:lnTo>
                <a:lnTo>
                  <a:pt x="408514" y="1079198"/>
                </a:lnTo>
                <a:lnTo>
                  <a:pt x="453234" y="1088405"/>
                </a:lnTo>
                <a:lnTo>
                  <a:pt x="499427" y="1093440"/>
                </a:lnTo>
                <a:lnTo>
                  <a:pt x="546961" y="1094080"/>
                </a:lnTo>
                <a:lnTo>
                  <a:pt x="597103" y="1090353"/>
                </a:lnTo>
                <a:lnTo>
                  <a:pt x="645732" y="1082678"/>
                </a:lnTo>
                <a:lnTo>
                  <a:pt x="692694" y="1071208"/>
                </a:lnTo>
                <a:lnTo>
                  <a:pt x="737838" y="1056095"/>
                </a:lnTo>
                <a:lnTo>
                  <a:pt x="781013" y="1037490"/>
                </a:lnTo>
                <a:lnTo>
                  <a:pt x="822066" y="1015547"/>
                </a:lnTo>
                <a:lnTo>
                  <a:pt x="860845" y="990416"/>
                </a:lnTo>
                <a:lnTo>
                  <a:pt x="880756" y="974990"/>
                </a:lnTo>
                <a:lnTo>
                  <a:pt x="546961" y="974990"/>
                </a:lnTo>
                <a:lnTo>
                  <a:pt x="501850" y="971186"/>
                </a:lnTo>
                <a:lnTo>
                  <a:pt x="457576" y="962961"/>
                </a:lnTo>
                <a:lnTo>
                  <a:pt x="414493" y="950519"/>
                </a:lnTo>
                <a:lnTo>
                  <a:pt x="372953" y="934067"/>
                </a:lnTo>
                <a:lnTo>
                  <a:pt x="333311" y="913809"/>
                </a:lnTo>
                <a:lnTo>
                  <a:pt x="295921" y="889950"/>
                </a:lnTo>
                <a:lnTo>
                  <a:pt x="261136" y="862697"/>
                </a:lnTo>
                <a:lnTo>
                  <a:pt x="229309" y="832254"/>
                </a:lnTo>
                <a:lnTo>
                  <a:pt x="200794" y="798827"/>
                </a:lnTo>
                <a:lnTo>
                  <a:pt x="175945" y="762621"/>
                </a:lnTo>
                <a:lnTo>
                  <a:pt x="155116" y="723842"/>
                </a:lnTo>
                <a:lnTo>
                  <a:pt x="138659" y="682695"/>
                </a:lnTo>
                <a:lnTo>
                  <a:pt x="126930" y="639385"/>
                </a:lnTo>
                <a:lnTo>
                  <a:pt x="120280" y="594118"/>
                </a:lnTo>
                <a:lnTo>
                  <a:pt x="119065" y="547099"/>
                </a:lnTo>
                <a:lnTo>
                  <a:pt x="122869" y="502002"/>
                </a:lnTo>
                <a:lnTo>
                  <a:pt x="131097" y="457741"/>
                </a:lnTo>
                <a:lnTo>
                  <a:pt x="143542" y="414669"/>
                </a:lnTo>
                <a:lnTo>
                  <a:pt x="160000" y="373139"/>
                </a:lnTo>
                <a:lnTo>
                  <a:pt x="180263" y="333505"/>
                </a:lnTo>
                <a:lnTo>
                  <a:pt x="204127" y="296118"/>
                </a:lnTo>
                <a:lnTo>
                  <a:pt x="231385" y="261334"/>
                </a:lnTo>
                <a:lnTo>
                  <a:pt x="261833" y="229504"/>
                </a:lnTo>
                <a:lnTo>
                  <a:pt x="295263" y="200982"/>
                </a:lnTo>
                <a:lnTo>
                  <a:pt x="331470" y="176120"/>
                </a:lnTo>
                <a:lnTo>
                  <a:pt x="370248" y="155273"/>
                </a:lnTo>
                <a:lnTo>
                  <a:pt x="411393" y="138794"/>
                </a:lnTo>
                <a:lnTo>
                  <a:pt x="454697" y="127034"/>
                </a:lnTo>
                <a:lnTo>
                  <a:pt x="499955" y="120349"/>
                </a:lnTo>
                <a:lnTo>
                  <a:pt x="546961" y="119090"/>
                </a:lnTo>
                <a:lnTo>
                  <a:pt x="886066" y="119090"/>
                </a:lnTo>
                <a:lnTo>
                  <a:pt x="882274" y="115709"/>
                </a:lnTo>
                <a:lnTo>
                  <a:pt x="846881" y="88999"/>
                </a:lnTo>
                <a:lnTo>
                  <a:pt x="809364" y="65341"/>
                </a:lnTo>
                <a:lnTo>
                  <a:pt x="769852" y="44958"/>
                </a:lnTo>
                <a:lnTo>
                  <a:pt x="728477" y="28075"/>
                </a:lnTo>
                <a:lnTo>
                  <a:pt x="685370" y="14914"/>
                </a:lnTo>
                <a:lnTo>
                  <a:pt x="640661" y="5699"/>
                </a:lnTo>
                <a:lnTo>
                  <a:pt x="594481" y="653"/>
                </a:lnTo>
                <a:lnTo>
                  <a:pt x="546961" y="0"/>
                </a:lnTo>
                <a:close/>
              </a:path>
              <a:path w="1094104" h="1094105">
                <a:moveTo>
                  <a:pt x="974858" y="547099"/>
                </a:moveTo>
                <a:lnTo>
                  <a:pt x="971032" y="592239"/>
                </a:lnTo>
                <a:lnTo>
                  <a:pt x="962790" y="636534"/>
                </a:lnTo>
                <a:lnTo>
                  <a:pt x="950334" y="679631"/>
                </a:lnTo>
                <a:lnTo>
                  <a:pt x="933871" y="721178"/>
                </a:lnTo>
                <a:lnTo>
                  <a:pt x="913606" y="760822"/>
                </a:lnTo>
                <a:lnTo>
                  <a:pt x="889744" y="798210"/>
                </a:lnTo>
                <a:lnTo>
                  <a:pt x="862489" y="832989"/>
                </a:lnTo>
                <a:lnTo>
                  <a:pt x="832048" y="864807"/>
                </a:lnTo>
                <a:lnTo>
                  <a:pt x="798625" y="893311"/>
                </a:lnTo>
                <a:lnTo>
                  <a:pt x="762426" y="918149"/>
                </a:lnTo>
                <a:lnTo>
                  <a:pt x="723655" y="938967"/>
                </a:lnTo>
                <a:lnTo>
                  <a:pt x="682518" y="955412"/>
                </a:lnTo>
                <a:lnTo>
                  <a:pt x="639220" y="967133"/>
                </a:lnTo>
                <a:lnTo>
                  <a:pt x="593966" y="973777"/>
                </a:lnTo>
                <a:lnTo>
                  <a:pt x="546961" y="974990"/>
                </a:lnTo>
                <a:lnTo>
                  <a:pt x="880756" y="974990"/>
                </a:lnTo>
                <a:lnTo>
                  <a:pt x="930976" y="931200"/>
                </a:lnTo>
                <a:lnTo>
                  <a:pt x="962023" y="897420"/>
                </a:lnTo>
                <a:lnTo>
                  <a:pt x="990190" y="861061"/>
                </a:lnTo>
                <a:lnTo>
                  <a:pt x="1015323" y="822274"/>
                </a:lnTo>
                <a:lnTo>
                  <a:pt x="1037271" y="781213"/>
                </a:lnTo>
                <a:lnTo>
                  <a:pt x="1055883" y="738028"/>
                </a:lnTo>
                <a:lnTo>
                  <a:pt x="1071006" y="692872"/>
                </a:lnTo>
                <a:lnTo>
                  <a:pt x="1082488" y="645898"/>
                </a:lnTo>
                <a:lnTo>
                  <a:pt x="1089377" y="602319"/>
                </a:lnTo>
                <a:lnTo>
                  <a:pt x="1018569" y="602319"/>
                </a:lnTo>
                <a:lnTo>
                  <a:pt x="988440" y="583912"/>
                </a:lnTo>
                <a:lnTo>
                  <a:pt x="974858" y="547099"/>
                </a:lnTo>
                <a:close/>
              </a:path>
              <a:path w="1094104" h="1094105">
                <a:moveTo>
                  <a:pt x="1053812" y="491845"/>
                </a:moveTo>
                <a:lnTo>
                  <a:pt x="1018569" y="491914"/>
                </a:lnTo>
                <a:lnTo>
                  <a:pt x="988440" y="510355"/>
                </a:lnTo>
                <a:lnTo>
                  <a:pt x="974858" y="547099"/>
                </a:lnTo>
                <a:lnTo>
                  <a:pt x="988440" y="583912"/>
                </a:lnTo>
                <a:lnTo>
                  <a:pt x="1018569" y="602319"/>
                </a:lnTo>
                <a:lnTo>
                  <a:pt x="1053812" y="602319"/>
                </a:lnTo>
                <a:lnTo>
                  <a:pt x="1082740" y="583912"/>
                </a:lnTo>
                <a:lnTo>
                  <a:pt x="1093923" y="547099"/>
                </a:lnTo>
                <a:lnTo>
                  <a:pt x="1082740" y="510218"/>
                </a:lnTo>
                <a:lnTo>
                  <a:pt x="1053812" y="491845"/>
                </a:lnTo>
                <a:close/>
              </a:path>
              <a:path w="1094104" h="1094105">
                <a:moveTo>
                  <a:pt x="1093923" y="547099"/>
                </a:moveTo>
                <a:lnTo>
                  <a:pt x="1082740" y="583912"/>
                </a:lnTo>
                <a:lnTo>
                  <a:pt x="1053812" y="602319"/>
                </a:lnTo>
                <a:lnTo>
                  <a:pt x="1089377" y="602319"/>
                </a:lnTo>
                <a:lnTo>
                  <a:pt x="1090177" y="597256"/>
                </a:lnTo>
                <a:lnTo>
                  <a:pt x="1093923" y="547099"/>
                </a:lnTo>
                <a:close/>
              </a:path>
              <a:path w="1094104" h="1094105">
                <a:moveTo>
                  <a:pt x="886066" y="119090"/>
                </a:moveTo>
                <a:lnTo>
                  <a:pt x="546961" y="119090"/>
                </a:lnTo>
                <a:lnTo>
                  <a:pt x="597271" y="123426"/>
                </a:lnTo>
                <a:lnTo>
                  <a:pt x="645541" y="132799"/>
                </a:lnTo>
                <a:lnTo>
                  <a:pt x="691521" y="146958"/>
                </a:lnTo>
                <a:lnTo>
                  <a:pt x="734962" y="165653"/>
                </a:lnTo>
                <a:lnTo>
                  <a:pt x="775614" y="188635"/>
                </a:lnTo>
                <a:lnTo>
                  <a:pt x="813229" y="215652"/>
                </a:lnTo>
                <a:lnTo>
                  <a:pt x="847556" y="246456"/>
                </a:lnTo>
                <a:lnTo>
                  <a:pt x="878347" y="280797"/>
                </a:lnTo>
                <a:lnTo>
                  <a:pt x="905351" y="318423"/>
                </a:lnTo>
                <a:lnTo>
                  <a:pt x="928321" y="359086"/>
                </a:lnTo>
                <a:lnTo>
                  <a:pt x="947005" y="402535"/>
                </a:lnTo>
                <a:lnTo>
                  <a:pt x="961156" y="448520"/>
                </a:lnTo>
                <a:lnTo>
                  <a:pt x="970523" y="496791"/>
                </a:lnTo>
                <a:lnTo>
                  <a:pt x="974858" y="547099"/>
                </a:lnTo>
                <a:lnTo>
                  <a:pt x="988440" y="510355"/>
                </a:lnTo>
                <a:lnTo>
                  <a:pt x="1018569" y="491914"/>
                </a:lnTo>
                <a:lnTo>
                  <a:pt x="1089040" y="491845"/>
                </a:lnTo>
                <a:lnTo>
                  <a:pt x="1083594" y="456605"/>
                </a:lnTo>
                <a:lnTo>
                  <a:pt x="1073214" y="412474"/>
                </a:lnTo>
                <a:lnTo>
                  <a:pt x="1059531" y="369386"/>
                </a:lnTo>
                <a:lnTo>
                  <a:pt x="1042677" y="327563"/>
                </a:lnTo>
                <a:lnTo>
                  <a:pt x="1022782" y="287229"/>
                </a:lnTo>
                <a:lnTo>
                  <a:pt x="999977" y="248607"/>
                </a:lnTo>
                <a:lnTo>
                  <a:pt x="974393" y="211921"/>
                </a:lnTo>
                <a:lnTo>
                  <a:pt x="946161" y="177394"/>
                </a:lnTo>
                <a:lnTo>
                  <a:pt x="915411" y="145249"/>
                </a:lnTo>
                <a:lnTo>
                  <a:pt x="886066" y="119090"/>
                </a:lnTo>
                <a:close/>
              </a:path>
              <a:path w="1094104" h="1094105">
                <a:moveTo>
                  <a:pt x="1089040" y="491845"/>
                </a:moveTo>
                <a:lnTo>
                  <a:pt x="1053812" y="491845"/>
                </a:lnTo>
                <a:lnTo>
                  <a:pt x="1082740" y="510218"/>
                </a:lnTo>
                <a:lnTo>
                  <a:pt x="1093923" y="547099"/>
                </a:lnTo>
                <a:lnTo>
                  <a:pt x="1090540" y="501554"/>
                </a:lnTo>
                <a:lnTo>
                  <a:pt x="1089040" y="491845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60030" y="0"/>
            <a:ext cx="753110" cy="572135"/>
          </a:xfrm>
          <a:custGeom>
            <a:avLst/>
            <a:gdLst/>
            <a:ahLst/>
            <a:cxnLst/>
            <a:rect l="l" t="t" r="r" b="b"/>
            <a:pathLst>
              <a:path w="753109" h="572135">
                <a:moveTo>
                  <a:pt x="697180" y="0"/>
                </a:moveTo>
                <a:lnTo>
                  <a:pt x="55310" y="0"/>
                </a:lnTo>
                <a:lnTo>
                  <a:pt x="44064" y="18367"/>
                </a:lnTo>
                <a:lnTo>
                  <a:pt x="25314" y="59268"/>
                </a:lnTo>
                <a:lnTo>
                  <a:pt x="11485" y="102628"/>
                </a:lnTo>
                <a:lnTo>
                  <a:pt x="2929" y="148096"/>
                </a:lnTo>
                <a:lnTo>
                  <a:pt x="0" y="195320"/>
                </a:lnTo>
                <a:lnTo>
                  <a:pt x="2929" y="242544"/>
                </a:lnTo>
                <a:lnTo>
                  <a:pt x="11485" y="288012"/>
                </a:lnTo>
                <a:lnTo>
                  <a:pt x="25314" y="331372"/>
                </a:lnTo>
                <a:lnTo>
                  <a:pt x="44064" y="372273"/>
                </a:lnTo>
                <a:lnTo>
                  <a:pt x="67385" y="410363"/>
                </a:lnTo>
                <a:lnTo>
                  <a:pt x="94923" y="445289"/>
                </a:lnTo>
                <a:lnTo>
                  <a:pt x="126328" y="476701"/>
                </a:lnTo>
                <a:lnTo>
                  <a:pt x="161247" y="504245"/>
                </a:lnTo>
                <a:lnTo>
                  <a:pt x="199329" y="527570"/>
                </a:lnTo>
                <a:lnTo>
                  <a:pt x="240222" y="546325"/>
                </a:lnTo>
                <a:lnTo>
                  <a:pt x="283573" y="560157"/>
                </a:lnTo>
                <a:lnTo>
                  <a:pt x="329031" y="568714"/>
                </a:lnTo>
                <a:lnTo>
                  <a:pt x="376245" y="571645"/>
                </a:lnTo>
                <a:lnTo>
                  <a:pt x="423459" y="568714"/>
                </a:lnTo>
                <a:lnTo>
                  <a:pt x="468917" y="560157"/>
                </a:lnTo>
                <a:lnTo>
                  <a:pt x="512268" y="546325"/>
                </a:lnTo>
                <a:lnTo>
                  <a:pt x="553161" y="527570"/>
                </a:lnTo>
                <a:lnTo>
                  <a:pt x="591243" y="504245"/>
                </a:lnTo>
                <a:lnTo>
                  <a:pt x="626162" y="476701"/>
                </a:lnTo>
                <a:lnTo>
                  <a:pt x="657567" y="445289"/>
                </a:lnTo>
                <a:lnTo>
                  <a:pt x="685105" y="410363"/>
                </a:lnTo>
                <a:lnTo>
                  <a:pt x="708426" y="372273"/>
                </a:lnTo>
                <a:lnTo>
                  <a:pt x="727176" y="331372"/>
                </a:lnTo>
                <a:lnTo>
                  <a:pt x="741005" y="288012"/>
                </a:lnTo>
                <a:lnTo>
                  <a:pt x="749561" y="242544"/>
                </a:lnTo>
                <a:lnTo>
                  <a:pt x="752491" y="195320"/>
                </a:lnTo>
                <a:lnTo>
                  <a:pt x="749561" y="148096"/>
                </a:lnTo>
                <a:lnTo>
                  <a:pt x="741005" y="102628"/>
                </a:lnTo>
                <a:lnTo>
                  <a:pt x="727176" y="59268"/>
                </a:lnTo>
                <a:lnTo>
                  <a:pt x="708426" y="18367"/>
                </a:lnTo>
                <a:lnTo>
                  <a:pt x="697180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7652"/>
            <a:ext cx="4114799" cy="145732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99127" y="2755020"/>
            <a:ext cx="3895090" cy="171068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50" spc="695" b="1">
                <a:solidFill>
                  <a:srgbClr val="3783FD"/>
                </a:solidFill>
                <a:latin typeface="Trebuchet MS"/>
                <a:cs typeface="Trebuchet MS"/>
              </a:rPr>
              <a:t>P</a:t>
            </a:r>
            <a:r>
              <a:rPr dirty="0" sz="11050" spc="-15" b="1">
                <a:solidFill>
                  <a:srgbClr val="3783FD"/>
                </a:solidFill>
                <a:latin typeface="Trebuchet MS"/>
                <a:cs typeface="Trebuchet MS"/>
              </a:rPr>
              <a:t>o</a:t>
            </a:r>
            <a:r>
              <a:rPr dirty="0" sz="11050" spc="-570" b="1">
                <a:solidFill>
                  <a:srgbClr val="3783FD"/>
                </a:solidFill>
                <a:latin typeface="Trebuchet MS"/>
                <a:cs typeface="Trebuchet MS"/>
              </a:rPr>
              <a:t>ll</a:t>
            </a:r>
            <a:r>
              <a:rPr dirty="0" sz="11050" spc="-595" b="1">
                <a:solidFill>
                  <a:srgbClr val="3783FD"/>
                </a:solidFill>
                <a:latin typeface="Trebuchet MS"/>
                <a:cs typeface="Trebuchet MS"/>
              </a:rPr>
              <a:t>e</a:t>
            </a:r>
            <a:r>
              <a:rPr dirty="0" sz="11050" spc="-225" b="1">
                <a:solidFill>
                  <a:srgbClr val="3783FD"/>
                </a:solidFill>
                <a:latin typeface="Trebuchet MS"/>
                <a:cs typeface="Trebuchet MS"/>
              </a:rPr>
              <a:t>x</a:t>
            </a:r>
            <a:endParaRPr sz="110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3505" y="4554316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 h="0">
                <a:moveTo>
                  <a:pt x="1628531" y="0"/>
                </a:moveTo>
                <a:lnTo>
                  <a:pt x="0" y="0"/>
                </a:lnTo>
              </a:path>
            </a:pathLst>
          </a:custGeom>
          <a:ln w="114299">
            <a:solidFill>
              <a:srgbClr val="3783F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12066782" y="0"/>
            <a:ext cx="6221730" cy="9281160"/>
            <a:chOff x="12066782" y="0"/>
            <a:chExt cx="6221730" cy="928116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6782" y="2604083"/>
              <a:ext cx="4143374" cy="66770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451840" y="0"/>
              <a:ext cx="2836545" cy="2907665"/>
            </a:xfrm>
            <a:custGeom>
              <a:avLst/>
              <a:gdLst/>
              <a:ahLst/>
              <a:cxnLst/>
              <a:rect l="l" t="t" r="r" b="b"/>
              <a:pathLst>
                <a:path w="2836544" h="2907665">
                  <a:moveTo>
                    <a:pt x="1712101" y="220388"/>
                  </a:moveTo>
                  <a:lnTo>
                    <a:pt x="1677669" y="253372"/>
                  </a:lnTo>
                  <a:lnTo>
                    <a:pt x="1641041" y="277320"/>
                  </a:lnTo>
                  <a:lnTo>
                    <a:pt x="1602567" y="296502"/>
                  </a:lnTo>
                  <a:lnTo>
                    <a:pt x="1562141" y="310674"/>
                  </a:lnTo>
                  <a:lnTo>
                    <a:pt x="1519653" y="319589"/>
                  </a:lnTo>
                  <a:lnTo>
                    <a:pt x="1473233" y="327955"/>
                  </a:lnTo>
                  <a:lnTo>
                    <a:pt x="1427476" y="338950"/>
                  </a:lnTo>
                  <a:lnTo>
                    <a:pt x="1336758" y="364095"/>
                  </a:lnTo>
                  <a:lnTo>
                    <a:pt x="1291198" y="375879"/>
                  </a:lnTo>
                  <a:lnTo>
                    <a:pt x="1242134" y="386054"/>
                  </a:lnTo>
                  <a:lnTo>
                    <a:pt x="1192921" y="393587"/>
                  </a:lnTo>
                  <a:lnTo>
                    <a:pt x="1143548" y="398962"/>
                  </a:lnTo>
                  <a:lnTo>
                    <a:pt x="1094004" y="402665"/>
                  </a:lnTo>
                  <a:lnTo>
                    <a:pt x="1044280" y="405181"/>
                  </a:lnTo>
                  <a:lnTo>
                    <a:pt x="995133" y="407406"/>
                  </a:lnTo>
                  <a:lnTo>
                    <a:pt x="946008" y="409915"/>
                  </a:lnTo>
                  <a:lnTo>
                    <a:pt x="896902" y="412693"/>
                  </a:lnTo>
                  <a:lnTo>
                    <a:pt x="847813" y="415721"/>
                  </a:lnTo>
                  <a:lnTo>
                    <a:pt x="798738" y="418983"/>
                  </a:lnTo>
                  <a:lnTo>
                    <a:pt x="749676" y="422461"/>
                  </a:lnTo>
                  <a:lnTo>
                    <a:pt x="651580" y="429996"/>
                  </a:lnTo>
                  <a:lnTo>
                    <a:pt x="502153" y="442533"/>
                  </a:lnTo>
                  <a:lnTo>
                    <a:pt x="451907" y="446094"/>
                  </a:lnTo>
                  <a:lnTo>
                    <a:pt x="401618" y="448477"/>
                  </a:lnTo>
                  <a:lnTo>
                    <a:pt x="351280" y="449146"/>
                  </a:lnTo>
                  <a:lnTo>
                    <a:pt x="300887" y="447564"/>
                  </a:lnTo>
                  <a:lnTo>
                    <a:pt x="250432" y="443195"/>
                  </a:lnTo>
                  <a:lnTo>
                    <a:pt x="205572" y="433896"/>
                  </a:lnTo>
                  <a:lnTo>
                    <a:pt x="162680" y="418940"/>
                  </a:lnTo>
                  <a:lnTo>
                    <a:pt x="120703" y="401432"/>
                  </a:lnTo>
                  <a:lnTo>
                    <a:pt x="78589" y="384479"/>
                  </a:lnTo>
                  <a:lnTo>
                    <a:pt x="40867" y="355250"/>
                  </a:lnTo>
                  <a:lnTo>
                    <a:pt x="19147" y="311305"/>
                  </a:lnTo>
                  <a:lnTo>
                    <a:pt x="5603" y="259907"/>
                  </a:lnTo>
                  <a:lnTo>
                    <a:pt x="0" y="209232"/>
                  </a:lnTo>
                  <a:lnTo>
                    <a:pt x="4514" y="159505"/>
                  </a:lnTo>
                  <a:lnTo>
                    <a:pt x="21324" y="110951"/>
                  </a:lnTo>
                  <a:lnTo>
                    <a:pt x="52608" y="63793"/>
                  </a:lnTo>
                  <a:lnTo>
                    <a:pt x="82700" y="25606"/>
                  </a:lnTo>
                  <a:lnTo>
                    <a:pt x="113696" y="0"/>
                  </a:lnTo>
                  <a:lnTo>
                    <a:pt x="1692235" y="0"/>
                  </a:lnTo>
                  <a:lnTo>
                    <a:pt x="1711006" y="19755"/>
                  </a:lnTo>
                  <a:lnTo>
                    <a:pt x="1732881" y="58090"/>
                  </a:lnTo>
                  <a:lnTo>
                    <a:pt x="1744362" y="99286"/>
                  </a:lnTo>
                  <a:lnTo>
                    <a:pt x="1745014" y="141379"/>
                  </a:lnTo>
                  <a:lnTo>
                    <a:pt x="1734405" y="182402"/>
                  </a:lnTo>
                  <a:lnTo>
                    <a:pt x="1712101" y="220388"/>
                  </a:lnTo>
                  <a:close/>
                </a:path>
                <a:path w="2836544" h="2907665">
                  <a:moveTo>
                    <a:pt x="1719164" y="789357"/>
                  </a:moveTo>
                  <a:lnTo>
                    <a:pt x="1705098" y="808256"/>
                  </a:lnTo>
                  <a:lnTo>
                    <a:pt x="1686310" y="824450"/>
                  </a:lnTo>
                  <a:lnTo>
                    <a:pt x="1670530" y="836355"/>
                  </a:lnTo>
                  <a:lnTo>
                    <a:pt x="1655374" y="849163"/>
                  </a:lnTo>
                  <a:lnTo>
                    <a:pt x="1624999" y="874715"/>
                  </a:lnTo>
                  <a:lnTo>
                    <a:pt x="1582474" y="906067"/>
                  </a:lnTo>
                  <a:lnTo>
                    <a:pt x="1539010" y="935393"/>
                  </a:lnTo>
                  <a:lnTo>
                    <a:pt x="1494526" y="962505"/>
                  </a:lnTo>
                  <a:lnTo>
                    <a:pt x="1448945" y="987216"/>
                  </a:lnTo>
                  <a:lnTo>
                    <a:pt x="1402188" y="1009340"/>
                  </a:lnTo>
                  <a:lnTo>
                    <a:pt x="1354174" y="1028688"/>
                  </a:lnTo>
                  <a:lnTo>
                    <a:pt x="1304826" y="1045076"/>
                  </a:lnTo>
                  <a:lnTo>
                    <a:pt x="1254064" y="1058314"/>
                  </a:lnTo>
                  <a:lnTo>
                    <a:pt x="1201809" y="1068217"/>
                  </a:lnTo>
                  <a:lnTo>
                    <a:pt x="1152377" y="1070119"/>
                  </a:lnTo>
                  <a:lnTo>
                    <a:pt x="1112657" y="1059106"/>
                  </a:lnTo>
                  <a:lnTo>
                    <a:pt x="1082477" y="1035181"/>
                  </a:lnTo>
                  <a:lnTo>
                    <a:pt x="1061664" y="998345"/>
                  </a:lnTo>
                  <a:lnTo>
                    <a:pt x="1054286" y="961102"/>
                  </a:lnTo>
                  <a:lnTo>
                    <a:pt x="1059578" y="926990"/>
                  </a:lnTo>
                  <a:lnTo>
                    <a:pt x="1074929" y="895620"/>
                  </a:lnTo>
                  <a:lnTo>
                    <a:pt x="1097723" y="866598"/>
                  </a:lnTo>
                  <a:lnTo>
                    <a:pt x="1126637" y="828665"/>
                  </a:lnTo>
                  <a:lnTo>
                    <a:pt x="1161807" y="798783"/>
                  </a:lnTo>
                  <a:lnTo>
                    <a:pt x="1200659" y="773472"/>
                  </a:lnTo>
                  <a:lnTo>
                    <a:pt x="1240616" y="749255"/>
                  </a:lnTo>
                  <a:lnTo>
                    <a:pt x="1282407" y="725616"/>
                  </a:lnTo>
                  <a:lnTo>
                    <a:pt x="1325603" y="705166"/>
                  </a:lnTo>
                  <a:lnTo>
                    <a:pt x="1369675" y="686716"/>
                  </a:lnTo>
                  <a:lnTo>
                    <a:pt x="1414096" y="669080"/>
                  </a:lnTo>
                  <a:lnTo>
                    <a:pt x="1458337" y="651071"/>
                  </a:lnTo>
                  <a:lnTo>
                    <a:pt x="1501869" y="631502"/>
                  </a:lnTo>
                  <a:lnTo>
                    <a:pt x="1544164" y="609184"/>
                  </a:lnTo>
                  <a:lnTo>
                    <a:pt x="1567635" y="600225"/>
                  </a:lnTo>
                  <a:lnTo>
                    <a:pt x="1615392" y="603073"/>
                  </a:lnTo>
                  <a:lnTo>
                    <a:pt x="1682553" y="635165"/>
                  </a:lnTo>
                  <a:lnTo>
                    <a:pt x="1714350" y="663486"/>
                  </a:lnTo>
                  <a:lnTo>
                    <a:pt x="1731917" y="699309"/>
                  </a:lnTo>
                  <a:lnTo>
                    <a:pt x="1733736" y="745596"/>
                  </a:lnTo>
                  <a:lnTo>
                    <a:pt x="1728659" y="768291"/>
                  </a:lnTo>
                  <a:lnTo>
                    <a:pt x="1719164" y="789357"/>
                  </a:lnTo>
                  <a:close/>
                </a:path>
                <a:path w="2836544" h="2907665">
                  <a:moveTo>
                    <a:pt x="1970942" y="1411067"/>
                  </a:moveTo>
                  <a:lnTo>
                    <a:pt x="1939205" y="1449163"/>
                  </a:lnTo>
                  <a:lnTo>
                    <a:pt x="1905864" y="1486886"/>
                  </a:lnTo>
                  <a:lnTo>
                    <a:pt x="1871021" y="1524146"/>
                  </a:lnTo>
                  <a:lnTo>
                    <a:pt x="1834783" y="1560854"/>
                  </a:lnTo>
                  <a:lnTo>
                    <a:pt x="1797252" y="1596920"/>
                  </a:lnTo>
                  <a:lnTo>
                    <a:pt x="1758534" y="1632256"/>
                  </a:lnTo>
                  <a:lnTo>
                    <a:pt x="1722175" y="1664240"/>
                  </a:lnTo>
                  <a:lnTo>
                    <a:pt x="1648548" y="1727102"/>
                  </a:lnTo>
                  <a:lnTo>
                    <a:pt x="1424798" y="1912061"/>
                  </a:lnTo>
                  <a:lnTo>
                    <a:pt x="1388896" y="1942892"/>
                  </a:lnTo>
                  <a:lnTo>
                    <a:pt x="1318394" y="2006212"/>
                  </a:lnTo>
                  <a:lnTo>
                    <a:pt x="1282863" y="2037544"/>
                  </a:lnTo>
                  <a:lnTo>
                    <a:pt x="1246522" y="2067883"/>
                  </a:lnTo>
                  <a:lnTo>
                    <a:pt x="1208908" y="2096649"/>
                  </a:lnTo>
                  <a:lnTo>
                    <a:pt x="1169553" y="2123264"/>
                  </a:lnTo>
                  <a:lnTo>
                    <a:pt x="1132030" y="2145914"/>
                  </a:lnTo>
                  <a:lnTo>
                    <a:pt x="1093136" y="2163635"/>
                  </a:lnTo>
                  <a:lnTo>
                    <a:pt x="1052065" y="2170991"/>
                  </a:lnTo>
                  <a:lnTo>
                    <a:pt x="1008007" y="2162545"/>
                  </a:lnTo>
                  <a:lnTo>
                    <a:pt x="967817" y="2143793"/>
                  </a:lnTo>
                  <a:lnTo>
                    <a:pt x="929958" y="2120214"/>
                  </a:lnTo>
                  <a:lnTo>
                    <a:pt x="895400" y="2092087"/>
                  </a:lnTo>
                  <a:lnTo>
                    <a:pt x="865114" y="2059692"/>
                  </a:lnTo>
                  <a:lnTo>
                    <a:pt x="840070" y="2023310"/>
                  </a:lnTo>
                  <a:lnTo>
                    <a:pt x="821237" y="1983221"/>
                  </a:lnTo>
                  <a:lnTo>
                    <a:pt x="809587" y="1939704"/>
                  </a:lnTo>
                  <a:lnTo>
                    <a:pt x="806090" y="1893041"/>
                  </a:lnTo>
                  <a:lnTo>
                    <a:pt x="811715" y="1843512"/>
                  </a:lnTo>
                  <a:lnTo>
                    <a:pt x="827434" y="1791396"/>
                  </a:lnTo>
                  <a:lnTo>
                    <a:pt x="847659" y="1746068"/>
                  </a:lnTo>
                  <a:lnTo>
                    <a:pt x="871209" y="1703329"/>
                  </a:lnTo>
                  <a:lnTo>
                    <a:pt x="897808" y="1662948"/>
                  </a:lnTo>
                  <a:lnTo>
                    <a:pt x="927175" y="1624693"/>
                  </a:lnTo>
                  <a:lnTo>
                    <a:pt x="959034" y="1588333"/>
                  </a:lnTo>
                  <a:lnTo>
                    <a:pt x="993106" y="1553636"/>
                  </a:lnTo>
                  <a:lnTo>
                    <a:pt x="1029114" y="1520370"/>
                  </a:lnTo>
                  <a:lnTo>
                    <a:pt x="1066369" y="1487720"/>
                  </a:lnTo>
                  <a:lnTo>
                    <a:pt x="1104009" y="1455537"/>
                  </a:lnTo>
                  <a:lnTo>
                    <a:pt x="1142185" y="1424023"/>
                  </a:lnTo>
                  <a:lnTo>
                    <a:pt x="1181051" y="1393381"/>
                  </a:lnTo>
                  <a:lnTo>
                    <a:pt x="1220758" y="1363811"/>
                  </a:lnTo>
                  <a:lnTo>
                    <a:pt x="1261459" y="1335515"/>
                  </a:lnTo>
                  <a:lnTo>
                    <a:pt x="1306481" y="1306203"/>
                  </a:lnTo>
                  <a:lnTo>
                    <a:pt x="1352148" y="1278052"/>
                  </a:lnTo>
                  <a:lnTo>
                    <a:pt x="1398431" y="1251023"/>
                  </a:lnTo>
                  <a:lnTo>
                    <a:pt x="1445301" y="1225078"/>
                  </a:lnTo>
                  <a:lnTo>
                    <a:pt x="1492730" y="1200178"/>
                  </a:lnTo>
                  <a:lnTo>
                    <a:pt x="1540689" y="1176283"/>
                  </a:lnTo>
                  <a:lnTo>
                    <a:pt x="1589152" y="1153357"/>
                  </a:lnTo>
                  <a:lnTo>
                    <a:pt x="1638088" y="1131360"/>
                  </a:lnTo>
                  <a:lnTo>
                    <a:pt x="1674427" y="1112526"/>
                  </a:lnTo>
                  <a:lnTo>
                    <a:pt x="1708457" y="1090529"/>
                  </a:lnTo>
                  <a:lnTo>
                    <a:pt x="1741531" y="1067224"/>
                  </a:lnTo>
                  <a:lnTo>
                    <a:pt x="1774999" y="1044463"/>
                  </a:lnTo>
                  <a:lnTo>
                    <a:pt x="1816210" y="1020943"/>
                  </a:lnTo>
                  <a:lnTo>
                    <a:pt x="1857960" y="1003117"/>
                  </a:lnTo>
                  <a:lnTo>
                    <a:pt x="1900307" y="991358"/>
                  </a:lnTo>
                  <a:lnTo>
                    <a:pt x="1943307" y="986041"/>
                  </a:lnTo>
                  <a:lnTo>
                    <a:pt x="1987019" y="987539"/>
                  </a:lnTo>
                  <a:lnTo>
                    <a:pt x="2031500" y="996228"/>
                  </a:lnTo>
                  <a:lnTo>
                    <a:pt x="2076807" y="1012481"/>
                  </a:lnTo>
                  <a:lnTo>
                    <a:pt x="2119394" y="1047671"/>
                  </a:lnTo>
                  <a:lnTo>
                    <a:pt x="2142336" y="1097017"/>
                  </a:lnTo>
                  <a:lnTo>
                    <a:pt x="2148736" y="1142483"/>
                  </a:lnTo>
                  <a:lnTo>
                    <a:pt x="2145085" y="1172732"/>
                  </a:lnTo>
                  <a:lnTo>
                    <a:pt x="1993284" y="1378460"/>
                  </a:lnTo>
                  <a:lnTo>
                    <a:pt x="1970942" y="1411067"/>
                  </a:lnTo>
                  <a:close/>
                </a:path>
                <a:path w="2836544" h="2907665">
                  <a:moveTo>
                    <a:pt x="2102170" y="1277647"/>
                  </a:moveTo>
                  <a:lnTo>
                    <a:pt x="2071470" y="1303817"/>
                  </a:lnTo>
                  <a:lnTo>
                    <a:pt x="2042100" y="1323791"/>
                  </a:lnTo>
                  <a:lnTo>
                    <a:pt x="2016521" y="1349020"/>
                  </a:lnTo>
                  <a:lnTo>
                    <a:pt x="1993284" y="1378460"/>
                  </a:lnTo>
                  <a:lnTo>
                    <a:pt x="2145085" y="1172732"/>
                  </a:lnTo>
                  <a:lnTo>
                    <a:pt x="2142827" y="1191438"/>
                  </a:lnTo>
                  <a:lnTo>
                    <a:pt x="2126630" y="1238340"/>
                  </a:lnTo>
                  <a:lnTo>
                    <a:pt x="2102170" y="1277647"/>
                  </a:lnTo>
                  <a:close/>
                </a:path>
                <a:path w="2836544" h="2907665">
                  <a:moveTo>
                    <a:pt x="2836158" y="2907645"/>
                  </a:moveTo>
                  <a:lnTo>
                    <a:pt x="2785524" y="2854018"/>
                  </a:lnTo>
                  <a:lnTo>
                    <a:pt x="2760861" y="2814969"/>
                  </a:lnTo>
                  <a:lnTo>
                    <a:pt x="2740761" y="2773903"/>
                  </a:lnTo>
                  <a:lnTo>
                    <a:pt x="2724515" y="2731216"/>
                  </a:lnTo>
                  <a:lnTo>
                    <a:pt x="2711414" y="2687303"/>
                  </a:lnTo>
                  <a:lnTo>
                    <a:pt x="2700751" y="2642557"/>
                  </a:lnTo>
                  <a:lnTo>
                    <a:pt x="2690467" y="2593885"/>
                  </a:lnTo>
                  <a:lnTo>
                    <a:pt x="2680594" y="2545152"/>
                  </a:lnTo>
                  <a:lnTo>
                    <a:pt x="2671232" y="2496353"/>
                  </a:lnTo>
                  <a:lnTo>
                    <a:pt x="2662480" y="2447478"/>
                  </a:lnTo>
                  <a:lnTo>
                    <a:pt x="2654438" y="2398520"/>
                  </a:lnTo>
                  <a:lnTo>
                    <a:pt x="2647204" y="2349471"/>
                  </a:lnTo>
                  <a:lnTo>
                    <a:pt x="2640879" y="2300324"/>
                  </a:lnTo>
                  <a:lnTo>
                    <a:pt x="2635562" y="2251070"/>
                  </a:lnTo>
                  <a:lnTo>
                    <a:pt x="2631351" y="2201702"/>
                  </a:lnTo>
                  <a:lnTo>
                    <a:pt x="2628348" y="2152212"/>
                  </a:lnTo>
                  <a:lnTo>
                    <a:pt x="2626651" y="2102593"/>
                  </a:lnTo>
                  <a:lnTo>
                    <a:pt x="2626359" y="2052835"/>
                  </a:lnTo>
                  <a:lnTo>
                    <a:pt x="2627572" y="2002932"/>
                  </a:lnTo>
                  <a:lnTo>
                    <a:pt x="2630390" y="1952876"/>
                  </a:lnTo>
                  <a:lnTo>
                    <a:pt x="2638103" y="1878847"/>
                  </a:lnTo>
                  <a:lnTo>
                    <a:pt x="2649581" y="1805279"/>
                  </a:lnTo>
                  <a:lnTo>
                    <a:pt x="2685179" y="1750981"/>
                  </a:lnTo>
                  <a:lnTo>
                    <a:pt x="2715727" y="1739782"/>
                  </a:lnTo>
                  <a:lnTo>
                    <a:pt x="2750932" y="1741251"/>
                  </a:lnTo>
                  <a:lnTo>
                    <a:pt x="2762997" y="1742315"/>
                  </a:lnTo>
                  <a:lnTo>
                    <a:pt x="2775167" y="1741766"/>
                  </a:lnTo>
                  <a:lnTo>
                    <a:pt x="2813790" y="1756719"/>
                  </a:lnTo>
                  <a:lnTo>
                    <a:pt x="2820570" y="1761987"/>
                  </a:lnTo>
                  <a:lnTo>
                    <a:pt x="2836158" y="1773537"/>
                  </a:lnTo>
                  <a:lnTo>
                    <a:pt x="2836158" y="2907645"/>
                  </a:lnTo>
                  <a:close/>
                </a:path>
                <a:path w="2836544" h="2907665">
                  <a:moveTo>
                    <a:pt x="2373849" y="2043223"/>
                  </a:moveTo>
                  <a:lnTo>
                    <a:pt x="2337492" y="2079379"/>
                  </a:lnTo>
                  <a:lnTo>
                    <a:pt x="2292290" y="2104240"/>
                  </a:lnTo>
                  <a:lnTo>
                    <a:pt x="2242374" y="2116629"/>
                  </a:lnTo>
                  <a:lnTo>
                    <a:pt x="2191876" y="2115373"/>
                  </a:lnTo>
                  <a:lnTo>
                    <a:pt x="2144927" y="2099294"/>
                  </a:lnTo>
                  <a:lnTo>
                    <a:pt x="2105654" y="2059079"/>
                  </a:lnTo>
                  <a:lnTo>
                    <a:pt x="2087034" y="2005263"/>
                  </a:lnTo>
                  <a:lnTo>
                    <a:pt x="2082296" y="1949749"/>
                  </a:lnTo>
                  <a:lnTo>
                    <a:pt x="2090892" y="1897012"/>
                  </a:lnTo>
                  <a:lnTo>
                    <a:pt x="2109225" y="1846459"/>
                  </a:lnTo>
                  <a:lnTo>
                    <a:pt x="2133697" y="1797498"/>
                  </a:lnTo>
                  <a:lnTo>
                    <a:pt x="2205868" y="1668513"/>
                  </a:lnTo>
                  <a:lnTo>
                    <a:pt x="2228795" y="1624941"/>
                  </a:lnTo>
                  <a:lnTo>
                    <a:pt x="2250064" y="1580491"/>
                  </a:lnTo>
                  <a:lnTo>
                    <a:pt x="2269016" y="1534810"/>
                  </a:lnTo>
                  <a:lnTo>
                    <a:pt x="2288215" y="1503529"/>
                  </a:lnTo>
                  <a:lnTo>
                    <a:pt x="2315152" y="1486917"/>
                  </a:lnTo>
                  <a:lnTo>
                    <a:pt x="2347591" y="1485311"/>
                  </a:lnTo>
                  <a:lnTo>
                    <a:pt x="2383297" y="1499045"/>
                  </a:lnTo>
                  <a:lnTo>
                    <a:pt x="2388944" y="1502392"/>
                  </a:lnTo>
                  <a:lnTo>
                    <a:pt x="2395667" y="1504706"/>
                  </a:lnTo>
                  <a:lnTo>
                    <a:pt x="2447583" y="1522228"/>
                  </a:lnTo>
                  <a:lnTo>
                    <a:pt x="2482868" y="1552216"/>
                  </a:lnTo>
                  <a:lnTo>
                    <a:pt x="2505756" y="1592035"/>
                  </a:lnTo>
                  <a:lnTo>
                    <a:pt x="2513939" y="1637942"/>
                  </a:lnTo>
                  <a:lnTo>
                    <a:pt x="2505107" y="1686194"/>
                  </a:lnTo>
                  <a:lnTo>
                    <a:pt x="2493170" y="1720632"/>
                  </a:lnTo>
                  <a:lnTo>
                    <a:pt x="2483008" y="1755439"/>
                  </a:lnTo>
                  <a:lnTo>
                    <a:pt x="2474355" y="1790616"/>
                  </a:lnTo>
                  <a:lnTo>
                    <a:pt x="2466946" y="1826161"/>
                  </a:lnTo>
                  <a:lnTo>
                    <a:pt x="2455561" y="1875468"/>
                  </a:lnTo>
                  <a:lnTo>
                    <a:pt x="2440950" y="1920864"/>
                  </a:lnTo>
                  <a:lnTo>
                    <a:pt x="2422722" y="1963312"/>
                  </a:lnTo>
                  <a:lnTo>
                    <a:pt x="2400486" y="2003777"/>
                  </a:lnTo>
                  <a:lnTo>
                    <a:pt x="2373849" y="2043223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9945" y="8306697"/>
            <a:ext cx="133350" cy="1333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8105" y="8306697"/>
            <a:ext cx="133350" cy="1333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754315" y="8087686"/>
            <a:ext cx="242252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">
                <a:latin typeface="Microsoft Sans Serif"/>
                <a:cs typeface="Microsoft Sans Serif"/>
              </a:rPr>
              <a:t>Komal</a:t>
            </a:r>
            <a:r>
              <a:rPr dirty="0" sz="3200" spc="-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Singh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04"/>
              </a:spcBef>
            </a:pPr>
            <a:r>
              <a:rPr dirty="0" sz="3200" spc="5">
                <a:latin typeface="Microsoft Sans Serif"/>
                <a:cs typeface="Microsoft Sans Serif"/>
              </a:rPr>
              <a:t>Bajrang</a:t>
            </a:r>
            <a:r>
              <a:rPr dirty="0" sz="3200" spc="-105">
                <a:latin typeface="Microsoft Sans Serif"/>
                <a:cs typeface="Microsoft Sans Serif"/>
              </a:rPr>
              <a:t> </a:t>
            </a:r>
            <a:r>
              <a:rPr dirty="0" sz="3200" spc="-50">
                <a:latin typeface="Microsoft Sans Serif"/>
                <a:cs typeface="Microsoft Sans Serif"/>
              </a:rPr>
              <a:t>Gaur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9945" y="9214248"/>
            <a:ext cx="133350" cy="13334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874459" y="7067420"/>
            <a:ext cx="3146425" cy="244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0" b="1">
                <a:latin typeface="Trebuchet MS"/>
                <a:cs typeface="Trebuchet MS"/>
              </a:rPr>
              <a:t>Team</a:t>
            </a:r>
            <a:r>
              <a:rPr dirty="0" sz="3300" spc="-130" b="1">
                <a:latin typeface="Trebuchet MS"/>
                <a:cs typeface="Trebuchet MS"/>
              </a:rPr>
              <a:t> </a:t>
            </a:r>
            <a:r>
              <a:rPr dirty="0" sz="3300" spc="20" b="1">
                <a:latin typeface="Trebuchet MS"/>
                <a:cs typeface="Trebuchet MS"/>
              </a:rPr>
              <a:t>Members</a:t>
            </a:r>
            <a:endParaRPr sz="3300">
              <a:latin typeface="Trebuchet MS"/>
              <a:cs typeface="Trebuchet MS"/>
            </a:endParaRPr>
          </a:p>
          <a:p>
            <a:pPr marL="403860" marR="5080">
              <a:lnSpc>
                <a:spcPct val="186100"/>
              </a:lnSpc>
              <a:spcBef>
                <a:spcPts val="765"/>
              </a:spcBef>
            </a:pPr>
            <a:r>
              <a:rPr dirty="0" sz="3200" spc="45">
                <a:latin typeface="Microsoft Sans Serif"/>
                <a:cs typeface="Microsoft Sans Serif"/>
              </a:rPr>
              <a:t>Aaditya</a:t>
            </a:r>
            <a:r>
              <a:rPr dirty="0" sz="3200" spc="-7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Mishra </a:t>
            </a:r>
            <a:r>
              <a:rPr dirty="0" sz="3200" spc="-835">
                <a:latin typeface="Microsoft Sans Serif"/>
                <a:cs typeface="Microsoft Sans Serif"/>
              </a:rPr>
              <a:t> </a:t>
            </a:r>
            <a:r>
              <a:rPr dirty="0" sz="3200" spc="-40">
                <a:latin typeface="Microsoft Sans Serif"/>
                <a:cs typeface="Microsoft Sans Serif"/>
              </a:rPr>
              <a:t>Saurav</a:t>
            </a:r>
            <a:r>
              <a:rPr dirty="0" sz="3200" spc="-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Singh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8105" y="9214248"/>
            <a:ext cx="133350" cy="13334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599127" y="4930061"/>
            <a:ext cx="4079240" cy="72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25" b="1">
                <a:latin typeface="Trebuchet MS"/>
                <a:cs typeface="Trebuchet MS"/>
              </a:rPr>
              <a:t>Team</a:t>
            </a:r>
            <a:r>
              <a:rPr dirty="0" sz="4600" spc="-215" b="1">
                <a:latin typeface="Trebuchet MS"/>
                <a:cs typeface="Trebuchet MS"/>
              </a:rPr>
              <a:t> </a:t>
            </a:r>
            <a:r>
              <a:rPr dirty="0" sz="4600" spc="-65" b="1">
                <a:latin typeface="Trebuchet MS"/>
                <a:cs typeface="Trebuchet MS"/>
              </a:rPr>
              <a:t>EliteByte</a:t>
            </a:r>
            <a:endParaRPr sz="4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8654"/>
            <a:ext cx="739775" cy="1170305"/>
          </a:xfrm>
          <a:custGeom>
            <a:avLst/>
            <a:gdLst/>
            <a:ahLst/>
            <a:cxnLst/>
            <a:rect l="l" t="t" r="r" b="b"/>
            <a:pathLst>
              <a:path w="739775" h="1170305">
                <a:moveTo>
                  <a:pt x="182594" y="1170255"/>
                </a:moveTo>
                <a:lnTo>
                  <a:pt x="151709" y="1159011"/>
                </a:lnTo>
                <a:lnTo>
                  <a:pt x="128133" y="1129274"/>
                </a:lnTo>
                <a:lnTo>
                  <a:pt x="105254" y="1079791"/>
                </a:lnTo>
                <a:lnTo>
                  <a:pt x="81541" y="1030864"/>
                </a:lnTo>
                <a:lnTo>
                  <a:pt x="56297" y="982903"/>
                </a:lnTo>
                <a:lnTo>
                  <a:pt x="28825" y="936314"/>
                </a:lnTo>
                <a:lnTo>
                  <a:pt x="0" y="893821"/>
                </a:lnTo>
                <a:lnTo>
                  <a:pt x="0" y="245280"/>
                </a:lnTo>
                <a:lnTo>
                  <a:pt x="7774" y="226275"/>
                </a:lnTo>
                <a:lnTo>
                  <a:pt x="21734" y="182410"/>
                </a:lnTo>
                <a:lnTo>
                  <a:pt x="33698" y="137525"/>
                </a:lnTo>
                <a:lnTo>
                  <a:pt x="45078" y="92011"/>
                </a:lnTo>
                <a:lnTo>
                  <a:pt x="44847" y="91062"/>
                </a:lnTo>
                <a:lnTo>
                  <a:pt x="44766" y="90057"/>
                </a:lnTo>
                <a:lnTo>
                  <a:pt x="44488" y="89132"/>
                </a:lnTo>
                <a:lnTo>
                  <a:pt x="43202" y="47554"/>
                </a:lnTo>
                <a:lnTo>
                  <a:pt x="62684" y="17520"/>
                </a:lnTo>
                <a:lnTo>
                  <a:pt x="95274" y="1008"/>
                </a:lnTo>
                <a:lnTo>
                  <a:pt x="133316" y="0"/>
                </a:lnTo>
                <a:lnTo>
                  <a:pt x="169152" y="16474"/>
                </a:lnTo>
                <a:lnTo>
                  <a:pt x="194075" y="41789"/>
                </a:lnTo>
                <a:lnTo>
                  <a:pt x="215857" y="72475"/>
                </a:lnTo>
                <a:lnTo>
                  <a:pt x="235175" y="105161"/>
                </a:lnTo>
                <a:lnTo>
                  <a:pt x="252704" y="136479"/>
                </a:lnTo>
                <a:lnTo>
                  <a:pt x="277876" y="180838"/>
                </a:lnTo>
                <a:lnTo>
                  <a:pt x="303329" y="224734"/>
                </a:lnTo>
                <a:lnTo>
                  <a:pt x="330171" y="267823"/>
                </a:lnTo>
                <a:lnTo>
                  <a:pt x="359508" y="309763"/>
                </a:lnTo>
                <a:lnTo>
                  <a:pt x="396762" y="352345"/>
                </a:lnTo>
                <a:lnTo>
                  <a:pt x="436861" y="386011"/>
                </a:lnTo>
                <a:lnTo>
                  <a:pt x="479647" y="412622"/>
                </a:lnTo>
                <a:lnTo>
                  <a:pt x="524959" y="434037"/>
                </a:lnTo>
                <a:lnTo>
                  <a:pt x="572640" y="452116"/>
                </a:lnTo>
                <a:lnTo>
                  <a:pt x="674470" y="485706"/>
                </a:lnTo>
                <a:lnTo>
                  <a:pt x="715144" y="511695"/>
                </a:lnTo>
                <a:lnTo>
                  <a:pt x="738029" y="551566"/>
                </a:lnTo>
                <a:lnTo>
                  <a:pt x="739269" y="596929"/>
                </a:lnTo>
                <a:lnTo>
                  <a:pt x="715005" y="639392"/>
                </a:lnTo>
                <a:lnTo>
                  <a:pt x="687359" y="661070"/>
                </a:lnTo>
                <a:lnTo>
                  <a:pt x="657331" y="676518"/>
                </a:lnTo>
                <a:lnTo>
                  <a:pt x="625869" y="689582"/>
                </a:lnTo>
                <a:lnTo>
                  <a:pt x="593922" y="704106"/>
                </a:lnTo>
                <a:lnTo>
                  <a:pt x="556290" y="725099"/>
                </a:lnTo>
                <a:lnTo>
                  <a:pt x="518111" y="749475"/>
                </a:lnTo>
                <a:lnTo>
                  <a:pt x="481728" y="776329"/>
                </a:lnTo>
                <a:lnTo>
                  <a:pt x="449483" y="804756"/>
                </a:lnTo>
                <a:lnTo>
                  <a:pt x="419544" y="835901"/>
                </a:lnTo>
                <a:lnTo>
                  <a:pt x="388048" y="872440"/>
                </a:lnTo>
                <a:lnTo>
                  <a:pt x="357073" y="913003"/>
                </a:lnTo>
                <a:lnTo>
                  <a:pt x="328700" y="956221"/>
                </a:lnTo>
                <a:lnTo>
                  <a:pt x="305008" y="1000722"/>
                </a:lnTo>
                <a:lnTo>
                  <a:pt x="288077" y="1045139"/>
                </a:lnTo>
                <a:lnTo>
                  <a:pt x="279988" y="1088101"/>
                </a:lnTo>
                <a:lnTo>
                  <a:pt x="269484" y="1121927"/>
                </a:lnTo>
                <a:lnTo>
                  <a:pt x="246443" y="1148822"/>
                </a:lnTo>
                <a:lnTo>
                  <a:pt x="215825" y="1165895"/>
                </a:lnTo>
                <a:lnTo>
                  <a:pt x="182594" y="1170255"/>
                </a:lnTo>
                <a:close/>
              </a:path>
            </a:pathLst>
          </a:custGeom>
          <a:solidFill>
            <a:srgbClr val="41403D">
              <a:alpha val="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3217" y="1266852"/>
            <a:ext cx="1834514" cy="1948180"/>
          </a:xfrm>
          <a:custGeom>
            <a:avLst/>
            <a:gdLst/>
            <a:ahLst/>
            <a:cxnLst/>
            <a:rect l="l" t="t" r="r" b="b"/>
            <a:pathLst>
              <a:path w="1834514" h="1948180">
                <a:moveTo>
                  <a:pt x="906543" y="1947622"/>
                </a:moveTo>
                <a:lnTo>
                  <a:pt x="871371" y="1938340"/>
                </a:lnTo>
                <a:lnTo>
                  <a:pt x="840378" y="1916105"/>
                </a:lnTo>
                <a:lnTo>
                  <a:pt x="816006" y="1879493"/>
                </a:lnTo>
                <a:lnTo>
                  <a:pt x="795365" y="1834552"/>
                </a:lnTo>
                <a:lnTo>
                  <a:pt x="774468" y="1789794"/>
                </a:lnTo>
                <a:lnTo>
                  <a:pt x="753126" y="1745329"/>
                </a:lnTo>
                <a:lnTo>
                  <a:pt x="731152" y="1701267"/>
                </a:lnTo>
                <a:lnTo>
                  <a:pt x="708358" y="1657718"/>
                </a:lnTo>
                <a:lnTo>
                  <a:pt x="684556" y="1614793"/>
                </a:lnTo>
                <a:lnTo>
                  <a:pt x="659558" y="1572602"/>
                </a:lnTo>
                <a:lnTo>
                  <a:pt x="633177" y="1531255"/>
                </a:lnTo>
                <a:lnTo>
                  <a:pt x="605224" y="1490862"/>
                </a:lnTo>
                <a:lnTo>
                  <a:pt x="575513" y="1451535"/>
                </a:lnTo>
                <a:lnTo>
                  <a:pt x="543854" y="1413383"/>
                </a:lnTo>
                <a:lnTo>
                  <a:pt x="505658" y="1370076"/>
                </a:lnTo>
                <a:lnTo>
                  <a:pt x="469561" y="1331447"/>
                </a:lnTo>
                <a:lnTo>
                  <a:pt x="434269" y="1297790"/>
                </a:lnTo>
                <a:lnTo>
                  <a:pt x="398491" y="1269400"/>
                </a:lnTo>
                <a:lnTo>
                  <a:pt x="360934" y="1246571"/>
                </a:lnTo>
                <a:lnTo>
                  <a:pt x="320307" y="1229597"/>
                </a:lnTo>
                <a:lnTo>
                  <a:pt x="275317" y="1218774"/>
                </a:lnTo>
                <a:lnTo>
                  <a:pt x="224672" y="1214395"/>
                </a:lnTo>
                <a:lnTo>
                  <a:pt x="167080" y="1216755"/>
                </a:lnTo>
                <a:lnTo>
                  <a:pt x="127863" y="1215800"/>
                </a:lnTo>
                <a:lnTo>
                  <a:pt x="64407" y="1188517"/>
                </a:lnTo>
                <a:lnTo>
                  <a:pt x="21901" y="1136303"/>
                </a:lnTo>
                <a:lnTo>
                  <a:pt x="1523" y="1069840"/>
                </a:lnTo>
                <a:lnTo>
                  <a:pt x="0" y="1034603"/>
                </a:lnTo>
                <a:lnTo>
                  <a:pt x="4449" y="999810"/>
                </a:lnTo>
                <a:lnTo>
                  <a:pt x="31855" y="936895"/>
                </a:lnTo>
                <a:lnTo>
                  <a:pt x="84919" y="891776"/>
                </a:lnTo>
                <a:lnTo>
                  <a:pt x="121440" y="879229"/>
                </a:lnTo>
                <a:lnTo>
                  <a:pt x="159445" y="865459"/>
                </a:lnTo>
                <a:lnTo>
                  <a:pt x="202436" y="841999"/>
                </a:lnTo>
                <a:lnTo>
                  <a:pt x="246511" y="813666"/>
                </a:lnTo>
                <a:lnTo>
                  <a:pt x="287769" y="785278"/>
                </a:lnTo>
                <a:lnTo>
                  <a:pt x="322309" y="761652"/>
                </a:lnTo>
                <a:lnTo>
                  <a:pt x="364242" y="730394"/>
                </a:lnTo>
                <a:lnTo>
                  <a:pt x="401581" y="695952"/>
                </a:lnTo>
                <a:lnTo>
                  <a:pt x="436017" y="659021"/>
                </a:lnTo>
                <a:lnTo>
                  <a:pt x="469239" y="620292"/>
                </a:lnTo>
                <a:lnTo>
                  <a:pt x="502939" y="580459"/>
                </a:lnTo>
                <a:lnTo>
                  <a:pt x="535696" y="538258"/>
                </a:lnTo>
                <a:lnTo>
                  <a:pt x="563503" y="494345"/>
                </a:lnTo>
                <a:lnTo>
                  <a:pt x="587056" y="448911"/>
                </a:lnTo>
                <a:lnTo>
                  <a:pt x="607049" y="402149"/>
                </a:lnTo>
                <a:lnTo>
                  <a:pt x="624177" y="354249"/>
                </a:lnTo>
                <a:lnTo>
                  <a:pt x="639135" y="305405"/>
                </a:lnTo>
                <a:lnTo>
                  <a:pt x="652617" y="255807"/>
                </a:lnTo>
                <a:lnTo>
                  <a:pt x="665317" y="205647"/>
                </a:lnTo>
                <a:lnTo>
                  <a:pt x="677932" y="155118"/>
                </a:lnTo>
                <a:lnTo>
                  <a:pt x="677562" y="153545"/>
                </a:lnTo>
                <a:lnTo>
                  <a:pt x="677424" y="151857"/>
                </a:lnTo>
                <a:lnTo>
                  <a:pt x="676961" y="150343"/>
                </a:lnTo>
                <a:lnTo>
                  <a:pt x="670893" y="105069"/>
                </a:lnTo>
                <a:lnTo>
                  <a:pt x="680177" y="66810"/>
                </a:lnTo>
                <a:lnTo>
                  <a:pt x="701704" y="36371"/>
                </a:lnTo>
                <a:lnTo>
                  <a:pt x="732367" y="14554"/>
                </a:lnTo>
                <a:lnTo>
                  <a:pt x="769056" y="2162"/>
                </a:lnTo>
                <a:lnTo>
                  <a:pt x="808665" y="0"/>
                </a:lnTo>
                <a:lnTo>
                  <a:pt x="848084" y="8869"/>
                </a:lnTo>
                <a:lnTo>
                  <a:pt x="884206" y="29575"/>
                </a:lnTo>
                <a:lnTo>
                  <a:pt x="917802" y="62331"/>
                </a:lnTo>
                <a:lnTo>
                  <a:pt x="947915" y="101524"/>
                </a:lnTo>
                <a:lnTo>
                  <a:pt x="975120" y="144288"/>
                </a:lnTo>
                <a:lnTo>
                  <a:pt x="999991" y="187755"/>
                </a:lnTo>
                <a:lnTo>
                  <a:pt x="1023101" y="229059"/>
                </a:lnTo>
                <a:lnTo>
                  <a:pt x="1070919" y="313281"/>
                </a:lnTo>
                <a:lnTo>
                  <a:pt x="1095013" y="355031"/>
                </a:lnTo>
                <a:lnTo>
                  <a:pt x="1119691" y="396398"/>
                </a:lnTo>
                <a:lnTo>
                  <a:pt x="1145294" y="437274"/>
                </a:lnTo>
                <a:lnTo>
                  <a:pt x="1172169" y="477551"/>
                </a:lnTo>
                <a:lnTo>
                  <a:pt x="1200658" y="517121"/>
                </a:lnTo>
                <a:lnTo>
                  <a:pt x="1236195" y="560395"/>
                </a:lnTo>
                <a:lnTo>
                  <a:pt x="1273378" y="598187"/>
                </a:lnTo>
                <a:lnTo>
                  <a:pt x="1312157" y="631109"/>
                </a:lnTo>
                <a:lnTo>
                  <a:pt x="1352478" y="659777"/>
                </a:lnTo>
                <a:lnTo>
                  <a:pt x="1394289" y="684804"/>
                </a:lnTo>
                <a:lnTo>
                  <a:pt x="1437537" y="706805"/>
                </a:lnTo>
                <a:lnTo>
                  <a:pt x="1482170" y="726392"/>
                </a:lnTo>
                <a:lnTo>
                  <a:pt x="1528136" y="744180"/>
                </a:lnTo>
                <a:lnTo>
                  <a:pt x="1575382" y="760784"/>
                </a:lnTo>
                <a:lnTo>
                  <a:pt x="1623856" y="776816"/>
                </a:lnTo>
                <a:lnTo>
                  <a:pt x="1673504" y="792891"/>
                </a:lnTo>
                <a:lnTo>
                  <a:pt x="1724275" y="809624"/>
                </a:lnTo>
                <a:lnTo>
                  <a:pt x="1766149" y="830670"/>
                </a:lnTo>
                <a:lnTo>
                  <a:pt x="1799268" y="861204"/>
                </a:lnTo>
                <a:lnTo>
                  <a:pt x="1822435" y="898622"/>
                </a:lnTo>
                <a:lnTo>
                  <a:pt x="1834453" y="940322"/>
                </a:lnTo>
                <a:lnTo>
                  <a:pt x="1834123" y="983703"/>
                </a:lnTo>
                <a:lnTo>
                  <a:pt x="1820248" y="1026160"/>
                </a:lnTo>
                <a:lnTo>
                  <a:pt x="1791631" y="1065092"/>
                </a:lnTo>
                <a:lnTo>
                  <a:pt x="1755233" y="1094963"/>
                </a:lnTo>
                <a:lnTo>
                  <a:pt x="1716097" y="1117385"/>
                </a:lnTo>
                <a:lnTo>
                  <a:pt x="1675030" y="1135632"/>
                </a:lnTo>
                <a:lnTo>
                  <a:pt x="1632844" y="1152976"/>
                </a:lnTo>
                <a:lnTo>
                  <a:pt x="1590347" y="1172691"/>
                </a:lnTo>
                <a:lnTo>
                  <a:pt x="1548933" y="1195252"/>
                </a:lnTo>
                <a:lnTo>
                  <a:pt x="1506539" y="1220540"/>
                </a:lnTo>
                <a:lnTo>
                  <a:pt x="1464319" y="1248106"/>
                </a:lnTo>
                <a:lnTo>
                  <a:pt x="1423427" y="1277502"/>
                </a:lnTo>
                <a:lnTo>
                  <a:pt x="1385015" y="1308282"/>
                </a:lnTo>
                <a:lnTo>
                  <a:pt x="1350238" y="1339997"/>
                </a:lnTo>
                <a:lnTo>
                  <a:pt x="1319045" y="1371789"/>
                </a:lnTo>
                <a:lnTo>
                  <a:pt x="1286294" y="1407549"/>
                </a:lnTo>
                <a:lnTo>
                  <a:pt x="1252878" y="1446688"/>
                </a:lnTo>
                <a:lnTo>
                  <a:pt x="1219686" y="1488621"/>
                </a:lnTo>
                <a:lnTo>
                  <a:pt x="1187609" y="1532760"/>
                </a:lnTo>
                <a:lnTo>
                  <a:pt x="1157540" y="1578518"/>
                </a:lnTo>
                <a:lnTo>
                  <a:pt x="1130368" y="1625308"/>
                </a:lnTo>
                <a:lnTo>
                  <a:pt x="1106984" y="1672544"/>
                </a:lnTo>
                <a:lnTo>
                  <a:pt x="1088280" y="1719639"/>
                </a:lnTo>
                <a:lnTo>
                  <a:pt x="1075147" y="1766005"/>
                </a:lnTo>
                <a:lnTo>
                  <a:pt x="1068475" y="1811056"/>
                </a:lnTo>
                <a:lnTo>
                  <a:pt x="1059550" y="1849583"/>
                </a:lnTo>
                <a:lnTo>
                  <a:pt x="1040141" y="1883702"/>
                </a:lnTo>
                <a:lnTo>
                  <a:pt x="1012693" y="1911991"/>
                </a:lnTo>
                <a:lnTo>
                  <a:pt x="979648" y="1933023"/>
                </a:lnTo>
                <a:lnTo>
                  <a:pt x="943450" y="1945374"/>
                </a:lnTo>
                <a:lnTo>
                  <a:pt x="906543" y="1947622"/>
                </a:lnTo>
                <a:close/>
              </a:path>
            </a:pathLst>
          </a:custGeom>
          <a:solidFill>
            <a:srgbClr val="41403D">
              <a:alpha val="470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33994"/>
            <a:ext cx="80294" cy="14262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58991" y="0"/>
            <a:ext cx="1304925" cy="1061720"/>
          </a:xfrm>
          <a:custGeom>
            <a:avLst/>
            <a:gdLst/>
            <a:ahLst/>
            <a:cxnLst/>
            <a:rect l="l" t="t" r="r" b="b"/>
            <a:pathLst>
              <a:path w="1304925" h="1061720">
                <a:moveTo>
                  <a:pt x="118068" y="542693"/>
                </a:moveTo>
                <a:lnTo>
                  <a:pt x="80001" y="539915"/>
                </a:lnTo>
                <a:lnTo>
                  <a:pt x="25073" y="501970"/>
                </a:lnTo>
                <a:lnTo>
                  <a:pt x="332" y="438209"/>
                </a:lnTo>
                <a:lnTo>
                  <a:pt x="0" y="403163"/>
                </a:lnTo>
                <a:lnTo>
                  <a:pt x="8075" y="369481"/>
                </a:lnTo>
                <a:lnTo>
                  <a:pt x="24845" y="339767"/>
                </a:lnTo>
                <a:lnTo>
                  <a:pt x="50598" y="316629"/>
                </a:lnTo>
                <a:lnTo>
                  <a:pt x="120057" y="289204"/>
                </a:lnTo>
                <a:lnTo>
                  <a:pt x="158958" y="266317"/>
                </a:lnTo>
                <a:lnTo>
                  <a:pt x="196904" y="240694"/>
                </a:lnTo>
                <a:lnTo>
                  <a:pt x="228476" y="219019"/>
                </a:lnTo>
                <a:lnTo>
                  <a:pt x="265194" y="190874"/>
                </a:lnTo>
                <a:lnTo>
                  <a:pt x="297275" y="159373"/>
                </a:lnTo>
                <a:lnTo>
                  <a:pt x="327068" y="125486"/>
                </a:lnTo>
                <a:lnTo>
                  <a:pt x="356917" y="90180"/>
                </a:lnTo>
                <a:lnTo>
                  <a:pt x="386201" y="51357"/>
                </a:lnTo>
                <a:lnTo>
                  <a:pt x="409900" y="10587"/>
                </a:lnTo>
                <a:lnTo>
                  <a:pt x="414682" y="0"/>
                </a:lnTo>
                <a:lnTo>
                  <a:pt x="821509" y="0"/>
                </a:lnTo>
                <a:lnTo>
                  <a:pt x="853122" y="45122"/>
                </a:lnTo>
                <a:lnTo>
                  <a:pt x="887084" y="85270"/>
                </a:lnTo>
                <a:lnTo>
                  <a:pt x="923107" y="118745"/>
                </a:lnTo>
                <a:lnTo>
                  <a:pt x="961102" y="146582"/>
                </a:lnTo>
                <a:lnTo>
                  <a:pt x="1000979" y="169815"/>
                </a:lnTo>
                <a:lnTo>
                  <a:pt x="1042651" y="189481"/>
                </a:lnTo>
                <a:lnTo>
                  <a:pt x="1086029" y="206612"/>
                </a:lnTo>
                <a:lnTo>
                  <a:pt x="1131023" y="222245"/>
                </a:lnTo>
                <a:lnTo>
                  <a:pt x="1225506" y="253151"/>
                </a:lnTo>
                <a:lnTo>
                  <a:pt x="1265508" y="276093"/>
                </a:lnTo>
                <a:lnTo>
                  <a:pt x="1292636" y="310814"/>
                </a:lnTo>
                <a:lnTo>
                  <a:pt x="1304554" y="352232"/>
                </a:lnTo>
                <a:lnTo>
                  <a:pt x="1298924" y="395264"/>
                </a:lnTo>
                <a:lnTo>
                  <a:pt x="1273410" y="434829"/>
                </a:lnTo>
                <a:lnTo>
                  <a:pt x="1240728" y="460464"/>
                </a:lnTo>
                <a:lnTo>
                  <a:pt x="1205235" y="478732"/>
                </a:lnTo>
                <a:lnTo>
                  <a:pt x="1168045" y="494184"/>
                </a:lnTo>
                <a:lnTo>
                  <a:pt x="1130276" y="511371"/>
                </a:lnTo>
                <a:lnTo>
                  <a:pt x="1085775" y="536182"/>
                </a:lnTo>
                <a:lnTo>
                  <a:pt x="1077560" y="541426"/>
                </a:lnTo>
                <a:lnTo>
                  <a:pt x="169783" y="541426"/>
                </a:lnTo>
                <a:lnTo>
                  <a:pt x="118068" y="542693"/>
                </a:lnTo>
                <a:close/>
              </a:path>
              <a:path w="1304925" h="1061720">
                <a:moveTo>
                  <a:pt x="666451" y="1061573"/>
                </a:moveTo>
                <a:lnTo>
                  <a:pt x="632991" y="1060711"/>
                </a:lnTo>
                <a:lnTo>
                  <a:pt x="602799" y="1045577"/>
                </a:lnTo>
                <a:lnTo>
                  <a:pt x="579571" y="1014018"/>
                </a:lnTo>
                <a:lnTo>
                  <a:pt x="559350" y="970098"/>
                </a:lnTo>
                <a:lnTo>
                  <a:pt x="538687" y="926481"/>
                </a:lnTo>
                <a:lnTo>
                  <a:pt x="517236" y="883371"/>
                </a:lnTo>
                <a:lnTo>
                  <a:pt x="494649" y="840970"/>
                </a:lnTo>
                <a:lnTo>
                  <a:pt x="470581" y="799481"/>
                </a:lnTo>
                <a:lnTo>
                  <a:pt x="444684" y="759107"/>
                </a:lnTo>
                <a:lnTo>
                  <a:pt x="416611" y="720051"/>
                </a:lnTo>
                <a:lnTo>
                  <a:pt x="386015" y="682516"/>
                </a:lnTo>
                <a:lnTo>
                  <a:pt x="351405" y="643523"/>
                </a:lnTo>
                <a:lnTo>
                  <a:pt x="318829" y="610128"/>
                </a:lnTo>
                <a:lnTo>
                  <a:pt x="286332" y="582776"/>
                </a:lnTo>
                <a:lnTo>
                  <a:pt x="251961" y="561912"/>
                </a:lnTo>
                <a:lnTo>
                  <a:pt x="213763" y="547980"/>
                </a:lnTo>
                <a:lnTo>
                  <a:pt x="169783" y="541426"/>
                </a:lnTo>
                <a:lnTo>
                  <a:pt x="1077560" y="541426"/>
                </a:lnTo>
                <a:lnTo>
                  <a:pt x="1040634" y="564995"/>
                </a:lnTo>
                <a:lnTo>
                  <a:pt x="997619" y="596738"/>
                </a:lnTo>
                <a:lnTo>
                  <a:pt x="959499" y="630335"/>
                </a:lnTo>
                <a:lnTo>
                  <a:pt x="928679" y="662175"/>
                </a:lnTo>
                <a:lnTo>
                  <a:pt x="896214" y="699053"/>
                </a:lnTo>
                <a:lnTo>
                  <a:pt x="863750" y="739884"/>
                </a:lnTo>
                <a:lnTo>
                  <a:pt x="832935" y="783583"/>
                </a:lnTo>
                <a:lnTo>
                  <a:pt x="805417" y="829065"/>
                </a:lnTo>
                <a:lnTo>
                  <a:pt x="782843" y="875243"/>
                </a:lnTo>
                <a:lnTo>
                  <a:pt x="766860" y="921034"/>
                </a:lnTo>
                <a:lnTo>
                  <a:pt x="759116" y="965352"/>
                </a:lnTo>
                <a:lnTo>
                  <a:pt x="749513" y="1000052"/>
                </a:lnTo>
                <a:lnTo>
                  <a:pt x="728406" y="1029091"/>
                </a:lnTo>
                <a:lnTo>
                  <a:pt x="699487" y="1050315"/>
                </a:lnTo>
                <a:lnTo>
                  <a:pt x="666451" y="1061573"/>
                </a:lnTo>
                <a:close/>
              </a:path>
            </a:pathLst>
          </a:custGeom>
          <a:solidFill>
            <a:srgbClr val="F5C7B4">
              <a:alpha val="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682779"/>
            <a:ext cx="876935" cy="1044575"/>
          </a:xfrm>
          <a:custGeom>
            <a:avLst/>
            <a:gdLst/>
            <a:ahLst/>
            <a:cxnLst/>
            <a:rect l="l" t="t" r="r" b="b"/>
            <a:pathLst>
              <a:path w="876935" h="1044575">
                <a:moveTo>
                  <a:pt x="392117" y="1044002"/>
                </a:moveTo>
                <a:lnTo>
                  <a:pt x="357876" y="1037253"/>
                </a:lnTo>
                <a:lnTo>
                  <a:pt x="331739" y="1007513"/>
                </a:lnTo>
                <a:lnTo>
                  <a:pt x="311353" y="963414"/>
                </a:lnTo>
                <a:lnTo>
                  <a:pt x="290223" y="919812"/>
                </a:lnTo>
                <a:lnTo>
                  <a:pt x="267728" y="877070"/>
                </a:lnTo>
                <a:lnTo>
                  <a:pt x="243247" y="835552"/>
                </a:lnTo>
                <a:lnTo>
                  <a:pt x="216159" y="795621"/>
                </a:lnTo>
                <a:lnTo>
                  <a:pt x="185844" y="757640"/>
                </a:lnTo>
                <a:lnTo>
                  <a:pt x="149834" y="717654"/>
                </a:lnTo>
                <a:lnTo>
                  <a:pt x="115671" y="686202"/>
                </a:lnTo>
                <a:lnTo>
                  <a:pt x="79315" y="664204"/>
                </a:lnTo>
                <a:lnTo>
                  <a:pt x="36726" y="652577"/>
                </a:lnTo>
                <a:lnTo>
                  <a:pt x="0" y="652342"/>
                </a:lnTo>
                <a:lnTo>
                  <a:pt x="0" y="452570"/>
                </a:lnTo>
                <a:lnTo>
                  <a:pt x="43300" y="424613"/>
                </a:lnTo>
                <a:lnTo>
                  <a:pt x="94771" y="387062"/>
                </a:lnTo>
                <a:lnTo>
                  <a:pt x="141417" y="337772"/>
                </a:lnTo>
                <a:lnTo>
                  <a:pt x="193598" y="269770"/>
                </a:lnTo>
                <a:lnTo>
                  <a:pt x="215648" y="225674"/>
                </a:lnTo>
                <a:lnTo>
                  <a:pt x="232239" y="179471"/>
                </a:lnTo>
                <a:lnTo>
                  <a:pt x="245543" y="131762"/>
                </a:lnTo>
                <a:lnTo>
                  <a:pt x="257728" y="83143"/>
                </a:lnTo>
                <a:lnTo>
                  <a:pt x="257520" y="82299"/>
                </a:lnTo>
                <a:lnTo>
                  <a:pt x="257451" y="81397"/>
                </a:lnTo>
                <a:lnTo>
                  <a:pt x="257197" y="80576"/>
                </a:lnTo>
                <a:lnTo>
                  <a:pt x="258928" y="35806"/>
                </a:lnTo>
                <a:lnTo>
                  <a:pt x="286909" y="7799"/>
                </a:lnTo>
                <a:lnTo>
                  <a:pt x="327809" y="0"/>
                </a:lnTo>
                <a:lnTo>
                  <a:pt x="368299" y="15851"/>
                </a:lnTo>
                <a:lnTo>
                  <a:pt x="390507" y="38395"/>
                </a:lnTo>
                <a:lnTo>
                  <a:pt x="409916" y="65733"/>
                </a:lnTo>
                <a:lnTo>
                  <a:pt x="427129" y="94862"/>
                </a:lnTo>
                <a:lnTo>
                  <a:pt x="442748" y="122779"/>
                </a:lnTo>
                <a:lnTo>
                  <a:pt x="465187" y="162312"/>
                </a:lnTo>
                <a:lnTo>
                  <a:pt x="487872" y="201430"/>
                </a:lnTo>
                <a:lnTo>
                  <a:pt x="511794" y="239826"/>
                </a:lnTo>
                <a:lnTo>
                  <a:pt x="537944" y="277193"/>
                </a:lnTo>
                <a:lnTo>
                  <a:pt x="571141" y="315147"/>
                </a:lnTo>
                <a:lnTo>
                  <a:pt x="606874" y="345152"/>
                </a:lnTo>
                <a:lnTo>
                  <a:pt x="645001" y="368868"/>
                </a:lnTo>
                <a:lnTo>
                  <a:pt x="685379" y="387951"/>
                </a:lnTo>
                <a:lnTo>
                  <a:pt x="727868" y="404062"/>
                </a:lnTo>
                <a:lnTo>
                  <a:pt x="818610" y="434001"/>
                </a:lnTo>
                <a:lnTo>
                  <a:pt x="854859" y="457156"/>
                </a:lnTo>
                <a:lnTo>
                  <a:pt x="875254" y="492686"/>
                </a:lnTo>
                <a:lnTo>
                  <a:pt x="876356" y="533110"/>
                </a:lnTo>
                <a:lnTo>
                  <a:pt x="854731" y="570944"/>
                </a:lnTo>
                <a:lnTo>
                  <a:pt x="830100" y="590271"/>
                </a:lnTo>
                <a:lnTo>
                  <a:pt x="803346" y="604040"/>
                </a:lnTo>
                <a:lnTo>
                  <a:pt x="775311" y="615682"/>
                </a:lnTo>
                <a:lnTo>
                  <a:pt x="746840" y="628628"/>
                </a:lnTo>
                <a:lnTo>
                  <a:pt x="713301" y="647333"/>
                </a:lnTo>
                <a:lnTo>
                  <a:pt x="679276" y="669054"/>
                </a:lnTo>
                <a:lnTo>
                  <a:pt x="646854" y="692985"/>
                </a:lnTo>
                <a:lnTo>
                  <a:pt x="618122" y="718317"/>
                </a:lnTo>
                <a:lnTo>
                  <a:pt x="586807" y="751198"/>
                </a:lnTo>
                <a:lnTo>
                  <a:pt x="554024" y="790344"/>
                </a:lnTo>
                <a:lnTo>
                  <a:pt x="522716" y="833818"/>
                </a:lnTo>
                <a:lnTo>
                  <a:pt x="495827" y="879682"/>
                </a:lnTo>
                <a:lnTo>
                  <a:pt x="476299" y="925997"/>
                </a:lnTo>
                <a:lnTo>
                  <a:pt x="467076" y="970826"/>
                </a:lnTo>
                <a:lnTo>
                  <a:pt x="454357" y="1006335"/>
                </a:lnTo>
                <a:lnTo>
                  <a:pt x="426824" y="1032212"/>
                </a:lnTo>
                <a:lnTo>
                  <a:pt x="392117" y="1044002"/>
                </a:lnTo>
                <a:close/>
              </a:path>
            </a:pathLst>
          </a:custGeom>
          <a:solidFill>
            <a:srgbClr val="FA8382">
              <a:alpha val="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3635" y="648609"/>
            <a:ext cx="671195" cy="711835"/>
          </a:xfrm>
          <a:custGeom>
            <a:avLst/>
            <a:gdLst/>
            <a:ahLst/>
            <a:cxnLst/>
            <a:rect l="l" t="t" r="r" b="b"/>
            <a:pathLst>
              <a:path w="671194" h="711835">
                <a:moveTo>
                  <a:pt x="322005" y="711490"/>
                </a:moveTo>
                <a:lnTo>
                  <a:pt x="298596" y="688655"/>
                </a:lnTo>
                <a:lnTo>
                  <a:pt x="277543" y="643552"/>
                </a:lnTo>
                <a:lnTo>
                  <a:pt x="254860" y="599492"/>
                </a:lnTo>
                <a:lnTo>
                  <a:pt x="229118" y="557314"/>
                </a:lnTo>
                <a:lnTo>
                  <a:pt x="198884" y="517857"/>
                </a:lnTo>
                <a:lnTo>
                  <a:pt x="168423" y="484580"/>
                </a:lnTo>
                <a:lnTo>
                  <a:pt x="104789" y="447332"/>
                </a:lnTo>
                <a:lnTo>
                  <a:pt x="60832" y="445812"/>
                </a:lnTo>
                <a:lnTo>
                  <a:pt x="25198" y="436947"/>
                </a:lnTo>
                <a:lnTo>
                  <a:pt x="4526" y="409407"/>
                </a:lnTo>
                <a:lnTo>
                  <a:pt x="0" y="373932"/>
                </a:lnTo>
                <a:lnTo>
                  <a:pt x="12799" y="341264"/>
                </a:lnTo>
                <a:lnTo>
                  <a:pt x="44106" y="322142"/>
                </a:lnTo>
                <a:lnTo>
                  <a:pt x="61857" y="315214"/>
                </a:lnTo>
                <a:lnTo>
                  <a:pt x="81905" y="303426"/>
                </a:lnTo>
                <a:lnTo>
                  <a:pt x="117711" y="279073"/>
                </a:lnTo>
                <a:lnTo>
                  <a:pt x="153166" y="248327"/>
                </a:lnTo>
                <a:lnTo>
                  <a:pt x="183890" y="212682"/>
                </a:lnTo>
                <a:lnTo>
                  <a:pt x="208389" y="177013"/>
                </a:lnTo>
                <a:lnTo>
                  <a:pt x="225310" y="138611"/>
                </a:lnTo>
                <a:lnTo>
                  <a:pt x="237557" y="98281"/>
                </a:lnTo>
                <a:lnTo>
                  <a:pt x="248035" y="56823"/>
                </a:lnTo>
                <a:lnTo>
                  <a:pt x="247885" y="56256"/>
                </a:lnTo>
                <a:lnTo>
                  <a:pt x="247827" y="55632"/>
                </a:lnTo>
                <a:lnTo>
                  <a:pt x="247642" y="55077"/>
                </a:lnTo>
                <a:lnTo>
                  <a:pt x="248830" y="24476"/>
                </a:lnTo>
                <a:lnTo>
                  <a:pt x="267960" y="5333"/>
                </a:lnTo>
                <a:lnTo>
                  <a:pt x="295915" y="0"/>
                </a:lnTo>
                <a:lnTo>
                  <a:pt x="323582" y="10828"/>
                </a:lnTo>
                <a:lnTo>
                  <a:pt x="338771" y="26241"/>
                </a:lnTo>
                <a:lnTo>
                  <a:pt x="352040" y="44924"/>
                </a:lnTo>
                <a:lnTo>
                  <a:pt x="363804" y="64827"/>
                </a:lnTo>
                <a:lnTo>
                  <a:pt x="374477" y="83902"/>
                </a:lnTo>
                <a:lnTo>
                  <a:pt x="389816" y="110934"/>
                </a:lnTo>
                <a:lnTo>
                  <a:pt x="421668" y="163922"/>
                </a:lnTo>
                <a:lnTo>
                  <a:pt x="471800" y="224200"/>
                </a:lnTo>
                <a:lnTo>
                  <a:pt x="507384" y="249174"/>
                </a:lnTo>
                <a:lnTo>
                  <a:pt x="546023" y="267499"/>
                </a:lnTo>
                <a:lnTo>
                  <a:pt x="587452" y="282286"/>
                </a:lnTo>
                <a:lnTo>
                  <a:pt x="631405" y="296647"/>
                </a:lnTo>
                <a:lnTo>
                  <a:pt x="656176" y="312475"/>
                </a:lnTo>
                <a:lnTo>
                  <a:pt x="670115" y="336761"/>
                </a:lnTo>
                <a:lnTo>
                  <a:pt x="670870" y="364392"/>
                </a:lnTo>
                <a:lnTo>
                  <a:pt x="656090" y="390256"/>
                </a:lnTo>
                <a:lnTo>
                  <a:pt x="639248" y="403463"/>
                </a:lnTo>
                <a:lnTo>
                  <a:pt x="620954" y="412874"/>
                </a:lnTo>
                <a:lnTo>
                  <a:pt x="601789" y="420833"/>
                </a:lnTo>
                <a:lnTo>
                  <a:pt x="582334" y="429683"/>
                </a:lnTo>
                <a:lnTo>
                  <a:pt x="536154" y="457313"/>
                </a:lnTo>
                <a:lnTo>
                  <a:pt x="494358" y="490986"/>
                </a:lnTo>
                <a:lnTo>
                  <a:pt x="461743" y="526387"/>
                </a:lnTo>
                <a:lnTo>
                  <a:pt x="429136" y="569932"/>
                </a:lnTo>
                <a:lnTo>
                  <a:pt x="403326" y="617151"/>
                </a:lnTo>
                <a:lnTo>
                  <a:pt x="391100" y="663576"/>
                </a:lnTo>
                <a:lnTo>
                  <a:pt x="378457" y="693006"/>
                </a:lnTo>
                <a:lnTo>
                  <a:pt x="352026" y="710959"/>
                </a:lnTo>
                <a:lnTo>
                  <a:pt x="322005" y="711490"/>
                </a:lnTo>
                <a:close/>
              </a:path>
            </a:pathLst>
          </a:custGeom>
          <a:solidFill>
            <a:srgbClr val="FA8382">
              <a:alpha val="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6959" y="1704559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 h="0">
                <a:moveTo>
                  <a:pt x="1228860" y="0"/>
                </a:moveTo>
                <a:lnTo>
                  <a:pt x="0" y="0"/>
                </a:lnTo>
              </a:path>
            </a:pathLst>
          </a:custGeom>
          <a:ln w="95249">
            <a:solidFill>
              <a:srgbClr val="378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7748" y="749477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76527" y="533399"/>
                </a:moveTo>
                <a:lnTo>
                  <a:pt x="256872" y="533399"/>
                </a:lnTo>
                <a:lnTo>
                  <a:pt x="248919" y="525438"/>
                </a:lnTo>
                <a:lnTo>
                  <a:pt x="248919" y="284479"/>
                </a:lnTo>
                <a:lnTo>
                  <a:pt x="17779" y="284479"/>
                </a:lnTo>
                <a:lnTo>
                  <a:pt x="7952" y="284479"/>
                </a:lnTo>
                <a:lnTo>
                  <a:pt x="0" y="276518"/>
                </a:lnTo>
                <a:lnTo>
                  <a:pt x="0" y="256880"/>
                </a:lnTo>
                <a:lnTo>
                  <a:pt x="7952" y="248919"/>
                </a:lnTo>
                <a:lnTo>
                  <a:pt x="248919" y="248919"/>
                </a:lnTo>
                <a:lnTo>
                  <a:pt x="248919" y="7960"/>
                </a:lnTo>
                <a:lnTo>
                  <a:pt x="256872" y="0"/>
                </a:lnTo>
                <a:lnTo>
                  <a:pt x="276527" y="0"/>
                </a:lnTo>
                <a:lnTo>
                  <a:pt x="284479" y="7960"/>
                </a:lnTo>
                <a:lnTo>
                  <a:pt x="284479" y="248919"/>
                </a:lnTo>
                <a:lnTo>
                  <a:pt x="525447" y="248919"/>
                </a:lnTo>
                <a:lnTo>
                  <a:pt x="533399" y="256880"/>
                </a:lnTo>
                <a:lnTo>
                  <a:pt x="533399" y="276518"/>
                </a:lnTo>
                <a:lnTo>
                  <a:pt x="525447" y="284479"/>
                </a:lnTo>
                <a:lnTo>
                  <a:pt x="284479" y="284479"/>
                </a:lnTo>
                <a:lnTo>
                  <a:pt x="284479" y="525438"/>
                </a:lnTo>
                <a:lnTo>
                  <a:pt x="276527" y="533399"/>
                </a:lnTo>
                <a:close/>
              </a:path>
            </a:pathLst>
          </a:custGeom>
          <a:solidFill>
            <a:srgbClr val="2437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5901" y="6988423"/>
            <a:ext cx="1543049" cy="15430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70700" y="8856980"/>
            <a:ext cx="917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solidFill>
                  <a:srgbClr val="24376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60">
                <a:solidFill>
                  <a:srgbClr val="24376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5">
                <a:solidFill>
                  <a:srgbClr val="24376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45">
                <a:solidFill>
                  <a:srgbClr val="24376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145">
                <a:solidFill>
                  <a:srgbClr val="24376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50">
                <a:solidFill>
                  <a:srgbClr val="243761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93" y="6988423"/>
            <a:ext cx="1543049" cy="15430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22590" y="8856980"/>
            <a:ext cx="1076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243761"/>
                </a:solidFill>
                <a:latin typeface="Microsoft Sans Serif"/>
                <a:cs typeface="Microsoft Sans Serif"/>
              </a:rPr>
              <a:t>Q</a:t>
            </a:r>
            <a:r>
              <a:rPr dirty="0" sz="2400" spc="10">
                <a:solidFill>
                  <a:srgbClr val="24376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5">
                <a:solidFill>
                  <a:srgbClr val="24376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">
                <a:solidFill>
                  <a:srgbClr val="243761"/>
                </a:solidFill>
                <a:latin typeface="Microsoft Sans Serif"/>
                <a:cs typeface="Microsoft Sans Serif"/>
              </a:rPr>
              <a:t>z</a:t>
            </a:r>
            <a:r>
              <a:rPr dirty="0" sz="2400" spc="5">
                <a:solidFill>
                  <a:srgbClr val="24376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25">
                <a:solidFill>
                  <a:srgbClr val="24376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70">
                <a:solidFill>
                  <a:srgbClr val="243761"/>
                </a:solidFill>
                <a:latin typeface="Microsoft Sans Serif"/>
                <a:cs typeface="Microsoft Sans Serif"/>
              </a:rPr>
              <a:t>g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440090" y="2105698"/>
            <a:ext cx="6848475" cy="8173720"/>
            <a:chOff x="11440090" y="2105698"/>
            <a:chExt cx="6848475" cy="817372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0090" y="2105698"/>
              <a:ext cx="5981699" cy="71532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666381" y="6977140"/>
              <a:ext cx="4622165" cy="3302000"/>
            </a:xfrm>
            <a:custGeom>
              <a:avLst/>
              <a:gdLst/>
              <a:ahLst/>
              <a:cxnLst/>
              <a:rect l="l" t="t" r="r" b="b"/>
              <a:pathLst>
                <a:path w="4622165" h="3302000">
                  <a:moveTo>
                    <a:pt x="2898547" y="1016000"/>
                  </a:moveTo>
                  <a:lnTo>
                    <a:pt x="2267558" y="1016000"/>
                  </a:lnTo>
                  <a:lnTo>
                    <a:pt x="2256451" y="1003300"/>
                  </a:lnTo>
                  <a:lnTo>
                    <a:pt x="2246875" y="990600"/>
                  </a:lnTo>
                  <a:lnTo>
                    <a:pt x="2238119" y="990600"/>
                  </a:lnTo>
                  <a:lnTo>
                    <a:pt x="2229474" y="977900"/>
                  </a:lnTo>
                  <a:lnTo>
                    <a:pt x="2189917" y="939800"/>
                  </a:lnTo>
                  <a:lnTo>
                    <a:pt x="2150265" y="914400"/>
                  </a:lnTo>
                  <a:lnTo>
                    <a:pt x="2031218" y="800100"/>
                  </a:lnTo>
                  <a:lnTo>
                    <a:pt x="1991664" y="774700"/>
                  </a:lnTo>
                  <a:lnTo>
                    <a:pt x="1874058" y="660400"/>
                  </a:lnTo>
                  <a:lnTo>
                    <a:pt x="1838628" y="635000"/>
                  </a:lnTo>
                  <a:lnTo>
                    <a:pt x="1803897" y="596900"/>
                  </a:lnTo>
                  <a:lnTo>
                    <a:pt x="1770026" y="571500"/>
                  </a:lnTo>
                  <a:lnTo>
                    <a:pt x="1737177" y="533400"/>
                  </a:lnTo>
                  <a:lnTo>
                    <a:pt x="1705512" y="495300"/>
                  </a:lnTo>
                  <a:lnTo>
                    <a:pt x="1675193" y="457200"/>
                  </a:lnTo>
                  <a:lnTo>
                    <a:pt x="1646383" y="419100"/>
                  </a:lnTo>
                  <a:lnTo>
                    <a:pt x="1619243" y="381000"/>
                  </a:lnTo>
                  <a:lnTo>
                    <a:pt x="1593936" y="342900"/>
                  </a:lnTo>
                  <a:lnTo>
                    <a:pt x="1570623" y="292100"/>
                  </a:lnTo>
                  <a:lnTo>
                    <a:pt x="1557778" y="266700"/>
                  </a:lnTo>
                  <a:lnTo>
                    <a:pt x="1546385" y="241300"/>
                  </a:lnTo>
                  <a:lnTo>
                    <a:pt x="1536866" y="215900"/>
                  </a:lnTo>
                  <a:lnTo>
                    <a:pt x="1529642" y="177800"/>
                  </a:lnTo>
                  <a:lnTo>
                    <a:pt x="1525835" y="139700"/>
                  </a:lnTo>
                  <a:lnTo>
                    <a:pt x="1533977" y="88900"/>
                  </a:lnTo>
                  <a:lnTo>
                    <a:pt x="1582181" y="25400"/>
                  </a:lnTo>
                  <a:lnTo>
                    <a:pt x="1620280" y="12700"/>
                  </a:lnTo>
                  <a:lnTo>
                    <a:pt x="1666400" y="0"/>
                  </a:lnTo>
                  <a:lnTo>
                    <a:pt x="1810496" y="0"/>
                  </a:lnTo>
                  <a:lnTo>
                    <a:pt x="1856777" y="12700"/>
                  </a:lnTo>
                  <a:lnTo>
                    <a:pt x="1902298" y="38100"/>
                  </a:lnTo>
                  <a:lnTo>
                    <a:pt x="1947129" y="50800"/>
                  </a:lnTo>
                  <a:lnTo>
                    <a:pt x="1991123" y="76200"/>
                  </a:lnTo>
                  <a:lnTo>
                    <a:pt x="2033566" y="101600"/>
                  </a:lnTo>
                  <a:lnTo>
                    <a:pt x="2074597" y="127000"/>
                  </a:lnTo>
                  <a:lnTo>
                    <a:pt x="2114355" y="152400"/>
                  </a:lnTo>
                  <a:lnTo>
                    <a:pt x="2152980" y="177800"/>
                  </a:lnTo>
                  <a:lnTo>
                    <a:pt x="2190611" y="215900"/>
                  </a:lnTo>
                  <a:lnTo>
                    <a:pt x="2227386" y="241300"/>
                  </a:lnTo>
                  <a:lnTo>
                    <a:pt x="2263446" y="279400"/>
                  </a:lnTo>
                  <a:lnTo>
                    <a:pt x="2298929" y="304800"/>
                  </a:lnTo>
                  <a:lnTo>
                    <a:pt x="2333974" y="342900"/>
                  </a:lnTo>
                  <a:lnTo>
                    <a:pt x="2368721" y="368300"/>
                  </a:lnTo>
                  <a:lnTo>
                    <a:pt x="2404536" y="406400"/>
                  </a:lnTo>
                  <a:lnTo>
                    <a:pt x="2439851" y="444500"/>
                  </a:lnTo>
                  <a:lnTo>
                    <a:pt x="2474663" y="482600"/>
                  </a:lnTo>
                  <a:lnTo>
                    <a:pt x="2508970" y="520700"/>
                  </a:lnTo>
                  <a:lnTo>
                    <a:pt x="2542769" y="558800"/>
                  </a:lnTo>
                  <a:lnTo>
                    <a:pt x="2576056" y="596900"/>
                  </a:lnTo>
                  <a:lnTo>
                    <a:pt x="2608831" y="635000"/>
                  </a:lnTo>
                  <a:lnTo>
                    <a:pt x="2641088" y="673100"/>
                  </a:lnTo>
                  <a:lnTo>
                    <a:pt x="2672827" y="711200"/>
                  </a:lnTo>
                  <a:lnTo>
                    <a:pt x="2704043" y="749300"/>
                  </a:lnTo>
                  <a:lnTo>
                    <a:pt x="2734735" y="787400"/>
                  </a:lnTo>
                  <a:lnTo>
                    <a:pt x="2764899" y="825500"/>
                  </a:lnTo>
                  <a:lnTo>
                    <a:pt x="2794532" y="863600"/>
                  </a:lnTo>
                  <a:lnTo>
                    <a:pt x="2823633" y="901700"/>
                  </a:lnTo>
                  <a:lnTo>
                    <a:pt x="2852198" y="952500"/>
                  </a:lnTo>
                  <a:lnTo>
                    <a:pt x="2880224" y="990600"/>
                  </a:lnTo>
                  <a:lnTo>
                    <a:pt x="2898547" y="1016000"/>
                  </a:lnTo>
                  <a:close/>
                </a:path>
                <a:path w="4622165" h="3302000">
                  <a:moveTo>
                    <a:pt x="407022" y="203200"/>
                  </a:moveTo>
                  <a:lnTo>
                    <a:pt x="253542" y="203200"/>
                  </a:lnTo>
                  <a:lnTo>
                    <a:pt x="304644" y="190500"/>
                  </a:lnTo>
                  <a:lnTo>
                    <a:pt x="355819" y="190500"/>
                  </a:lnTo>
                  <a:lnTo>
                    <a:pt x="407022" y="203200"/>
                  </a:lnTo>
                  <a:close/>
                </a:path>
                <a:path w="4622165" h="3302000">
                  <a:moveTo>
                    <a:pt x="1721748" y="1828800"/>
                  </a:moveTo>
                  <a:lnTo>
                    <a:pt x="953506" y="1828800"/>
                  </a:lnTo>
                  <a:lnTo>
                    <a:pt x="850604" y="1803400"/>
                  </a:lnTo>
                  <a:lnTo>
                    <a:pt x="711904" y="1765300"/>
                  </a:lnTo>
                  <a:lnTo>
                    <a:pt x="668804" y="1739900"/>
                  </a:lnTo>
                  <a:lnTo>
                    <a:pt x="628230" y="1714500"/>
                  </a:lnTo>
                  <a:lnTo>
                    <a:pt x="594034" y="1676400"/>
                  </a:lnTo>
                  <a:lnTo>
                    <a:pt x="570708" y="1638300"/>
                  </a:lnTo>
                  <a:lnTo>
                    <a:pt x="558303" y="1600200"/>
                  </a:lnTo>
                  <a:lnTo>
                    <a:pt x="556875" y="1562100"/>
                  </a:lnTo>
                  <a:lnTo>
                    <a:pt x="566476" y="1524000"/>
                  </a:lnTo>
                  <a:lnTo>
                    <a:pt x="587160" y="1485900"/>
                  </a:lnTo>
                  <a:lnTo>
                    <a:pt x="618982" y="1447800"/>
                  </a:lnTo>
                  <a:lnTo>
                    <a:pt x="659059" y="1409700"/>
                  </a:lnTo>
                  <a:lnTo>
                    <a:pt x="702190" y="1384300"/>
                  </a:lnTo>
                  <a:lnTo>
                    <a:pt x="747855" y="1371600"/>
                  </a:lnTo>
                  <a:lnTo>
                    <a:pt x="844705" y="1346200"/>
                  </a:lnTo>
                  <a:lnTo>
                    <a:pt x="947662" y="1320800"/>
                  </a:lnTo>
                  <a:lnTo>
                    <a:pt x="999272" y="1320800"/>
                  </a:lnTo>
                  <a:lnTo>
                    <a:pt x="1050962" y="1308100"/>
                  </a:lnTo>
                  <a:lnTo>
                    <a:pt x="1832517" y="1308100"/>
                  </a:lnTo>
                  <a:lnTo>
                    <a:pt x="1872842" y="1295400"/>
                  </a:lnTo>
                  <a:lnTo>
                    <a:pt x="1912313" y="1270000"/>
                  </a:lnTo>
                  <a:lnTo>
                    <a:pt x="1950845" y="1244600"/>
                  </a:lnTo>
                  <a:lnTo>
                    <a:pt x="1905051" y="1219200"/>
                  </a:lnTo>
                  <a:lnTo>
                    <a:pt x="1857950" y="1193800"/>
                  </a:lnTo>
                  <a:lnTo>
                    <a:pt x="1711356" y="1155700"/>
                  </a:lnTo>
                  <a:lnTo>
                    <a:pt x="1661582" y="1155700"/>
                  </a:lnTo>
                  <a:lnTo>
                    <a:pt x="1564648" y="1130300"/>
                  </a:lnTo>
                  <a:lnTo>
                    <a:pt x="1516110" y="1130300"/>
                  </a:lnTo>
                  <a:lnTo>
                    <a:pt x="1467549" y="1117600"/>
                  </a:lnTo>
                  <a:lnTo>
                    <a:pt x="1418984" y="1117600"/>
                  </a:lnTo>
                  <a:lnTo>
                    <a:pt x="1370435" y="1104900"/>
                  </a:lnTo>
                  <a:lnTo>
                    <a:pt x="1321920" y="1104900"/>
                  </a:lnTo>
                  <a:lnTo>
                    <a:pt x="1273457" y="1092200"/>
                  </a:lnTo>
                  <a:lnTo>
                    <a:pt x="1225067" y="1092200"/>
                  </a:lnTo>
                  <a:lnTo>
                    <a:pt x="1128577" y="1066800"/>
                  </a:lnTo>
                  <a:lnTo>
                    <a:pt x="1080516" y="1066800"/>
                  </a:lnTo>
                  <a:lnTo>
                    <a:pt x="733302" y="977900"/>
                  </a:lnTo>
                  <a:lnTo>
                    <a:pt x="684954" y="952500"/>
                  </a:lnTo>
                  <a:lnTo>
                    <a:pt x="589439" y="927100"/>
                  </a:lnTo>
                  <a:lnTo>
                    <a:pt x="542322" y="901700"/>
                  </a:lnTo>
                  <a:lnTo>
                    <a:pt x="495663" y="889000"/>
                  </a:lnTo>
                  <a:lnTo>
                    <a:pt x="403817" y="838200"/>
                  </a:lnTo>
                  <a:lnTo>
                    <a:pt x="314096" y="787400"/>
                  </a:lnTo>
                  <a:lnTo>
                    <a:pt x="226694" y="736600"/>
                  </a:lnTo>
                  <a:lnTo>
                    <a:pt x="183922" y="698500"/>
                  </a:lnTo>
                  <a:lnTo>
                    <a:pt x="147040" y="673100"/>
                  </a:lnTo>
                  <a:lnTo>
                    <a:pt x="111963" y="647700"/>
                  </a:lnTo>
                  <a:lnTo>
                    <a:pt x="79583" y="609600"/>
                  </a:lnTo>
                  <a:lnTo>
                    <a:pt x="50789" y="584200"/>
                  </a:lnTo>
                  <a:lnTo>
                    <a:pt x="26474" y="533400"/>
                  </a:lnTo>
                  <a:lnTo>
                    <a:pt x="9155" y="495300"/>
                  </a:lnTo>
                  <a:lnTo>
                    <a:pt x="445" y="457200"/>
                  </a:lnTo>
                  <a:lnTo>
                    <a:pt x="0" y="406400"/>
                  </a:lnTo>
                  <a:lnTo>
                    <a:pt x="7478" y="368300"/>
                  </a:lnTo>
                  <a:lnTo>
                    <a:pt x="22538" y="330200"/>
                  </a:lnTo>
                  <a:lnTo>
                    <a:pt x="44837" y="292100"/>
                  </a:lnTo>
                  <a:lnTo>
                    <a:pt x="74033" y="266700"/>
                  </a:lnTo>
                  <a:lnTo>
                    <a:pt x="109784" y="241300"/>
                  </a:lnTo>
                  <a:lnTo>
                    <a:pt x="151748" y="228600"/>
                  </a:lnTo>
                  <a:lnTo>
                    <a:pt x="202561" y="203200"/>
                  </a:lnTo>
                  <a:lnTo>
                    <a:pt x="458205" y="203200"/>
                  </a:lnTo>
                  <a:lnTo>
                    <a:pt x="509321" y="215900"/>
                  </a:lnTo>
                  <a:lnTo>
                    <a:pt x="560323" y="215900"/>
                  </a:lnTo>
                  <a:lnTo>
                    <a:pt x="855609" y="292100"/>
                  </a:lnTo>
                  <a:lnTo>
                    <a:pt x="903870" y="317500"/>
                  </a:lnTo>
                  <a:lnTo>
                    <a:pt x="1047066" y="355600"/>
                  </a:lnTo>
                  <a:lnTo>
                    <a:pt x="1094275" y="381000"/>
                  </a:lnTo>
                  <a:lnTo>
                    <a:pt x="1141226" y="393700"/>
                  </a:lnTo>
                  <a:lnTo>
                    <a:pt x="1187922" y="419100"/>
                  </a:lnTo>
                  <a:lnTo>
                    <a:pt x="1234363" y="431800"/>
                  </a:lnTo>
                  <a:lnTo>
                    <a:pt x="1280554" y="457200"/>
                  </a:lnTo>
                  <a:lnTo>
                    <a:pt x="1326495" y="469900"/>
                  </a:lnTo>
                  <a:lnTo>
                    <a:pt x="1417637" y="520700"/>
                  </a:lnTo>
                  <a:lnTo>
                    <a:pt x="1462842" y="533400"/>
                  </a:lnTo>
                  <a:lnTo>
                    <a:pt x="1685301" y="660400"/>
                  </a:lnTo>
                  <a:lnTo>
                    <a:pt x="1729093" y="673100"/>
                  </a:lnTo>
                  <a:lnTo>
                    <a:pt x="1772658" y="711200"/>
                  </a:lnTo>
                  <a:lnTo>
                    <a:pt x="2029375" y="863600"/>
                  </a:lnTo>
                  <a:lnTo>
                    <a:pt x="2073233" y="901700"/>
                  </a:lnTo>
                  <a:lnTo>
                    <a:pt x="2161991" y="952500"/>
                  </a:lnTo>
                  <a:lnTo>
                    <a:pt x="2206570" y="990600"/>
                  </a:lnTo>
                  <a:lnTo>
                    <a:pt x="2253293" y="1016000"/>
                  </a:lnTo>
                  <a:lnTo>
                    <a:pt x="2898547" y="1016000"/>
                  </a:lnTo>
                  <a:lnTo>
                    <a:pt x="2907709" y="1028700"/>
                  </a:lnTo>
                  <a:lnTo>
                    <a:pt x="2934649" y="1079500"/>
                  </a:lnTo>
                  <a:lnTo>
                    <a:pt x="2961043" y="1117600"/>
                  </a:lnTo>
                  <a:lnTo>
                    <a:pt x="2986887" y="1155700"/>
                  </a:lnTo>
                  <a:lnTo>
                    <a:pt x="3012178" y="1206500"/>
                  </a:lnTo>
                  <a:lnTo>
                    <a:pt x="3036914" y="1244600"/>
                  </a:lnTo>
                  <a:lnTo>
                    <a:pt x="3060809" y="1295400"/>
                  </a:lnTo>
                  <a:lnTo>
                    <a:pt x="3085975" y="1333500"/>
                  </a:lnTo>
                  <a:lnTo>
                    <a:pt x="3112117" y="1371600"/>
                  </a:lnTo>
                  <a:lnTo>
                    <a:pt x="3138942" y="1409700"/>
                  </a:lnTo>
                  <a:lnTo>
                    <a:pt x="3193455" y="1485900"/>
                  </a:lnTo>
                  <a:lnTo>
                    <a:pt x="3220554" y="1536700"/>
                  </a:lnTo>
                  <a:lnTo>
                    <a:pt x="3233859" y="1549400"/>
                  </a:lnTo>
                  <a:lnTo>
                    <a:pt x="3248767" y="1562100"/>
                  </a:lnTo>
                  <a:lnTo>
                    <a:pt x="3264354" y="1574800"/>
                  </a:lnTo>
                  <a:lnTo>
                    <a:pt x="3279695" y="1600200"/>
                  </a:lnTo>
                  <a:lnTo>
                    <a:pt x="3689644" y="1600200"/>
                  </a:lnTo>
                  <a:lnTo>
                    <a:pt x="3696427" y="1638300"/>
                  </a:lnTo>
                  <a:lnTo>
                    <a:pt x="3706819" y="1689100"/>
                  </a:lnTo>
                  <a:lnTo>
                    <a:pt x="3718143" y="1739900"/>
                  </a:lnTo>
                  <a:lnTo>
                    <a:pt x="3730058" y="1790700"/>
                  </a:lnTo>
                  <a:lnTo>
                    <a:pt x="2069236" y="1790700"/>
                  </a:lnTo>
                  <a:lnTo>
                    <a:pt x="2019570" y="1803400"/>
                  </a:lnTo>
                  <a:lnTo>
                    <a:pt x="1920273" y="1803400"/>
                  </a:lnTo>
                  <a:lnTo>
                    <a:pt x="1870637" y="1816100"/>
                  </a:lnTo>
                  <a:lnTo>
                    <a:pt x="1821006" y="1816100"/>
                  </a:lnTo>
                  <a:lnTo>
                    <a:pt x="1721748" y="1828800"/>
                  </a:lnTo>
                  <a:close/>
                </a:path>
                <a:path w="4622165" h="3302000">
                  <a:moveTo>
                    <a:pt x="3689644" y="1600200"/>
                  </a:moveTo>
                  <a:lnTo>
                    <a:pt x="3279695" y="1600200"/>
                  </a:lnTo>
                  <a:lnTo>
                    <a:pt x="3291620" y="1587500"/>
                  </a:lnTo>
                  <a:lnTo>
                    <a:pt x="3278458" y="1549400"/>
                  </a:lnTo>
                  <a:lnTo>
                    <a:pt x="3265516" y="1511300"/>
                  </a:lnTo>
                  <a:lnTo>
                    <a:pt x="3251893" y="1473200"/>
                  </a:lnTo>
                  <a:lnTo>
                    <a:pt x="3236688" y="1435100"/>
                  </a:lnTo>
                  <a:lnTo>
                    <a:pt x="3217212" y="1384300"/>
                  </a:lnTo>
                  <a:lnTo>
                    <a:pt x="3197377" y="1333500"/>
                  </a:lnTo>
                  <a:lnTo>
                    <a:pt x="3177323" y="1295400"/>
                  </a:lnTo>
                  <a:lnTo>
                    <a:pt x="3137125" y="1193800"/>
                  </a:lnTo>
                  <a:lnTo>
                    <a:pt x="3117264" y="1155700"/>
                  </a:lnTo>
                  <a:lnTo>
                    <a:pt x="3097751" y="1104900"/>
                  </a:lnTo>
                  <a:lnTo>
                    <a:pt x="3078727" y="1054100"/>
                  </a:lnTo>
                  <a:lnTo>
                    <a:pt x="3060334" y="1016000"/>
                  </a:lnTo>
                  <a:lnTo>
                    <a:pt x="3042186" y="965200"/>
                  </a:lnTo>
                  <a:lnTo>
                    <a:pt x="3026347" y="914400"/>
                  </a:lnTo>
                  <a:lnTo>
                    <a:pt x="3012169" y="850900"/>
                  </a:lnTo>
                  <a:lnTo>
                    <a:pt x="2999004" y="800100"/>
                  </a:lnTo>
                  <a:lnTo>
                    <a:pt x="2986202" y="749300"/>
                  </a:lnTo>
                  <a:lnTo>
                    <a:pt x="2980836" y="723900"/>
                  </a:lnTo>
                  <a:lnTo>
                    <a:pt x="2977871" y="698500"/>
                  </a:lnTo>
                  <a:lnTo>
                    <a:pt x="2976904" y="660400"/>
                  </a:lnTo>
                  <a:lnTo>
                    <a:pt x="2977531" y="635000"/>
                  </a:lnTo>
                  <a:lnTo>
                    <a:pt x="2984615" y="584200"/>
                  </a:lnTo>
                  <a:lnTo>
                    <a:pt x="3000429" y="546100"/>
                  </a:lnTo>
                  <a:lnTo>
                    <a:pt x="3023940" y="508000"/>
                  </a:lnTo>
                  <a:lnTo>
                    <a:pt x="3054117" y="482600"/>
                  </a:lnTo>
                  <a:lnTo>
                    <a:pt x="3089926" y="469900"/>
                  </a:lnTo>
                  <a:lnTo>
                    <a:pt x="3174308" y="469900"/>
                  </a:lnTo>
                  <a:lnTo>
                    <a:pt x="3220816" y="482600"/>
                  </a:lnTo>
                  <a:lnTo>
                    <a:pt x="3263857" y="508000"/>
                  </a:lnTo>
                  <a:lnTo>
                    <a:pt x="3304895" y="533400"/>
                  </a:lnTo>
                  <a:lnTo>
                    <a:pt x="3343409" y="571500"/>
                  </a:lnTo>
                  <a:lnTo>
                    <a:pt x="3378874" y="609600"/>
                  </a:lnTo>
                  <a:lnTo>
                    <a:pt x="3411230" y="635000"/>
                  </a:lnTo>
                  <a:lnTo>
                    <a:pt x="3440782" y="673100"/>
                  </a:lnTo>
                  <a:lnTo>
                    <a:pt x="3467633" y="723900"/>
                  </a:lnTo>
                  <a:lnTo>
                    <a:pt x="3491888" y="762000"/>
                  </a:lnTo>
                  <a:lnTo>
                    <a:pt x="3513651" y="800100"/>
                  </a:lnTo>
                  <a:lnTo>
                    <a:pt x="3533026" y="850900"/>
                  </a:lnTo>
                  <a:lnTo>
                    <a:pt x="3550118" y="889000"/>
                  </a:lnTo>
                  <a:lnTo>
                    <a:pt x="3565030" y="939800"/>
                  </a:lnTo>
                  <a:lnTo>
                    <a:pt x="3577868" y="977900"/>
                  </a:lnTo>
                  <a:lnTo>
                    <a:pt x="3588735" y="1028700"/>
                  </a:lnTo>
                  <a:lnTo>
                    <a:pt x="3598992" y="1079500"/>
                  </a:lnTo>
                  <a:lnTo>
                    <a:pt x="3608770" y="1130300"/>
                  </a:lnTo>
                  <a:lnTo>
                    <a:pt x="3618142" y="1181100"/>
                  </a:lnTo>
                  <a:lnTo>
                    <a:pt x="3627183" y="1231900"/>
                  </a:lnTo>
                  <a:lnTo>
                    <a:pt x="3635966" y="1282700"/>
                  </a:lnTo>
                  <a:lnTo>
                    <a:pt x="3644565" y="1333500"/>
                  </a:lnTo>
                  <a:lnTo>
                    <a:pt x="3653054" y="1384300"/>
                  </a:lnTo>
                  <a:lnTo>
                    <a:pt x="3661506" y="1435100"/>
                  </a:lnTo>
                  <a:lnTo>
                    <a:pt x="3669996" y="1485900"/>
                  </a:lnTo>
                  <a:lnTo>
                    <a:pt x="3678597" y="1536700"/>
                  </a:lnTo>
                  <a:lnTo>
                    <a:pt x="3687383" y="1587500"/>
                  </a:lnTo>
                  <a:lnTo>
                    <a:pt x="3689644" y="1600200"/>
                  </a:lnTo>
                  <a:close/>
                </a:path>
                <a:path w="4622165" h="3302000">
                  <a:moveTo>
                    <a:pt x="4372579" y="1930400"/>
                  </a:moveTo>
                  <a:lnTo>
                    <a:pt x="3778001" y="1930400"/>
                  </a:lnTo>
                  <a:lnTo>
                    <a:pt x="3777755" y="1866900"/>
                  </a:lnTo>
                  <a:lnTo>
                    <a:pt x="3777303" y="1765300"/>
                  </a:lnTo>
                  <a:lnTo>
                    <a:pt x="3777179" y="1638300"/>
                  </a:lnTo>
                  <a:lnTo>
                    <a:pt x="3777821" y="1473200"/>
                  </a:lnTo>
                  <a:lnTo>
                    <a:pt x="3777999" y="1435100"/>
                  </a:lnTo>
                  <a:lnTo>
                    <a:pt x="3778294" y="1384300"/>
                  </a:lnTo>
                  <a:lnTo>
                    <a:pt x="3778665" y="1333500"/>
                  </a:lnTo>
                  <a:lnTo>
                    <a:pt x="3779132" y="1295400"/>
                  </a:lnTo>
                  <a:lnTo>
                    <a:pt x="3779714" y="1244600"/>
                  </a:lnTo>
                  <a:lnTo>
                    <a:pt x="3780429" y="1193800"/>
                  </a:lnTo>
                  <a:lnTo>
                    <a:pt x="3781297" y="1143000"/>
                  </a:lnTo>
                  <a:lnTo>
                    <a:pt x="3787850" y="1079500"/>
                  </a:lnTo>
                  <a:lnTo>
                    <a:pt x="3800591" y="1028700"/>
                  </a:lnTo>
                  <a:lnTo>
                    <a:pt x="3816743" y="977900"/>
                  </a:lnTo>
                  <a:lnTo>
                    <a:pt x="3840827" y="939800"/>
                  </a:lnTo>
                  <a:lnTo>
                    <a:pt x="3871471" y="914400"/>
                  </a:lnTo>
                  <a:lnTo>
                    <a:pt x="3907300" y="889000"/>
                  </a:lnTo>
                  <a:lnTo>
                    <a:pt x="3989021" y="889000"/>
                  </a:lnTo>
                  <a:lnTo>
                    <a:pt x="4032166" y="901700"/>
                  </a:lnTo>
                  <a:lnTo>
                    <a:pt x="4075001" y="927100"/>
                  </a:lnTo>
                  <a:lnTo>
                    <a:pt x="4100138" y="939800"/>
                  </a:lnTo>
                  <a:lnTo>
                    <a:pt x="4123978" y="965200"/>
                  </a:lnTo>
                  <a:lnTo>
                    <a:pt x="4146350" y="990600"/>
                  </a:lnTo>
                  <a:lnTo>
                    <a:pt x="4167083" y="1003300"/>
                  </a:lnTo>
                  <a:lnTo>
                    <a:pt x="4197942" y="1054100"/>
                  </a:lnTo>
                  <a:lnTo>
                    <a:pt x="4226202" y="1092200"/>
                  </a:lnTo>
                  <a:lnTo>
                    <a:pt x="4251930" y="1130300"/>
                  </a:lnTo>
                  <a:lnTo>
                    <a:pt x="4275190" y="1181100"/>
                  </a:lnTo>
                  <a:lnTo>
                    <a:pt x="4296049" y="1219200"/>
                  </a:lnTo>
                  <a:lnTo>
                    <a:pt x="4314573" y="1257300"/>
                  </a:lnTo>
                  <a:lnTo>
                    <a:pt x="4330827" y="1308100"/>
                  </a:lnTo>
                  <a:lnTo>
                    <a:pt x="4344878" y="1358900"/>
                  </a:lnTo>
                  <a:lnTo>
                    <a:pt x="4356791" y="1397000"/>
                  </a:lnTo>
                  <a:lnTo>
                    <a:pt x="4366632" y="1447800"/>
                  </a:lnTo>
                  <a:lnTo>
                    <a:pt x="4374467" y="1498600"/>
                  </a:lnTo>
                  <a:lnTo>
                    <a:pt x="4380362" y="1549400"/>
                  </a:lnTo>
                  <a:lnTo>
                    <a:pt x="4384382" y="1587500"/>
                  </a:lnTo>
                  <a:lnTo>
                    <a:pt x="4386594" y="1638300"/>
                  </a:lnTo>
                  <a:lnTo>
                    <a:pt x="4387064" y="1689100"/>
                  </a:lnTo>
                  <a:lnTo>
                    <a:pt x="4386058" y="1739900"/>
                  </a:lnTo>
                  <a:lnTo>
                    <a:pt x="4383867" y="1790700"/>
                  </a:lnTo>
                  <a:lnTo>
                    <a:pt x="4380604" y="1841500"/>
                  </a:lnTo>
                  <a:lnTo>
                    <a:pt x="4376381" y="1892300"/>
                  </a:lnTo>
                  <a:lnTo>
                    <a:pt x="4372579" y="1930400"/>
                  </a:lnTo>
                  <a:close/>
                </a:path>
                <a:path w="4622165" h="3302000">
                  <a:moveTo>
                    <a:pt x="1573538" y="1308100"/>
                  </a:moveTo>
                  <a:lnTo>
                    <a:pt x="1154569" y="1308100"/>
                  </a:lnTo>
                  <a:lnTo>
                    <a:pt x="1206476" y="1295400"/>
                  </a:lnTo>
                  <a:lnTo>
                    <a:pt x="1519103" y="1295400"/>
                  </a:lnTo>
                  <a:lnTo>
                    <a:pt x="1573538" y="1308100"/>
                  </a:lnTo>
                  <a:close/>
                </a:path>
                <a:path w="4622165" h="3302000">
                  <a:moveTo>
                    <a:pt x="2140874" y="2540000"/>
                  </a:moveTo>
                  <a:lnTo>
                    <a:pt x="1696899" y="2540000"/>
                  </a:lnTo>
                  <a:lnTo>
                    <a:pt x="1503902" y="2489200"/>
                  </a:lnTo>
                  <a:lnTo>
                    <a:pt x="1458533" y="2463800"/>
                  </a:lnTo>
                  <a:lnTo>
                    <a:pt x="1415304" y="2438400"/>
                  </a:lnTo>
                  <a:lnTo>
                    <a:pt x="1385853" y="2400300"/>
                  </a:lnTo>
                  <a:lnTo>
                    <a:pt x="1370241" y="2362200"/>
                  </a:lnTo>
                  <a:lnTo>
                    <a:pt x="1368526" y="2324100"/>
                  </a:lnTo>
                  <a:lnTo>
                    <a:pt x="1380771" y="2273300"/>
                  </a:lnTo>
                  <a:lnTo>
                    <a:pt x="1442279" y="2184400"/>
                  </a:lnTo>
                  <a:lnTo>
                    <a:pt x="1482312" y="2159000"/>
                  </a:lnTo>
                  <a:lnTo>
                    <a:pt x="1526398" y="2133600"/>
                  </a:lnTo>
                  <a:lnTo>
                    <a:pt x="1573803" y="2108200"/>
                  </a:lnTo>
                  <a:lnTo>
                    <a:pt x="1777017" y="2057400"/>
                  </a:lnTo>
                  <a:lnTo>
                    <a:pt x="1828394" y="2057400"/>
                  </a:lnTo>
                  <a:lnTo>
                    <a:pt x="1983061" y="2019300"/>
                  </a:lnTo>
                  <a:lnTo>
                    <a:pt x="2035693" y="2019300"/>
                  </a:lnTo>
                  <a:lnTo>
                    <a:pt x="2088375" y="2006600"/>
                  </a:lnTo>
                  <a:lnTo>
                    <a:pt x="2141097" y="2006600"/>
                  </a:lnTo>
                  <a:lnTo>
                    <a:pt x="2246618" y="1981200"/>
                  </a:lnTo>
                  <a:lnTo>
                    <a:pt x="2352175" y="1968500"/>
                  </a:lnTo>
                  <a:lnTo>
                    <a:pt x="2404942" y="1968500"/>
                  </a:lnTo>
                  <a:lnTo>
                    <a:pt x="2457688" y="1955800"/>
                  </a:lnTo>
                  <a:lnTo>
                    <a:pt x="2510402" y="1955800"/>
                  </a:lnTo>
                  <a:lnTo>
                    <a:pt x="2541414" y="1943100"/>
                  </a:lnTo>
                  <a:lnTo>
                    <a:pt x="2572175" y="1943100"/>
                  </a:lnTo>
                  <a:lnTo>
                    <a:pt x="2633515" y="1917700"/>
                  </a:lnTo>
                  <a:lnTo>
                    <a:pt x="2636601" y="1905000"/>
                  </a:lnTo>
                  <a:lnTo>
                    <a:pt x="2567873" y="1866900"/>
                  </a:lnTo>
                  <a:lnTo>
                    <a:pt x="2544267" y="1854200"/>
                  </a:lnTo>
                  <a:lnTo>
                    <a:pt x="2498887" y="1828800"/>
                  </a:lnTo>
                  <a:lnTo>
                    <a:pt x="2406341" y="1803400"/>
                  </a:lnTo>
                  <a:lnTo>
                    <a:pt x="2359300" y="1803400"/>
                  </a:lnTo>
                  <a:lnTo>
                    <a:pt x="2311830" y="1790700"/>
                  </a:lnTo>
                  <a:lnTo>
                    <a:pt x="3730058" y="1790700"/>
                  </a:lnTo>
                  <a:lnTo>
                    <a:pt x="3742223" y="1841500"/>
                  </a:lnTo>
                  <a:lnTo>
                    <a:pt x="3754298" y="1905000"/>
                  </a:lnTo>
                  <a:lnTo>
                    <a:pt x="3757180" y="1905000"/>
                  </a:lnTo>
                  <a:lnTo>
                    <a:pt x="3761800" y="1917700"/>
                  </a:lnTo>
                  <a:lnTo>
                    <a:pt x="3768595" y="1930400"/>
                  </a:lnTo>
                  <a:lnTo>
                    <a:pt x="4372579" y="1930400"/>
                  </a:lnTo>
                  <a:lnTo>
                    <a:pt x="4371312" y="1943100"/>
                  </a:lnTo>
                  <a:lnTo>
                    <a:pt x="4365509" y="1993900"/>
                  </a:lnTo>
                  <a:lnTo>
                    <a:pt x="4359085" y="2044700"/>
                  </a:lnTo>
                  <a:lnTo>
                    <a:pt x="4352153" y="2095500"/>
                  </a:lnTo>
                  <a:lnTo>
                    <a:pt x="4344826" y="2133600"/>
                  </a:lnTo>
                  <a:lnTo>
                    <a:pt x="4337217" y="2184400"/>
                  </a:lnTo>
                  <a:lnTo>
                    <a:pt x="4329438" y="2235200"/>
                  </a:lnTo>
                  <a:lnTo>
                    <a:pt x="4321603" y="2286000"/>
                  </a:lnTo>
                  <a:lnTo>
                    <a:pt x="4313824" y="2336800"/>
                  </a:lnTo>
                  <a:lnTo>
                    <a:pt x="4306506" y="2387600"/>
                  </a:lnTo>
                  <a:lnTo>
                    <a:pt x="4304771" y="2400300"/>
                  </a:lnTo>
                  <a:lnTo>
                    <a:pt x="3037683" y="2400300"/>
                  </a:lnTo>
                  <a:lnTo>
                    <a:pt x="2991144" y="2413000"/>
                  </a:lnTo>
                  <a:lnTo>
                    <a:pt x="2944937" y="2413000"/>
                  </a:lnTo>
                  <a:lnTo>
                    <a:pt x="2894323" y="2425700"/>
                  </a:lnTo>
                  <a:lnTo>
                    <a:pt x="2843761" y="2425700"/>
                  </a:lnTo>
                  <a:lnTo>
                    <a:pt x="2742757" y="2451100"/>
                  </a:lnTo>
                  <a:lnTo>
                    <a:pt x="2692296" y="2451100"/>
                  </a:lnTo>
                  <a:lnTo>
                    <a:pt x="2641852" y="2463800"/>
                  </a:lnTo>
                  <a:lnTo>
                    <a:pt x="2540973" y="2476500"/>
                  </a:lnTo>
                  <a:lnTo>
                    <a:pt x="2440046" y="2501900"/>
                  </a:lnTo>
                  <a:lnTo>
                    <a:pt x="2389542" y="2501900"/>
                  </a:lnTo>
                  <a:lnTo>
                    <a:pt x="2338998" y="2514600"/>
                  </a:lnTo>
                  <a:lnTo>
                    <a:pt x="2288406" y="2514600"/>
                  </a:lnTo>
                  <a:lnTo>
                    <a:pt x="2239279" y="2527300"/>
                  </a:lnTo>
                  <a:lnTo>
                    <a:pt x="2190100" y="2527300"/>
                  </a:lnTo>
                  <a:lnTo>
                    <a:pt x="2140874" y="2540000"/>
                  </a:lnTo>
                  <a:close/>
                </a:path>
                <a:path w="4622165" h="3302000">
                  <a:moveTo>
                    <a:pt x="1572835" y="1841500"/>
                  </a:moveTo>
                  <a:lnTo>
                    <a:pt x="1056855" y="1841500"/>
                  </a:lnTo>
                  <a:lnTo>
                    <a:pt x="1005128" y="1828800"/>
                  </a:lnTo>
                  <a:lnTo>
                    <a:pt x="1622480" y="1828800"/>
                  </a:lnTo>
                  <a:lnTo>
                    <a:pt x="1572835" y="1841500"/>
                  </a:lnTo>
                  <a:close/>
                </a:path>
                <a:path w="4622165" h="3302000">
                  <a:moveTo>
                    <a:pt x="1421224" y="1854200"/>
                  </a:moveTo>
                  <a:lnTo>
                    <a:pt x="1160590" y="1854200"/>
                  </a:lnTo>
                  <a:lnTo>
                    <a:pt x="1108678" y="1841500"/>
                  </a:lnTo>
                  <a:lnTo>
                    <a:pt x="1473513" y="1841500"/>
                  </a:lnTo>
                  <a:lnTo>
                    <a:pt x="1421224" y="1854200"/>
                  </a:lnTo>
                  <a:close/>
                </a:path>
                <a:path w="4622165" h="3302000">
                  <a:moveTo>
                    <a:pt x="2891195" y="3009900"/>
                  </a:moveTo>
                  <a:lnTo>
                    <a:pt x="2815464" y="3009900"/>
                  </a:lnTo>
                  <a:lnTo>
                    <a:pt x="2769761" y="2997200"/>
                  </a:lnTo>
                  <a:lnTo>
                    <a:pt x="2732830" y="2984500"/>
                  </a:lnTo>
                  <a:lnTo>
                    <a:pt x="2705599" y="2959100"/>
                  </a:lnTo>
                  <a:lnTo>
                    <a:pt x="2688998" y="2921000"/>
                  </a:lnTo>
                  <a:lnTo>
                    <a:pt x="2683954" y="2882900"/>
                  </a:lnTo>
                  <a:lnTo>
                    <a:pt x="2691397" y="2832100"/>
                  </a:lnTo>
                  <a:lnTo>
                    <a:pt x="2712255" y="2794000"/>
                  </a:lnTo>
                  <a:lnTo>
                    <a:pt x="2745630" y="2755900"/>
                  </a:lnTo>
                  <a:lnTo>
                    <a:pt x="2784307" y="2717800"/>
                  </a:lnTo>
                  <a:lnTo>
                    <a:pt x="2827040" y="2692400"/>
                  </a:lnTo>
                  <a:lnTo>
                    <a:pt x="2872580" y="2667000"/>
                  </a:lnTo>
                  <a:lnTo>
                    <a:pt x="2966289" y="2616200"/>
                  </a:lnTo>
                  <a:lnTo>
                    <a:pt x="3013019" y="2603500"/>
                  </a:lnTo>
                  <a:lnTo>
                    <a:pt x="3106664" y="2552700"/>
                  </a:lnTo>
                  <a:lnTo>
                    <a:pt x="3153486" y="2540000"/>
                  </a:lnTo>
                  <a:lnTo>
                    <a:pt x="3200248" y="2514600"/>
                  </a:lnTo>
                  <a:lnTo>
                    <a:pt x="3246902" y="2501900"/>
                  </a:lnTo>
                  <a:lnTo>
                    <a:pt x="3267429" y="2489200"/>
                  </a:lnTo>
                  <a:lnTo>
                    <a:pt x="3326786" y="2451100"/>
                  </a:lnTo>
                  <a:lnTo>
                    <a:pt x="3327143" y="2438400"/>
                  </a:lnTo>
                  <a:lnTo>
                    <a:pt x="3276133" y="2413000"/>
                  </a:lnTo>
                  <a:lnTo>
                    <a:pt x="3250584" y="2413000"/>
                  </a:lnTo>
                  <a:lnTo>
                    <a:pt x="3224942" y="2400300"/>
                  </a:lnTo>
                  <a:lnTo>
                    <a:pt x="4304771" y="2400300"/>
                  </a:lnTo>
                  <a:lnTo>
                    <a:pt x="4299565" y="2438400"/>
                  </a:lnTo>
                  <a:lnTo>
                    <a:pt x="4292752" y="2476500"/>
                  </a:lnTo>
                  <a:lnTo>
                    <a:pt x="4285818" y="2527300"/>
                  </a:lnTo>
                  <a:lnTo>
                    <a:pt x="4282558" y="2578100"/>
                  </a:lnTo>
                  <a:lnTo>
                    <a:pt x="4287014" y="2628900"/>
                  </a:lnTo>
                  <a:lnTo>
                    <a:pt x="4298960" y="2667000"/>
                  </a:lnTo>
                  <a:lnTo>
                    <a:pt x="4318172" y="2705100"/>
                  </a:lnTo>
                  <a:lnTo>
                    <a:pt x="4344424" y="2755900"/>
                  </a:lnTo>
                  <a:lnTo>
                    <a:pt x="4404711" y="2832100"/>
                  </a:lnTo>
                  <a:lnTo>
                    <a:pt x="3653929" y="2832100"/>
                  </a:lnTo>
                  <a:lnTo>
                    <a:pt x="3603776" y="2844800"/>
                  </a:lnTo>
                  <a:lnTo>
                    <a:pt x="3503987" y="2844800"/>
                  </a:lnTo>
                  <a:lnTo>
                    <a:pt x="3454336" y="2857500"/>
                  </a:lnTo>
                  <a:lnTo>
                    <a:pt x="3404838" y="2857500"/>
                  </a:lnTo>
                  <a:lnTo>
                    <a:pt x="3159386" y="2921000"/>
                  </a:lnTo>
                  <a:lnTo>
                    <a:pt x="3110895" y="2946400"/>
                  </a:lnTo>
                  <a:lnTo>
                    <a:pt x="3014802" y="2971800"/>
                  </a:lnTo>
                  <a:lnTo>
                    <a:pt x="2966068" y="2997200"/>
                  </a:lnTo>
                  <a:lnTo>
                    <a:pt x="2929031" y="2997200"/>
                  </a:lnTo>
                  <a:lnTo>
                    <a:pt x="2891195" y="3009900"/>
                  </a:lnTo>
                  <a:close/>
                </a:path>
                <a:path w="4622165" h="3302000">
                  <a:moveTo>
                    <a:pt x="1992989" y="2552700"/>
                  </a:moveTo>
                  <a:lnTo>
                    <a:pt x="1844936" y="2552700"/>
                  </a:lnTo>
                  <a:lnTo>
                    <a:pt x="1795580" y="2540000"/>
                  </a:lnTo>
                  <a:lnTo>
                    <a:pt x="2042312" y="2540000"/>
                  </a:lnTo>
                  <a:lnTo>
                    <a:pt x="1992989" y="2552700"/>
                  </a:lnTo>
                  <a:close/>
                </a:path>
                <a:path w="4622165" h="3302000">
                  <a:moveTo>
                    <a:pt x="4621617" y="3302000"/>
                  </a:moveTo>
                  <a:lnTo>
                    <a:pt x="4297469" y="3302000"/>
                  </a:lnTo>
                  <a:lnTo>
                    <a:pt x="4285840" y="3276600"/>
                  </a:lnTo>
                  <a:lnTo>
                    <a:pt x="4264256" y="3225800"/>
                  </a:lnTo>
                  <a:lnTo>
                    <a:pt x="4241384" y="3175000"/>
                  </a:lnTo>
                  <a:lnTo>
                    <a:pt x="4216659" y="3124200"/>
                  </a:lnTo>
                  <a:lnTo>
                    <a:pt x="4189516" y="3086100"/>
                  </a:lnTo>
                  <a:lnTo>
                    <a:pt x="4159562" y="3035300"/>
                  </a:lnTo>
                  <a:lnTo>
                    <a:pt x="4125909" y="2997200"/>
                  </a:lnTo>
                  <a:lnTo>
                    <a:pt x="4088738" y="2959100"/>
                  </a:lnTo>
                  <a:lnTo>
                    <a:pt x="4048229" y="2933700"/>
                  </a:lnTo>
                  <a:lnTo>
                    <a:pt x="4004563" y="2908300"/>
                  </a:lnTo>
                  <a:lnTo>
                    <a:pt x="3957922" y="2882900"/>
                  </a:lnTo>
                  <a:lnTo>
                    <a:pt x="3908486" y="2870200"/>
                  </a:lnTo>
                  <a:lnTo>
                    <a:pt x="3805511" y="2844800"/>
                  </a:lnTo>
                  <a:lnTo>
                    <a:pt x="3704265" y="2844800"/>
                  </a:lnTo>
                  <a:lnTo>
                    <a:pt x="3653929" y="2832100"/>
                  </a:lnTo>
                  <a:lnTo>
                    <a:pt x="4404711" y="2832100"/>
                  </a:lnTo>
                  <a:lnTo>
                    <a:pt x="4434346" y="2870200"/>
                  </a:lnTo>
                  <a:lnTo>
                    <a:pt x="4463084" y="2908300"/>
                  </a:lnTo>
                  <a:lnTo>
                    <a:pt x="4490505" y="2959100"/>
                  </a:lnTo>
                  <a:lnTo>
                    <a:pt x="4516191" y="2997200"/>
                  </a:lnTo>
                  <a:lnTo>
                    <a:pt x="4540893" y="3048000"/>
                  </a:lnTo>
                  <a:lnTo>
                    <a:pt x="4564899" y="3086100"/>
                  </a:lnTo>
                  <a:lnTo>
                    <a:pt x="4588179" y="3136900"/>
                  </a:lnTo>
                  <a:lnTo>
                    <a:pt x="4610705" y="3175000"/>
                  </a:lnTo>
                  <a:lnTo>
                    <a:pt x="4621617" y="3200400"/>
                  </a:lnTo>
                  <a:lnTo>
                    <a:pt x="4621617" y="3302000"/>
                  </a:lnTo>
                  <a:close/>
                </a:path>
              </a:pathLst>
            </a:custGeom>
            <a:solidFill>
              <a:srgbClr val="3783FD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497745"/>
            <a:ext cx="6802120" cy="95059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50" spc="-60" b="1">
                <a:solidFill>
                  <a:srgbClr val="3783FD"/>
                </a:solidFill>
                <a:latin typeface="Trebuchet MS"/>
                <a:cs typeface="Trebuchet MS"/>
              </a:rPr>
              <a:t>Problem</a:t>
            </a:r>
            <a:r>
              <a:rPr dirty="0" sz="6050" spc="-350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6050" spc="-70" b="1">
                <a:solidFill>
                  <a:srgbClr val="3783FD"/>
                </a:solidFill>
                <a:latin typeface="Trebuchet MS"/>
                <a:cs typeface="Trebuchet MS"/>
              </a:rPr>
              <a:t>Statement</a:t>
            </a:r>
            <a:endParaRPr sz="6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4193" y="2133604"/>
            <a:ext cx="9224010" cy="468503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280"/>
              </a:spcBef>
            </a:pPr>
            <a:r>
              <a:rPr dirty="0" sz="3200" spc="50" b="1">
                <a:solidFill>
                  <a:srgbClr val="243761"/>
                </a:solidFill>
                <a:latin typeface="Trebuchet MS"/>
                <a:cs typeface="Trebuchet MS"/>
              </a:rPr>
              <a:t>Common</a:t>
            </a:r>
            <a:r>
              <a:rPr dirty="0" sz="3200" spc="-12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35" b="1">
                <a:solidFill>
                  <a:srgbClr val="243761"/>
                </a:solidFill>
                <a:latin typeface="Trebuchet MS"/>
                <a:cs typeface="Trebuchet MS"/>
              </a:rPr>
              <a:t>platform</a:t>
            </a:r>
            <a:r>
              <a:rPr dirty="0" sz="3200" spc="-12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55" b="1">
                <a:solidFill>
                  <a:srgbClr val="243761"/>
                </a:solidFill>
                <a:latin typeface="Trebuchet MS"/>
                <a:cs typeface="Trebuchet MS"/>
              </a:rPr>
              <a:t>for</a:t>
            </a:r>
            <a:r>
              <a:rPr dirty="0" sz="3200" spc="-114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15" b="1">
                <a:solidFill>
                  <a:srgbClr val="243761"/>
                </a:solidFill>
                <a:latin typeface="Trebuchet MS"/>
                <a:cs typeface="Trebuchet MS"/>
              </a:rPr>
              <a:t>polling/voting</a:t>
            </a:r>
            <a:endParaRPr sz="3200">
              <a:latin typeface="Trebuchet MS"/>
              <a:cs typeface="Trebuchet MS"/>
            </a:endParaRPr>
          </a:p>
          <a:p>
            <a:pPr algn="just" marL="12700" marR="5080">
              <a:lnSpc>
                <a:spcPct val="122700"/>
              </a:lnSpc>
              <a:spcBef>
                <a:spcPts val="1110"/>
              </a:spcBef>
            </a:pPr>
            <a:r>
              <a:rPr dirty="0" sz="2700" spc="-30">
                <a:latin typeface="Microsoft Sans Serif"/>
                <a:cs typeface="Microsoft Sans Serif"/>
              </a:rPr>
              <a:t>There </a:t>
            </a:r>
            <a:r>
              <a:rPr dirty="0" sz="2700" spc="-25">
                <a:latin typeface="Microsoft Sans Serif"/>
                <a:cs typeface="Microsoft Sans Serif"/>
              </a:rPr>
              <a:t>is </a:t>
            </a:r>
            <a:r>
              <a:rPr dirty="0" sz="2700" spc="10">
                <a:latin typeface="Microsoft Sans Serif"/>
                <a:cs typeface="Microsoft Sans Serif"/>
              </a:rPr>
              <a:t>no </a:t>
            </a:r>
            <a:r>
              <a:rPr dirty="0" sz="2700" spc="5">
                <a:latin typeface="Microsoft Sans Serif"/>
                <a:cs typeface="Microsoft Sans Serif"/>
              </a:rPr>
              <a:t>unique </a:t>
            </a:r>
            <a:r>
              <a:rPr dirty="0" sz="2700" spc="-10">
                <a:latin typeface="Microsoft Sans Serif"/>
                <a:cs typeface="Microsoft Sans Serif"/>
              </a:rPr>
              <a:t>&amp; </a:t>
            </a:r>
            <a:r>
              <a:rPr dirty="0" sz="2700" spc="-30">
                <a:latin typeface="Microsoft Sans Serif"/>
                <a:cs typeface="Microsoft Sans Serif"/>
              </a:rPr>
              <a:t>special </a:t>
            </a:r>
            <a:r>
              <a:rPr dirty="0" sz="2700" spc="45">
                <a:latin typeface="Microsoft Sans Serif"/>
                <a:cs typeface="Microsoft Sans Serif"/>
              </a:rPr>
              <a:t>platform where </a:t>
            </a:r>
            <a:r>
              <a:rPr dirty="0" sz="2700" spc="-25">
                <a:latin typeface="Microsoft Sans Serif"/>
                <a:cs typeface="Microsoft Sans Serif"/>
              </a:rPr>
              <a:t>an </a:t>
            </a:r>
            <a:r>
              <a:rPr dirty="0" sz="2700" spc="15">
                <a:latin typeface="Microsoft Sans Serif"/>
                <a:cs typeface="Microsoft Sans Serif"/>
              </a:rPr>
              <a:t>organization </a:t>
            </a:r>
            <a:r>
              <a:rPr dirty="0" sz="2700" spc="-705">
                <a:latin typeface="Microsoft Sans Serif"/>
                <a:cs typeface="Microsoft Sans Serif"/>
              </a:rPr>
              <a:t> </a:t>
            </a:r>
            <a:r>
              <a:rPr dirty="0" sz="2700" spc="20">
                <a:latin typeface="Microsoft Sans Serif"/>
                <a:cs typeface="Microsoft Sans Serif"/>
              </a:rPr>
              <a:t>or </a:t>
            </a:r>
            <a:r>
              <a:rPr dirty="0" sz="2700" spc="-25">
                <a:latin typeface="Microsoft Sans Serif"/>
                <a:cs typeface="Microsoft Sans Serif"/>
              </a:rPr>
              <a:t>user </a:t>
            </a:r>
            <a:r>
              <a:rPr dirty="0" sz="2700" spc="-40">
                <a:latin typeface="Microsoft Sans Serif"/>
                <a:cs typeface="Microsoft Sans Serif"/>
              </a:rPr>
              <a:t>can </a:t>
            </a:r>
            <a:r>
              <a:rPr dirty="0" sz="2700" spc="50">
                <a:latin typeface="Microsoft Sans Serif"/>
                <a:cs typeface="Microsoft Sans Serif"/>
              </a:rPr>
              <a:t>get </a:t>
            </a:r>
            <a:r>
              <a:rPr dirty="0" sz="2700" spc="-25">
                <a:latin typeface="Microsoft Sans Serif"/>
                <a:cs typeface="Microsoft Sans Serif"/>
              </a:rPr>
              <a:t>some </a:t>
            </a:r>
            <a:r>
              <a:rPr dirty="0" sz="2700" spc="-20">
                <a:latin typeface="Microsoft Sans Serif"/>
                <a:cs typeface="Microsoft Sans Serif"/>
              </a:rPr>
              <a:t>response </a:t>
            </a:r>
            <a:r>
              <a:rPr dirty="0" sz="2700" spc="55">
                <a:latin typeface="Microsoft Sans Serif"/>
                <a:cs typeface="Microsoft Sans Serif"/>
              </a:rPr>
              <a:t>from </a:t>
            </a:r>
            <a:r>
              <a:rPr dirty="0" sz="2700" spc="-10">
                <a:latin typeface="Microsoft Sans Serif"/>
                <a:cs typeface="Microsoft Sans Serif"/>
              </a:rPr>
              <a:t>people </a:t>
            </a:r>
            <a:r>
              <a:rPr dirty="0" sz="2700" spc="10">
                <a:latin typeface="Microsoft Sans Serif"/>
                <a:cs typeface="Microsoft Sans Serif"/>
              </a:rPr>
              <a:t>around </a:t>
            </a:r>
            <a:r>
              <a:rPr dirty="0" sz="2700" spc="35">
                <a:latin typeface="Microsoft Sans Serif"/>
                <a:cs typeface="Microsoft Sans Serif"/>
              </a:rPr>
              <a:t>them </a:t>
            </a:r>
            <a:r>
              <a:rPr dirty="0" sz="2700" spc="40">
                <a:latin typeface="Microsoft Sans Serif"/>
                <a:cs typeface="Microsoft Sans Serif"/>
              </a:rPr>
              <a:t> </a:t>
            </a:r>
            <a:r>
              <a:rPr dirty="0" sz="2700" spc="30">
                <a:latin typeface="Microsoft Sans Serif"/>
                <a:cs typeface="Microsoft Sans Serif"/>
              </a:rPr>
              <a:t>about </a:t>
            </a:r>
            <a:r>
              <a:rPr dirty="0" sz="2700" spc="105">
                <a:latin typeface="Microsoft Sans Serif"/>
                <a:cs typeface="Microsoft Sans Serif"/>
              </a:rPr>
              <a:t>what </a:t>
            </a:r>
            <a:r>
              <a:rPr dirty="0" sz="2700" spc="35">
                <a:latin typeface="Microsoft Sans Serif"/>
                <a:cs typeface="Microsoft Sans Serif"/>
              </a:rPr>
              <a:t>they </a:t>
            </a:r>
            <a:r>
              <a:rPr dirty="0" sz="2700" spc="40">
                <a:latin typeface="Microsoft Sans Serif"/>
                <a:cs typeface="Microsoft Sans Serif"/>
              </a:rPr>
              <a:t>think </a:t>
            </a:r>
            <a:r>
              <a:rPr dirty="0" sz="2700" spc="30">
                <a:latin typeface="Microsoft Sans Serif"/>
                <a:cs typeface="Microsoft Sans Serif"/>
              </a:rPr>
              <a:t>about </a:t>
            </a:r>
            <a:r>
              <a:rPr dirty="0" sz="2700" spc="-75">
                <a:latin typeface="Microsoft Sans Serif"/>
                <a:cs typeface="Microsoft Sans Serif"/>
              </a:rPr>
              <a:t>a </a:t>
            </a:r>
            <a:r>
              <a:rPr dirty="0" sz="2700" spc="-10">
                <a:latin typeface="Microsoft Sans Serif"/>
                <a:cs typeface="Microsoft Sans Serif"/>
              </a:rPr>
              <a:t>specific </a:t>
            </a:r>
            <a:r>
              <a:rPr dirty="0" sz="2700" spc="5">
                <a:latin typeface="Microsoft Sans Serif"/>
                <a:cs typeface="Microsoft Sans Serif"/>
              </a:rPr>
              <a:t>topic. </a:t>
            </a:r>
            <a:r>
              <a:rPr dirty="0" sz="2700" spc="-35">
                <a:latin typeface="Microsoft Sans Serif"/>
                <a:cs typeface="Microsoft Sans Serif"/>
              </a:rPr>
              <a:t>For </a:t>
            </a:r>
            <a:r>
              <a:rPr dirty="0" sz="2700" spc="-15">
                <a:latin typeface="Microsoft Sans Serif"/>
                <a:cs typeface="Microsoft Sans Serif"/>
              </a:rPr>
              <a:t>example </a:t>
            </a:r>
            <a:r>
              <a:rPr dirty="0" sz="2700" spc="245">
                <a:latin typeface="Microsoft Sans Serif"/>
                <a:cs typeface="Microsoft Sans Serif"/>
              </a:rPr>
              <a:t>- </a:t>
            </a:r>
            <a:r>
              <a:rPr dirty="0" sz="2700" spc="250">
                <a:latin typeface="Microsoft Sans Serif"/>
                <a:cs typeface="Microsoft Sans Serif"/>
              </a:rPr>
              <a:t> </a:t>
            </a:r>
            <a:r>
              <a:rPr dirty="0" sz="2700" spc="-20">
                <a:latin typeface="Microsoft Sans Serif"/>
                <a:cs typeface="Microsoft Sans Serif"/>
              </a:rPr>
              <a:t>one</a:t>
            </a:r>
            <a:r>
              <a:rPr dirty="0" sz="2700" spc="-15">
                <a:latin typeface="Microsoft Sans Serif"/>
                <a:cs typeface="Microsoft Sans Serif"/>
              </a:rPr>
              <a:t> </a:t>
            </a:r>
            <a:r>
              <a:rPr dirty="0" sz="2700" spc="-40">
                <a:latin typeface="Microsoft Sans Serif"/>
                <a:cs typeface="Microsoft Sans Serif"/>
              </a:rPr>
              <a:t>can</a:t>
            </a:r>
            <a:r>
              <a:rPr dirty="0" sz="2700" spc="-35">
                <a:latin typeface="Microsoft Sans Serif"/>
                <a:cs typeface="Microsoft Sans Serif"/>
              </a:rPr>
              <a:t> </a:t>
            </a:r>
            <a:r>
              <a:rPr dirty="0" sz="2700" spc="-45">
                <a:latin typeface="Microsoft Sans Serif"/>
                <a:cs typeface="Microsoft Sans Serif"/>
              </a:rPr>
              <a:t>ask</a:t>
            </a:r>
            <a:r>
              <a:rPr dirty="0" sz="2700" spc="-40">
                <a:latin typeface="Microsoft Sans Serif"/>
                <a:cs typeface="Microsoft Sans Serif"/>
              </a:rPr>
              <a:t> </a:t>
            </a:r>
            <a:r>
              <a:rPr dirty="0" sz="2700" spc="60">
                <a:latin typeface="Microsoft Sans Serif"/>
                <a:cs typeface="Microsoft Sans Serif"/>
              </a:rPr>
              <a:t>which</a:t>
            </a:r>
            <a:r>
              <a:rPr dirty="0" sz="2700" spc="65">
                <a:latin typeface="Microsoft Sans Serif"/>
                <a:cs typeface="Microsoft Sans Serif"/>
              </a:rPr>
              <a:t> </a:t>
            </a:r>
            <a:r>
              <a:rPr dirty="0" sz="2700" spc="-20">
                <a:latin typeface="Microsoft Sans Serif"/>
                <a:cs typeface="Microsoft Sans Serif"/>
              </a:rPr>
              <a:t>one</a:t>
            </a:r>
            <a:r>
              <a:rPr dirty="0" sz="2700" spc="-15">
                <a:latin typeface="Microsoft Sans Serif"/>
                <a:cs typeface="Microsoft Sans Serif"/>
              </a:rPr>
              <a:t> </a:t>
            </a:r>
            <a:r>
              <a:rPr dirty="0" sz="2700" spc="-25">
                <a:latin typeface="Microsoft Sans Serif"/>
                <a:cs typeface="Microsoft Sans Serif"/>
              </a:rPr>
              <a:t>is</a:t>
            </a:r>
            <a:r>
              <a:rPr dirty="0" sz="2700" spc="-20">
                <a:latin typeface="Microsoft Sans Serif"/>
                <a:cs typeface="Microsoft Sans Serif"/>
              </a:rPr>
              <a:t> </a:t>
            </a:r>
            <a:r>
              <a:rPr dirty="0" sz="2700" spc="20">
                <a:latin typeface="Microsoft Sans Serif"/>
                <a:cs typeface="Microsoft Sans Serif"/>
              </a:rPr>
              <a:t>your</a:t>
            </a:r>
            <a:r>
              <a:rPr dirty="0" sz="2700" spc="25">
                <a:latin typeface="Microsoft Sans Serif"/>
                <a:cs typeface="Microsoft Sans Serif"/>
              </a:rPr>
              <a:t> favorite</a:t>
            </a:r>
            <a:r>
              <a:rPr dirty="0" sz="2700" spc="30">
                <a:latin typeface="Microsoft Sans Serif"/>
                <a:cs typeface="Microsoft Sans Serif"/>
              </a:rPr>
              <a:t> programming </a:t>
            </a:r>
            <a:r>
              <a:rPr dirty="0" sz="2700" spc="35">
                <a:latin typeface="Microsoft Sans Serif"/>
                <a:cs typeface="Microsoft Sans Serif"/>
              </a:rPr>
              <a:t> </a:t>
            </a:r>
            <a:r>
              <a:rPr dirty="0" sz="2700" spc="-5">
                <a:latin typeface="Microsoft Sans Serif"/>
                <a:cs typeface="Microsoft Sans Serif"/>
              </a:rPr>
              <a:t>language</a:t>
            </a:r>
            <a:r>
              <a:rPr dirty="0" sz="2700" spc="-30">
                <a:latin typeface="Microsoft Sans Serif"/>
                <a:cs typeface="Microsoft Sans Serif"/>
              </a:rPr>
              <a:t> </a:t>
            </a:r>
            <a:r>
              <a:rPr dirty="0" sz="2700" spc="5">
                <a:latin typeface="Microsoft Sans Serif"/>
                <a:cs typeface="Microsoft Sans Serif"/>
              </a:rPr>
              <a:t>and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50">
                <a:latin typeface="Microsoft Sans Serif"/>
                <a:cs typeface="Microsoft Sans Serif"/>
              </a:rPr>
              <a:t>get</a:t>
            </a:r>
            <a:r>
              <a:rPr dirty="0" sz="2700" spc="-25">
                <a:latin typeface="Microsoft Sans Serif"/>
                <a:cs typeface="Microsoft Sans Serif"/>
              </a:rPr>
              <a:t> responses </a:t>
            </a:r>
            <a:r>
              <a:rPr dirty="0" sz="2700" spc="-10">
                <a:latin typeface="Microsoft Sans Serif"/>
                <a:cs typeface="Microsoft Sans Serif"/>
              </a:rPr>
              <a:t>accordingly.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15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</a:pPr>
            <a:r>
              <a:rPr dirty="0" sz="3200" spc="-15" b="1">
                <a:solidFill>
                  <a:srgbClr val="243761"/>
                </a:solidFill>
                <a:latin typeface="Trebuchet MS"/>
                <a:cs typeface="Trebuchet MS"/>
              </a:rPr>
              <a:t>Idea</a:t>
            </a:r>
            <a:r>
              <a:rPr dirty="0" sz="3200" spc="-14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75" b="1">
                <a:solidFill>
                  <a:srgbClr val="243761"/>
                </a:solidFill>
                <a:latin typeface="Trebuchet MS"/>
                <a:cs typeface="Trebuchet MS"/>
              </a:rPr>
              <a:t>theme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6959" y="1827243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 h="0">
                <a:moveTo>
                  <a:pt x="1228860" y="0"/>
                </a:moveTo>
                <a:lnTo>
                  <a:pt x="0" y="0"/>
                </a:lnTo>
              </a:path>
            </a:pathLst>
          </a:custGeom>
          <a:ln w="95249">
            <a:solidFill>
              <a:srgbClr val="3783F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8476" y="2107406"/>
            <a:ext cx="3476185" cy="60674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"/>
            <a:ext cx="3224530" cy="2948305"/>
            <a:chOff x="0" y="1"/>
            <a:chExt cx="3224530" cy="29483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667" y="2530560"/>
              <a:ext cx="114300" cy="114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1"/>
              <a:ext cx="3224530" cy="2948305"/>
            </a:xfrm>
            <a:custGeom>
              <a:avLst/>
              <a:gdLst/>
              <a:ahLst/>
              <a:cxnLst/>
              <a:rect l="l" t="t" r="r" b="b"/>
              <a:pathLst>
                <a:path w="3224530" h="2948305">
                  <a:moveTo>
                    <a:pt x="1629435" y="0"/>
                  </a:moveTo>
                  <a:lnTo>
                    <a:pt x="0" y="0"/>
                  </a:lnTo>
                  <a:lnTo>
                    <a:pt x="0" y="434390"/>
                  </a:lnTo>
                  <a:lnTo>
                    <a:pt x="23558" y="428815"/>
                  </a:lnTo>
                  <a:lnTo>
                    <a:pt x="75704" y="415175"/>
                  </a:lnTo>
                  <a:lnTo>
                    <a:pt x="127749" y="401040"/>
                  </a:lnTo>
                  <a:lnTo>
                    <a:pt x="179844" y="387184"/>
                  </a:lnTo>
                  <a:lnTo>
                    <a:pt x="232181" y="374345"/>
                  </a:lnTo>
                  <a:lnTo>
                    <a:pt x="271513" y="366102"/>
                  </a:lnTo>
                  <a:lnTo>
                    <a:pt x="311023" y="361226"/>
                  </a:lnTo>
                  <a:lnTo>
                    <a:pt x="350647" y="362496"/>
                  </a:lnTo>
                  <a:lnTo>
                    <a:pt x="395566" y="374027"/>
                  </a:lnTo>
                  <a:lnTo>
                    <a:pt x="428345" y="407682"/>
                  </a:lnTo>
                  <a:lnTo>
                    <a:pt x="430568" y="423265"/>
                  </a:lnTo>
                  <a:lnTo>
                    <a:pt x="429933" y="428244"/>
                  </a:lnTo>
                  <a:lnTo>
                    <a:pt x="409168" y="461835"/>
                  </a:lnTo>
                  <a:lnTo>
                    <a:pt x="400494" y="466763"/>
                  </a:lnTo>
                  <a:lnTo>
                    <a:pt x="373595" y="480631"/>
                  </a:lnTo>
                  <a:lnTo>
                    <a:pt x="345884" y="492099"/>
                  </a:lnTo>
                  <a:lnTo>
                    <a:pt x="317309" y="501192"/>
                  </a:lnTo>
                  <a:lnTo>
                    <a:pt x="287858" y="507923"/>
                  </a:lnTo>
                  <a:lnTo>
                    <a:pt x="242722" y="521017"/>
                  </a:lnTo>
                  <a:lnTo>
                    <a:pt x="199542" y="537692"/>
                  </a:lnTo>
                  <a:lnTo>
                    <a:pt x="158889" y="558927"/>
                  </a:lnTo>
                  <a:lnTo>
                    <a:pt x="121335" y="585685"/>
                  </a:lnTo>
                  <a:lnTo>
                    <a:pt x="87414" y="618972"/>
                  </a:lnTo>
                  <a:lnTo>
                    <a:pt x="60985" y="655929"/>
                  </a:lnTo>
                  <a:lnTo>
                    <a:pt x="43510" y="694423"/>
                  </a:lnTo>
                  <a:lnTo>
                    <a:pt x="34671" y="733463"/>
                  </a:lnTo>
                  <a:lnTo>
                    <a:pt x="34150" y="772058"/>
                  </a:lnTo>
                  <a:lnTo>
                    <a:pt x="41630" y="809218"/>
                  </a:lnTo>
                  <a:lnTo>
                    <a:pt x="79349" y="875245"/>
                  </a:lnTo>
                  <a:lnTo>
                    <a:pt x="108940" y="902144"/>
                  </a:lnTo>
                  <a:lnTo>
                    <a:pt x="145275" y="923632"/>
                  </a:lnTo>
                  <a:lnTo>
                    <a:pt x="188023" y="938733"/>
                  </a:lnTo>
                  <a:lnTo>
                    <a:pt x="253631" y="947534"/>
                  </a:lnTo>
                  <a:lnTo>
                    <a:pt x="286651" y="949007"/>
                  </a:lnTo>
                  <a:lnTo>
                    <a:pt x="319811" y="948537"/>
                  </a:lnTo>
                  <a:lnTo>
                    <a:pt x="360006" y="947813"/>
                  </a:lnTo>
                  <a:lnTo>
                    <a:pt x="400050" y="945311"/>
                  </a:lnTo>
                  <a:lnTo>
                    <a:pt x="430568" y="942035"/>
                  </a:lnTo>
                  <a:lnTo>
                    <a:pt x="439928" y="941031"/>
                  </a:lnTo>
                  <a:lnTo>
                    <a:pt x="479666" y="934961"/>
                  </a:lnTo>
                  <a:lnTo>
                    <a:pt x="529450" y="925791"/>
                  </a:lnTo>
                  <a:lnTo>
                    <a:pt x="578878" y="915797"/>
                  </a:lnTo>
                  <a:lnTo>
                    <a:pt x="627900" y="904811"/>
                  </a:lnTo>
                  <a:lnTo>
                    <a:pt x="676465" y="892683"/>
                  </a:lnTo>
                  <a:lnTo>
                    <a:pt x="724496" y="879259"/>
                  </a:lnTo>
                  <a:lnTo>
                    <a:pt x="771956" y="864400"/>
                  </a:lnTo>
                  <a:lnTo>
                    <a:pt x="818769" y="847940"/>
                  </a:lnTo>
                  <a:lnTo>
                    <a:pt x="864895" y="829729"/>
                  </a:lnTo>
                  <a:lnTo>
                    <a:pt x="910247" y="809612"/>
                  </a:lnTo>
                  <a:lnTo>
                    <a:pt x="954786" y="787438"/>
                  </a:lnTo>
                  <a:lnTo>
                    <a:pt x="998448" y="763054"/>
                  </a:lnTo>
                  <a:lnTo>
                    <a:pt x="1041184" y="736307"/>
                  </a:lnTo>
                  <a:lnTo>
                    <a:pt x="1082916" y="707047"/>
                  </a:lnTo>
                  <a:lnTo>
                    <a:pt x="1123594" y="675119"/>
                  </a:lnTo>
                  <a:lnTo>
                    <a:pt x="1160754" y="643305"/>
                  </a:lnTo>
                  <a:lnTo>
                    <a:pt x="1196797" y="610527"/>
                  </a:lnTo>
                  <a:lnTo>
                    <a:pt x="1231785" y="576834"/>
                  </a:lnTo>
                  <a:lnTo>
                    <a:pt x="1265796" y="542277"/>
                  </a:lnTo>
                  <a:lnTo>
                    <a:pt x="1298867" y="506895"/>
                  </a:lnTo>
                  <a:lnTo>
                    <a:pt x="1331061" y="470750"/>
                  </a:lnTo>
                  <a:lnTo>
                    <a:pt x="1362456" y="433895"/>
                  </a:lnTo>
                  <a:lnTo>
                    <a:pt x="1393088" y="396379"/>
                  </a:lnTo>
                  <a:lnTo>
                    <a:pt x="1423022" y="358254"/>
                  </a:lnTo>
                  <a:lnTo>
                    <a:pt x="1452333" y="319570"/>
                  </a:lnTo>
                  <a:lnTo>
                    <a:pt x="1481074" y="280365"/>
                  </a:lnTo>
                  <a:lnTo>
                    <a:pt x="1509293" y="240715"/>
                  </a:lnTo>
                  <a:lnTo>
                    <a:pt x="1537601" y="197713"/>
                  </a:lnTo>
                  <a:lnTo>
                    <a:pt x="1563319" y="153555"/>
                  </a:lnTo>
                  <a:lnTo>
                    <a:pt x="1586458" y="108267"/>
                  </a:lnTo>
                  <a:lnTo>
                    <a:pt x="1606994" y="61823"/>
                  </a:lnTo>
                  <a:lnTo>
                    <a:pt x="1624952" y="14224"/>
                  </a:lnTo>
                  <a:lnTo>
                    <a:pt x="1629435" y="0"/>
                  </a:lnTo>
                  <a:close/>
                </a:path>
                <a:path w="3224530" h="2948305">
                  <a:moveTo>
                    <a:pt x="3224479" y="895565"/>
                  </a:moveTo>
                  <a:lnTo>
                    <a:pt x="3211779" y="846391"/>
                  </a:lnTo>
                  <a:lnTo>
                    <a:pt x="3186379" y="801027"/>
                  </a:lnTo>
                  <a:lnTo>
                    <a:pt x="3160979" y="761644"/>
                  </a:lnTo>
                  <a:lnTo>
                    <a:pt x="3122879" y="724484"/>
                  </a:lnTo>
                  <a:lnTo>
                    <a:pt x="3097479" y="692848"/>
                  </a:lnTo>
                  <a:lnTo>
                    <a:pt x="3046679" y="666699"/>
                  </a:lnTo>
                  <a:lnTo>
                    <a:pt x="3008579" y="645985"/>
                  </a:lnTo>
                  <a:lnTo>
                    <a:pt x="2970479" y="630669"/>
                  </a:lnTo>
                  <a:lnTo>
                    <a:pt x="2919679" y="620699"/>
                  </a:lnTo>
                  <a:lnTo>
                    <a:pt x="2868879" y="616038"/>
                  </a:lnTo>
                  <a:lnTo>
                    <a:pt x="2818079" y="616635"/>
                  </a:lnTo>
                  <a:lnTo>
                    <a:pt x="2779979" y="622439"/>
                  </a:lnTo>
                  <a:lnTo>
                    <a:pt x="2729179" y="629742"/>
                  </a:lnTo>
                  <a:lnTo>
                    <a:pt x="2678379" y="635203"/>
                  </a:lnTo>
                  <a:lnTo>
                    <a:pt x="2627579" y="638670"/>
                  </a:lnTo>
                  <a:lnTo>
                    <a:pt x="2576779" y="640029"/>
                  </a:lnTo>
                  <a:lnTo>
                    <a:pt x="2525979" y="639140"/>
                  </a:lnTo>
                  <a:lnTo>
                    <a:pt x="2487879" y="635850"/>
                  </a:lnTo>
                  <a:lnTo>
                    <a:pt x="2437079" y="630047"/>
                  </a:lnTo>
                  <a:lnTo>
                    <a:pt x="2386279" y="621563"/>
                  </a:lnTo>
                  <a:lnTo>
                    <a:pt x="2348179" y="610273"/>
                  </a:lnTo>
                  <a:lnTo>
                    <a:pt x="2297379" y="596036"/>
                  </a:lnTo>
                  <a:lnTo>
                    <a:pt x="2246579" y="578726"/>
                  </a:lnTo>
                  <a:lnTo>
                    <a:pt x="2208479" y="558190"/>
                  </a:lnTo>
                  <a:lnTo>
                    <a:pt x="2157679" y="534847"/>
                  </a:lnTo>
                  <a:lnTo>
                    <a:pt x="2119579" y="509422"/>
                  </a:lnTo>
                  <a:lnTo>
                    <a:pt x="2081479" y="481825"/>
                  </a:lnTo>
                  <a:lnTo>
                    <a:pt x="2043379" y="451942"/>
                  </a:lnTo>
                  <a:lnTo>
                    <a:pt x="2017979" y="419658"/>
                  </a:lnTo>
                  <a:lnTo>
                    <a:pt x="1979879" y="384848"/>
                  </a:lnTo>
                  <a:lnTo>
                    <a:pt x="1954479" y="347421"/>
                  </a:lnTo>
                  <a:lnTo>
                    <a:pt x="1941779" y="307263"/>
                  </a:lnTo>
                  <a:lnTo>
                    <a:pt x="1916379" y="264261"/>
                  </a:lnTo>
                  <a:lnTo>
                    <a:pt x="1903679" y="218300"/>
                  </a:lnTo>
                  <a:lnTo>
                    <a:pt x="1890979" y="169278"/>
                  </a:lnTo>
                  <a:lnTo>
                    <a:pt x="1890979" y="53238"/>
                  </a:lnTo>
                  <a:lnTo>
                    <a:pt x="1878279" y="49999"/>
                  </a:lnTo>
                  <a:lnTo>
                    <a:pt x="1865579" y="50990"/>
                  </a:lnTo>
                  <a:lnTo>
                    <a:pt x="1865579" y="68300"/>
                  </a:lnTo>
                  <a:lnTo>
                    <a:pt x="1840179" y="100634"/>
                  </a:lnTo>
                  <a:lnTo>
                    <a:pt x="1840179" y="117005"/>
                  </a:lnTo>
                  <a:lnTo>
                    <a:pt x="1827479" y="133604"/>
                  </a:lnTo>
                  <a:lnTo>
                    <a:pt x="1814779" y="179768"/>
                  </a:lnTo>
                  <a:lnTo>
                    <a:pt x="1789379" y="226187"/>
                  </a:lnTo>
                  <a:lnTo>
                    <a:pt x="1776679" y="272694"/>
                  </a:lnTo>
                  <a:lnTo>
                    <a:pt x="1751279" y="319112"/>
                  </a:lnTo>
                  <a:lnTo>
                    <a:pt x="1738579" y="365290"/>
                  </a:lnTo>
                  <a:lnTo>
                    <a:pt x="1713179" y="411035"/>
                  </a:lnTo>
                  <a:lnTo>
                    <a:pt x="1700479" y="456196"/>
                  </a:lnTo>
                  <a:lnTo>
                    <a:pt x="1675079" y="500100"/>
                  </a:lnTo>
                  <a:lnTo>
                    <a:pt x="1649679" y="543191"/>
                  </a:lnTo>
                  <a:lnTo>
                    <a:pt x="1624279" y="585419"/>
                  </a:lnTo>
                  <a:lnTo>
                    <a:pt x="1598879" y="626732"/>
                  </a:lnTo>
                  <a:lnTo>
                    <a:pt x="1573479" y="667105"/>
                  </a:lnTo>
                  <a:lnTo>
                    <a:pt x="1548079" y="706501"/>
                  </a:lnTo>
                  <a:lnTo>
                    <a:pt x="1509979" y="744880"/>
                  </a:lnTo>
                  <a:lnTo>
                    <a:pt x="1484579" y="782193"/>
                  </a:lnTo>
                  <a:lnTo>
                    <a:pt x="1446479" y="818400"/>
                  </a:lnTo>
                  <a:lnTo>
                    <a:pt x="1421079" y="853478"/>
                  </a:lnTo>
                  <a:lnTo>
                    <a:pt x="1382979" y="887361"/>
                  </a:lnTo>
                  <a:lnTo>
                    <a:pt x="1344879" y="920038"/>
                  </a:lnTo>
                  <a:lnTo>
                    <a:pt x="1306779" y="951445"/>
                  </a:lnTo>
                  <a:lnTo>
                    <a:pt x="1268679" y="981570"/>
                  </a:lnTo>
                  <a:lnTo>
                    <a:pt x="1230579" y="1010335"/>
                  </a:lnTo>
                  <a:lnTo>
                    <a:pt x="1192479" y="1038364"/>
                  </a:lnTo>
                  <a:lnTo>
                    <a:pt x="1141679" y="1065009"/>
                  </a:lnTo>
                  <a:lnTo>
                    <a:pt x="1103579" y="1090383"/>
                  </a:lnTo>
                  <a:lnTo>
                    <a:pt x="1052779" y="1114653"/>
                  </a:lnTo>
                  <a:lnTo>
                    <a:pt x="1014679" y="1137970"/>
                  </a:lnTo>
                  <a:lnTo>
                    <a:pt x="963879" y="1160462"/>
                  </a:lnTo>
                  <a:lnTo>
                    <a:pt x="913079" y="1182268"/>
                  </a:lnTo>
                  <a:lnTo>
                    <a:pt x="874979" y="1203553"/>
                  </a:lnTo>
                  <a:lnTo>
                    <a:pt x="824179" y="1224457"/>
                  </a:lnTo>
                  <a:lnTo>
                    <a:pt x="773379" y="1245120"/>
                  </a:lnTo>
                  <a:lnTo>
                    <a:pt x="735279" y="1265682"/>
                  </a:lnTo>
                  <a:lnTo>
                    <a:pt x="684479" y="1286014"/>
                  </a:lnTo>
                  <a:lnTo>
                    <a:pt x="633679" y="1306080"/>
                  </a:lnTo>
                  <a:lnTo>
                    <a:pt x="595579" y="1325892"/>
                  </a:lnTo>
                  <a:lnTo>
                    <a:pt x="544779" y="1345476"/>
                  </a:lnTo>
                  <a:lnTo>
                    <a:pt x="493979" y="1364881"/>
                  </a:lnTo>
                  <a:lnTo>
                    <a:pt x="443179" y="1384122"/>
                  </a:lnTo>
                  <a:lnTo>
                    <a:pt x="405079" y="1403248"/>
                  </a:lnTo>
                  <a:lnTo>
                    <a:pt x="303479" y="1441246"/>
                  </a:lnTo>
                  <a:lnTo>
                    <a:pt x="214579" y="1479143"/>
                  </a:lnTo>
                  <a:lnTo>
                    <a:pt x="112979" y="1517180"/>
                  </a:lnTo>
                  <a:lnTo>
                    <a:pt x="74879" y="1536331"/>
                  </a:lnTo>
                  <a:lnTo>
                    <a:pt x="24079" y="1555610"/>
                  </a:lnTo>
                  <a:lnTo>
                    <a:pt x="11379" y="1563535"/>
                  </a:lnTo>
                  <a:lnTo>
                    <a:pt x="11379" y="2016810"/>
                  </a:lnTo>
                  <a:lnTo>
                    <a:pt x="24079" y="2014435"/>
                  </a:lnTo>
                  <a:lnTo>
                    <a:pt x="62179" y="2003120"/>
                  </a:lnTo>
                  <a:lnTo>
                    <a:pt x="112979" y="1988540"/>
                  </a:lnTo>
                  <a:lnTo>
                    <a:pt x="151079" y="1970557"/>
                  </a:lnTo>
                  <a:lnTo>
                    <a:pt x="201879" y="1949030"/>
                  </a:lnTo>
                  <a:lnTo>
                    <a:pt x="239979" y="1923796"/>
                  </a:lnTo>
                  <a:lnTo>
                    <a:pt x="278079" y="1894738"/>
                  </a:lnTo>
                  <a:lnTo>
                    <a:pt x="316179" y="1861705"/>
                  </a:lnTo>
                  <a:lnTo>
                    <a:pt x="354279" y="1826120"/>
                  </a:lnTo>
                  <a:lnTo>
                    <a:pt x="392379" y="1790065"/>
                  </a:lnTo>
                  <a:lnTo>
                    <a:pt x="582879" y="1607947"/>
                  </a:lnTo>
                  <a:lnTo>
                    <a:pt x="608279" y="1576031"/>
                  </a:lnTo>
                  <a:lnTo>
                    <a:pt x="633679" y="1566722"/>
                  </a:lnTo>
                  <a:lnTo>
                    <a:pt x="646379" y="1572260"/>
                  </a:lnTo>
                  <a:lnTo>
                    <a:pt x="659079" y="1589506"/>
                  </a:lnTo>
                  <a:lnTo>
                    <a:pt x="659079" y="1608709"/>
                  </a:lnTo>
                  <a:lnTo>
                    <a:pt x="646379" y="1628330"/>
                  </a:lnTo>
                  <a:lnTo>
                    <a:pt x="633679" y="1646847"/>
                  </a:lnTo>
                  <a:lnTo>
                    <a:pt x="608279" y="1690027"/>
                  </a:lnTo>
                  <a:lnTo>
                    <a:pt x="570179" y="1730743"/>
                  </a:lnTo>
                  <a:lnTo>
                    <a:pt x="544779" y="1769605"/>
                  </a:lnTo>
                  <a:lnTo>
                    <a:pt x="506679" y="1807197"/>
                  </a:lnTo>
                  <a:lnTo>
                    <a:pt x="481279" y="1844103"/>
                  </a:lnTo>
                  <a:lnTo>
                    <a:pt x="443179" y="1880920"/>
                  </a:lnTo>
                  <a:lnTo>
                    <a:pt x="405079" y="1918246"/>
                  </a:lnTo>
                  <a:lnTo>
                    <a:pt x="379679" y="1955469"/>
                  </a:lnTo>
                  <a:lnTo>
                    <a:pt x="303479" y="2029079"/>
                  </a:lnTo>
                  <a:lnTo>
                    <a:pt x="278079" y="2066328"/>
                  </a:lnTo>
                  <a:lnTo>
                    <a:pt x="239979" y="2104415"/>
                  </a:lnTo>
                  <a:lnTo>
                    <a:pt x="201879" y="2143785"/>
                  </a:lnTo>
                  <a:lnTo>
                    <a:pt x="176479" y="2184857"/>
                  </a:lnTo>
                  <a:lnTo>
                    <a:pt x="125679" y="2271039"/>
                  </a:lnTo>
                  <a:lnTo>
                    <a:pt x="112979" y="2314549"/>
                  </a:lnTo>
                  <a:lnTo>
                    <a:pt x="87579" y="2358656"/>
                  </a:lnTo>
                  <a:lnTo>
                    <a:pt x="62179" y="2448953"/>
                  </a:lnTo>
                  <a:lnTo>
                    <a:pt x="62179" y="2639936"/>
                  </a:lnTo>
                  <a:lnTo>
                    <a:pt x="74879" y="2688869"/>
                  </a:lnTo>
                  <a:lnTo>
                    <a:pt x="100279" y="2730385"/>
                  </a:lnTo>
                  <a:lnTo>
                    <a:pt x="125679" y="2764459"/>
                  </a:lnTo>
                  <a:lnTo>
                    <a:pt x="189179" y="2810103"/>
                  </a:lnTo>
                  <a:lnTo>
                    <a:pt x="239979" y="2821622"/>
                  </a:lnTo>
                  <a:lnTo>
                    <a:pt x="290779" y="2825534"/>
                  </a:lnTo>
                  <a:lnTo>
                    <a:pt x="341579" y="2820924"/>
                  </a:lnTo>
                  <a:lnTo>
                    <a:pt x="392379" y="2807119"/>
                  </a:lnTo>
                  <a:lnTo>
                    <a:pt x="430479" y="2784551"/>
                  </a:lnTo>
                  <a:lnTo>
                    <a:pt x="468579" y="2753639"/>
                  </a:lnTo>
                  <a:lnTo>
                    <a:pt x="506679" y="2714802"/>
                  </a:lnTo>
                  <a:lnTo>
                    <a:pt x="532079" y="2668473"/>
                  </a:lnTo>
                  <a:lnTo>
                    <a:pt x="557479" y="2624798"/>
                  </a:lnTo>
                  <a:lnTo>
                    <a:pt x="570179" y="2580754"/>
                  </a:lnTo>
                  <a:lnTo>
                    <a:pt x="595579" y="2536317"/>
                  </a:lnTo>
                  <a:lnTo>
                    <a:pt x="608279" y="2491498"/>
                  </a:lnTo>
                  <a:lnTo>
                    <a:pt x="633679" y="2446299"/>
                  </a:lnTo>
                  <a:lnTo>
                    <a:pt x="659079" y="2354770"/>
                  </a:lnTo>
                  <a:lnTo>
                    <a:pt x="684479" y="2308428"/>
                  </a:lnTo>
                  <a:lnTo>
                    <a:pt x="786079" y="1925942"/>
                  </a:lnTo>
                  <a:lnTo>
                    <a:pt x="811479" y="1878152"/>
                  </a:lnTo>
                  <a:lnTo>
                    <a:pt x="862279" y="1687537"/>
                  </a:lnTo>
                  <a:lnTo>
                    <a:pt x="887679" y="1640052"/>
                  </a:lnTo>
                  <a:lnTo>
                    <a:pt x="925779" y="1498015"/>
                  </a:lnTo>
                  <a:lnTo>
                    <a:pt x="938479" y="1483702"/>
                  </a:lnTo>
                  <a:lnTo>
                    <a:pt x="938479" y="1470152"/>
                  </a:lnTo>
                  <a:lnTo>
                    <a:pt x="951179" y="1457375"/>
                  </a:lnTo>
                  <a:lnTo>
                    <a:pt x="963879" y="1445374"/>
                  </a:lnTo>
                  <a:lnTo>
                    <a:pt x="976579" y="1431213"/>
                  </a:lnTo>
                  <a:lnTo>
                    <a:pt x="989279" y="1426832"/>
                  </a:lnTo>
                  <a:lnTo>
                    <a:pt x="1001979" y="1432394"/>
                  </a:lnTo>
                  <a:lnTo>
                    <a:pt x="1027379" y="1448054"/>
                  </a:lnTo>
                  <a:lnTo>
                    <a:pt x="1027379" y="1459242"/>
                  </a:lnTo>
                  <a:lnTo>
                    <a:pt x="1040079" y="1470888"/>
                  </a:lnTo>
                  <a:lnTo>
                    <a:pt x="1040079" y="1508417"/>
                  </a:lnTo>
                  <a:lnTo>
                    <a:pt x="1052779" y="1521345"/>
                  </a:lnTo>
                  <a:lnTo>
                    <a:pt x="1052779" y="1547482"/>
                  </a:lnTo>
                  <a:lnTo>
                    <a:pt x="1040079" y="1594154"/>
                  </a:lnTo>
                  <a:lnTo>
                    <a:pt x="1040079" y="1640090"/>
                  </a:lnTo>
                  <a:lnTo>
                    <a:pt x="1014679" y="1729714"/>
                  </a:lnTo>
                  <a:lnTo>
                    <a:pt x="989279" y="1773415"/>
                  </a:lnTo>
                  <a:lnTo>
                    <a:pt x="976579" y="1817598"/>
                  </a:lnTo>
                  <a:lnTo>
                    <a:pt x="951179" y="1861413"/>
                  </a:lnTo>
                  <a:lnTo>
                    <a:pt x="938479" y="1904911"/>
                  </a:lnTo>
                  <a:lnTo>
                    <a:pt x="913079" y="1948192"/>
                  </a:lnTo>
                  <a:lnTo>
                    <a:pt x="900379" y="1991321"/>
                  </a:lnTo>
                  <a:lnTo>
                    <a:pt x="849579" y="2077402"/>
                  </a:lnTo>
                  <a:lnTo>
                    <a:pt x="836879" y="2120493"/>
                  </a:lnTo>
                  <a:lnTo>
                    <a:pt x="811479" y="2164677"/>
                  </a:lnTo>
                  <a:lnTo>
                    <a:pt x="798779" y="2209152"/>
                  </a:lnTo>
                  <a:lnTo>
                    <a:pt x="773379" y="2254059"/>
                  </a:lnTo>
                  <a:lnTo>
                    <a:pt x="747979" y="2345753"/>
                  </a:lnTo>
                  <a:lnTo>
                    <a:pt x="722579" y="2392832"/>
                  </a:lnTo>
                  <a:lnTo>
                    <a:pt x="709879" y="2440902"/>
                  </a:lnTo>
                  <a:lnTo>
                    <a:pt x="709879" y="2490139"/>
                  </a:lnTo>
                  <a:lnTo>
                    <a:pt x="697179" y="2540660"/>
                  </a:lnTo>
                  <a:lnTo>
                    <a:pt x="697179" y="2722689"/>
                  </a:lnTo>
                  <a:lnTo>
                    <a:pt x="709879" y="2760078"/>
                  </a:lnTo>
                  <a:lnTo>
                    <a:pt x="709879" y="2796857"/>
                  </a:lnTo>
                  <a:lnTo>
                    <a:pt x="735279" y="2839631"/>
                  </a:lnTo>
                  <a:lnTo>
                    <a:pt x="760679" y="2875686"/>
                  </a:lnTo>
                  <a:lnTo>
                    <a:pt x="786079" y="2904782"/>
                  </a:lnTo>
                  <a:lnTo>
                    <a:pt x="824179" y="2926677"/>
                  </a:lnTo>
                  <a:lnTo>
                    <a:pt x="862279" y="2941129"/>
                  </a:lnTo>
                  <a:lnTo>
                    <a:pt x="900379" y="2947898"/>
                  </a:lnTo>
                  <a:lnTo>
                    <a:pt x="938479" y="2946755"/>
                  </a:lnTo>
                  <a:lnTo>
                    <a:pt x="976579" y="2937446"/>
                  </a:lnTo>
                  <a:lnTo>
                    <a:pt x="1014679" y="2919730"/>
                  </a:lnTo>
                  <a:lnTo>
                    <a:pt x="1052779" y="2899968"/>
                  </a:lnTo>
                  <a:lnTo>
                    <a:pt x="1078179" y="2873108"/>
                  </a:lnTo>
                  <a:lnTo>
                    <a:pt x="1103579" y="2851239"/>
                  </a:lnTo>
                  <a:lnTo>
                    <a:pt x="1128979" y="2827782"/>
                  </a:lnTo>
                  <a:lnTo>
                    <a:pt x="1141679" y="2802737"/>
                  </a:lnTo>
                  <a:lnTo>
                    <a:pt x="1167079" y="2776385"/>
                  </a:lnTo>
                  <a:lnTo>
                    <a:pt x="1179779" y="2749016"/>
                  </a:lnTo>
                  <a:lnTo>
                    <a:pt x="1192479" y="2720606"/>
                  </a:lnTo>
                  <a:lnTo>
                    <a:pt x="1205179" y="2691180"/>
                  </a:lnTo>
                  <a:lnTo>
                    <a:pt x="1230579" y="2586964"/>
                  </a:lnTo>
                  <a:lnTo>
                    <a:pt x="1230579" y="2534031"/>
                  </a:lnTo>
                  <a:lnTo>
                    <a:pt x="1243279" y="2480564"/>
                  </a:lnTo>
                  <a:lnTo>
                    <a:pt x="1243279" y="2265730"/>
                  </a:lnTo>
                  <a:lnTo>
                    <a:pt x="1230579" y="2214727"/>
                  </a:lnTo>
                  <a:lnTo>
                    <a:pt x="1230579" y="2163749"/>
                  </a:lnTo>
                  <a:lnTo>
                    <a:pt x="1217879" y="2112772"/>
                  </a:lnTo>
                  <a:lnTo>
                    <a:pt x="1217879" y="2010829"/>
                  </a:lnTo>
                  <a:lnTo>
                    <a:pt x="1205179" y="1959838"/>
                  </a:lnTo>
                  <a:lnTo>
                    <a:pt x="1205179" y="1704251"/>
                  </a:lnTo>
                  <a:lnTo>
                    <a:pt x="1217879" y="1652943"/>
                  </a:lnTo>
                  <a:lnTo>
                    <a:pt x="1217879" y="1601546"/>
                  </a:lnTo>
                  <a:lnTo>
                    <a:pt x="1268679" y="1391513"/>
                  </a:lnTo>
                  <a:lnTo>
                    <a:pt x="1294079" y="1367713"/>
                  </a:lnTo>
                  <a:lnTo>
                    <a:pt x="1306779" y="1358595"/>
                  </a:lnTo>
                  <a:lnTo>
                    <a:pt x="1332179" y="1364068"/>
                  </a:lnTo>
                  <a:lnTo>
                    <a:pt x="1357579" y="1383995"/>
                  </a:lnTo>
                  <a:lnTo>
                    <a:pt x="1370279" y="1406220"/>
                  </a:lnTo>
                  <a:lnTo>
                    <a:pt x="1370279" y="1429778"/>
                  </a:lnTo>
                  <a:lnTo>
                    <a:pt x="1382979" y="1454658"/>
                  </a:lnTo>
                  <a:lnTo>
                    <a:pt x="1382979" y="1480883"/>
                  </a:lnTo>
                  <a:lnTo>
                    <a:pt x="1395679" y="1531620"/>
                  </a:lnTo>
                  <a:lnTo>
                    <a:pt x="1395679" y="1582356"/>
                  </a:lnTo>
                  <a:lnTo>
                    <a:pt x="1408379" y="1633067"/>
                  </a:lnTo>
                  <a:lnTo>
                    <a:pt x="1408379" y="1734464"/>
                  </a:lnTo>
                  <a:lnTo>
                    <a:pt x="1421079" y="1785162"/>
                  </a:lnTo>
                  <a:lnTo>
                    <a:pt x="1421079" y="2038718"/>
                  </a:lnTo>
                  <a:lnTo>
                    <a:pt x="1408379" y="2089467"/>
                  </a:lnTo>
                  <a:lnTo>
                    <a:pt x="1408379" y="2191042"/>
                  </a:lnTo>
                  <a:lnTo>
                    <a:pt x="1382979" y="2292718"/>
                  </a:lnTo>
                  <a:lnTo>
                    <a:pt x="1370279" y="2341245"/>
                  </a:lnTo>
                  <a:lnTo>
                    <a:pt x="1370279" y="2390038"/>
                  </a:lnTo>
                  <a:lnTo>
                    <a:pt x="1357579" y="2438946"/>
                  </a:lnTo>
                  <a:lnTo>
                    <a:pt x="1357579" y="2487828"/>
                  </a:lnTo>
                  <a:lnTo>
                    <a:pt x="1370279" y="2536520"/>
                  </a:lnTo>
                  <a:lnTo>
                    <a:pt x="1370279" y="2584869"/>
                  </a:lnTo>
                  <a:lnTo>
                    <a:pt x="1395679" y="2632735"/>
                  </a:lnTo>
                  <a:lnTo>
                    <a:pt x="1408379" y="2679954"/>
                  </a:lnTo>
                  <a:lnTo>
                    <a:pt x="1421079" y="2704071"/>
                  </a:lnTo>
                  <a:lnTo>
                    <a:pt x="1459179" y="2769476"/>
                  </a:lnTo>
                  <a:lnTo>
                    <a:pt x="1484579" y="2803956"/>
                  </a:lnTo>
                  <a:lnTo>
                    <a:pt x="1548079" y="2853080"/>
                  </a:lnTo>
                  <a:lnTo>
                    <a:pt x="1586179" y="2868003"/>
                  </a:lnTo>
                  <a:lnTo>
                    <a:pt x="1624279" y="2876689"/>
                  </a:lnTo>
                  <a:lnTo>
                    <a:pt x="1675079" y="2879293"/>
                  </a:lnTo>
                  <a:lnTo>
                    <a:pt x="1725879" y="2875953"/>
                  </a:lnTo>
                  <a:lnTo>
                    <a:pt x="1776679" y="2867164"/>
                  </a:lnTo>
                  <a:lnTo>
                    <a:pt x="1827479" y="2852001"/>
                  </a:lnTo>
                  <a:lnTo>
                    <a:pt x="1865579" y="2830690"/>
                  </a:lnTo>
                  <a:lnTo>
                    <a:pt x="1903679" y="2803436"/>
                  </a:lnTo>
                  <a:lnTo>
                    <a:pt x="1929079" y="2770479"/>
                  </a:lnTo>
                  <a:lnTo>
                    <a:pt x="1954479" y="2732049"/>
                  </a:lnTo>
                  <a:lnTo>
                    <a:pt x="1967179" y="2688361"/>
                  </a:lnTo>
                  <a:lnTo>
                    <a:pt x="1992579" y="2586698"/>
                  </a:lnTo>
                  <a:lnTo>
                    <a:pt x="1992579" y="2387447"/>
                  </a:lnTo>
                  <a:lnTo>
                    <a:pt x="1967179" y="2289835"/>
                  </a:lnTo>
                  <a:lnTo>
                    <a:pt x="1916379" y="2193569"/>
                  </a:lnTo>
                  <a:lnTo>
                    <a:pt x="1903679" y="2151811"/>
                  </a:lnTo>
                  <a:lnTo>
                    <a:pt x="1802079" y="1986114"/>
                  </a:lnTo>
                  <a:lnTo>
                    <a:pt x="1776679" y="1943900"/>
                  </a:lnTo>
                  <a:lnTo>
                    <a:pt x="1763979" y="1900910"/>
                  </a:lnTo>
                  <a:lnTo>
                    <a:pt x="1738579" y="1856943"/>
                  </a:lnTo>
                  <a:lnTo>
                    <a:pt x="1713179" y="1762074"/>
                  </a:lnTo>
                  <a:lnTo>
                    <a:pt x="1687779" y="1714106"/>
                  </a:lnTo>
                  <a:lnTo>
                    <a:pt x="1586179" y="1324254"/>
                  </a:lnTo>
                  <a:lnTo>
                    <a:pt x="1586179" y="1226185"/>
                  </a:lnTo>
                  <a:lnTo>
                    <a:pt x="1598879" y="1210360"/>
                  </a:lnTo>
                  <a:lnTo>
                    <a:pt x="1624279" y="1205928"/>
                  </a:lnTo>
                  <a:lnTo>
                    <a:pt x="1649679" y="1213739"/>
                  </a:lnTo>
                  <a:lnTo>
                    <a:pt x="1662379" y="1223314"/>
                  </a:lnTo>
                  <a:lnTo>
                    <a:pt x="1675079" y="1234020"/>
                  </a:lnTo>
                  <a:lnTo>
                    <a:pt x="1687779" y="1245857"/>
                  </a:lnTo>
                  <a:lnTo>
                    <a:pt x="1700479" y="1258824"/>
                  </a:lnTo>
                  <a:lnTo>
                    <a:pt x="1738579" y="1295260"/>
                  </a:lnTo>
                  <a:lnTo>
                    <a:pt x="1763979" y="1333157"/>
                  </a:lnTo>
                  <a:lnTo>
                    <a:pt x="1802079" y="1372374"/>
                  </a:lnTo>
                  <a:lnTo>
                    <a:pt x="1827479" y="1412748"/>
                  </a:lnTo>
                  <a:lnTo>
                    <a:pt x="1852879" y="1454111"/>
                  </a:lnTo>
                  <a:lnTo>
                    <a:pt x="1878279" y="1496314"/>
                  </a:lnTo>
                  <a:lnTo>
                    <a:pt x="1967179" y="1647621"/>
                  </a:lnTo>
                  <a:lnTo>
                    <a:pt x="2056079" y="1799234"/>
                  </a:lnTo>
                  <a:lnTo>
                    <a:pt x="2068779" y="1842135"/>
                  </a:lnTo>
                  <a:lnTo>
                    <a:pt x="2119579" y="1926767"/>
                  </a:lnTo>
                  <a:lnTo>
                    <a:pt x="2157679" y="1968334"/>
                  </a:lnTo>
                  <a:lnTo>
                    <a:pt x="2208479" y="2049678"/>
                  </a:lnTo>
                  <a:lnTo>
                    <a:pt x="2246579" y="2083981"/>
                  </a:lnTo>
                  <a:lnTo>
                    <a:pt x="2284679" y="2112187"/>
                  </a:lnTo>
                  <a:lnTo>
                    <a:pt x="2322779" y="2134311"/>
                  </a:lnTo>
                  <a:lnTo>
                    <a:pt x="2360879" y="2150338"/>
                  </a:lnTo>
                  <a:lnTo>
                    <a:pt x="2411679" y="2160270"/>
                  </a:lnTo>
                  <a:lnTo>
                    <a:pt x="2462479" y="2164105"/>
                  </a:lnTo>
                  <a:lnTo>
                    <a:pt x="2513279" y="2161857"/>
                  </a:lnTo>
                  <a:lnTo>
                    <a:pt x="2513279" y="2160486"/>
                  </a:lnTo>
                  <a:lnTo>
                    <a:pt x="2525979" y="2158758"/>
                  </a:lnTo>
                  <a:lnTo>
                    <a:pt x="2538679" y="2156688"/>
                  </a:lnTo>
                  <a:lnTo>
                    <a:pt x="2538679" y="2154275"/>
                  </a:lnTo>
                  <a:lnTo>
                    <a:pt x="2551379" y="2151507"/>
                  </a:lnTo>
                  <a:lnTo>
                    <a:pt x="2564079" y="2148421"/>
                  </a:lnTo>
                  <a:lnTo>
                    <a:pt x="2564079" y="2144992"/>
                  </a:lnTo>
                  <a:lnTo>
                    <a:pt x="2576779" y="2141232"/>
                  </a:lnTo>
                  <a:lnTo>
                    <a:pt x="2589479" y="2137156"/>
                  </a:lnTo>
                  <a:lnTo>
                    <a:pt x="2589479" y="2132787"/>
                  </a:lnTo>
                  <a:lnTo>
                    <a:pt x="2602179" y="2128101"/>
                  </a:lnTo>
                  <a:lnTo>
                    <a:pt x="2602179" y="2123109"/>
                  </a:lnTo>
                  <a:lnTo>
                    <a:pt x="2614879" y="2117839"/>
                  </a:lnTo>
                  <a:lnTo>
                    <a:pt x="2614879" y="2112289"/>
                  </a:lnTo>
                  <a:lnTo>
                    <a:pt x="2627579" y="2106472"/>
                  </a:lnTo>
                  <a:lnTo>
                    <a:pt x="2627579" y="2100389"/>
                  </a:lnTo>
                  <a:lnTo>
                    <a:pt x="2640279" y="2094064"/>
                  </a:lnTo>
                  <a:lnTo>
                    <a:pt x="2640279" y="2087511"/>
                  </a:lnTo>
                  <a:lnTo>
                    <a:pt x="2652979" y="2080729"/>
                  </a:lnTo>
                  <a:lnTo>
                    <a:pt x="2652979" y="2066518"/>
                  </a:lnTo>
                  <a:lnTo>
                    <a:pt x="2665679" y="2059127"/>
                  </a:lnTo>
                  <a:lnTo>
                    <a:pt x="2665679" y="2043823"/>
                  </a:lnTo>
                  <a:lnTo>
                    <a:pt x="2678379" y="2035937"/>
                  </a:lnTo>
                  <a:lnTo>
                    <a:pt x="2678379" y="2003196"/>
                  </a:lnTo>
                  <a:lnTo>
                    <a:pt x="2691079" y="1994789"/>
                  </a:lnTo>
                  <a:lnTo>
                    <a:pt x="2691079" y="1927948"/>
                  </a:lnTo>
                  <a:lnTo>
                    <a:pt x="2678379" y="1880997"/>
                  </a:lnTo>
                  <a:lnTo>
                    <a:pt x="2665679" y="1836762"/>
                  </a:lnTo>
                  <a:lnTo>
                    <a:pt x="2652979" y="1795094"/>
                  </a:lnTo>
                  <a:lnTo>
                    <a:pt x="2627579" y="1755851"/>
                  </a:lnTo>
                  <a:lnTo>
                    <a:pt x="2602179" y="1718881"/>
                  </a:lnTo>
                  <a:lnTo>
                    <a:pt x="2576779" y="1684032"/>
                  </a:lnTo>
                  <a:lnTo>
                    <a:pt x="2538679" y="1651177"/>
                  </a:lnTo>
                  <a:lnTo>
                    <a:pt x="2513279" y="1620139"/>
                  </a:lnTo>
                  <a:lnTo>
                    <a:pt x="2424379" y="1555737"/>
                  </a:lnTo>
                  <a:lnTo>
                    <a:pt x="2348179" y="1491030"/>
                  </a:lnTo>
                  <a:lnTo>
                    <a:pt x="2297379" y="1458417"/>
                  </a:lnTo>
                  <a:lnTo>
                    <a:pt x="2259279" y="1425549"/>
                  </a:lnTo>
                  <a:lnTo>
                    <a:pt x="2221179" y="1392364"/>
                  </a:lnTo>
                  <a:lnTo>
                    <a:pt x="2183079" y="1358798"/>
                  </a:lnTo>
                  <a:lnTo>
                    <a:pt x="2144979" y="1324813"/>
                  </a:lnTo>
                  <a:lnTo>
                    <a:pt x="2106879" y="1288592"/>
                  </a:lnTo>
                  <a:lnTo>
                    <a:pt x="2068779" y="1249895"/>
                  </a:lnTo>
                  <a:lnTo>
                    <a:pt x="2030679" y="1208684"/>
                  </a:lnTo>
                  <a:lnTo>
                    <a:pt x="2005279" y="1164983"/>
                  </a:lnTo>
                  <a:lnTo>
                    <a:pt x="1979879" y="1118793"/>
                  </a:lnTo>
                  <a:lnTo>
                    <a:pt x="1979879" y="1113040"/>
                  </a:lnTo>
                  <a:lnTo>
                    <a:pt x="1967179" y="1107097"/>
                  </a:lnTo>
                  <a:lnTo>
                    <a:pt x="1967179" y="1050099"/>
                  </a:lnTo>
                  <a:lnTo>
                    <a:pt x="1979879" y="1044232"/>
                  </a:lnTo>
                  <a:lnTo>
                    <a:pt x="1979879" y="1033348"/>
                  </a:lnTo>
                  <a:lnTo>
                    <a:pt x="1992579" y="1028433"/>
                  </a:lnTo>
                  <a:lnTo>
                    <a:pt x="1992579" y="1017778"/>
                  </a:lnTo>
                  <a:lnTo>
                    <a:pt x="2005279" y="1012075"/>
                  </a:lnTo>
                  <a:lnTo>
                    <a:pt x="2005279" y="1006716"/>
                  </a:lnTo>
                  <a:lnTo>
                    <a:pt x="2017979" y="1001725"/>
                  </a:lnTo>
                  <a:lnTo>
                    <a:pt x="2017979" y="997115"/>
                  </a:lnTo>
                  <a:lnTo>
                    <a:pt x="2030679" y="992924"/>
                  </a:lnTo>
                  <a:lnTo>
                    <a:pt x="2043379" y="989152"/>
                  </a:lnTo>
                  <a:lnTo>
                    <a:pt x="2043379" y="985799"/>
                  </a:lnTo>
                  <a:lnTo>
                    <a:pt x="2056079" y="982878"/>
                  </a:lnTo>
                  <a:lnTo>
                    <a:pt x="2068779" y="980414"/>
                  </a:lnTo>
                  <a:lnTo>
                    <a:pt x="2068779" y="978408"/>
                  </a:lnTo>
                  <a:lnTo>
                    <a:pt x="2081479" y="976845"/>
                  </a:lnTo>
                  <a:lnTo>
                    <a:pt x="2094179" y="975753"/>
                  </a:lnTo>
                  <a:lnTo>
                    <a:pt x="2094179" y="975131"/>
                  </a:lnTo>
                  <a:lnTo>
                    <a:pt x="2170379" y="976706"/>
                  </a:lnTo>
                  <a:lnTo>
                    <a:pt x="2208479" y="981430"/>
                  </a:lnTo>
                  <a:lnTo>
                    <a:pt x="2259279" y="989291"/>
                  </a:lnTo>
                  <a:lnTo>
                    <a:pt x="2310079" y="1000137"/>
                  </a:lnTo>
                  <a:lnTo>
                    <a:pt x="2360879" y="1013802"/>
                  </a:lnTo>
                  <a:lnTo>
                    <a:pt x="2398979" y="1030097"/>
                  </a:lnTo>
                  <a:lnTo>
                    <a:pt x="2449779" y="1048867"/>
                  </a:lnTo>
                  <a:lnTo>
                    <a:pt x="2500579" y="1069949"/>
                  </a:lnTo>
                  <a:lnTo>
                    <a:pt x="2538679" y="1093152"/>
                  </a:lnTo>
                  <a:lnTo>
                    <a:pt x="2589479" y="1117777"/>
                  </a:lnTo>
                  <a:lnTo>
                    <a:pt x="2627579" y="1140929"/>
                  </a:lnTo>
                  <a:lnTo>
                    <a:pt x="2678379" y="1162100"/>
                  </a:lnTo>
                  <a:lnTo>
                    <a:pt x="2729179" y="1180795"/>
                  </a:lnTo>
                  <a:lnTo>
                    <a:pt x="2779979" y="1196505"/>
                  </a:lnTo>
                  <a:lnTo>
                    <a:pt x="2830779" y="1208747"/>
                  </a:lnTo>
                  <a:lnTo>
                    <a:pt x="2881579" y="1217015"/>
                  </a:lnTo>
                  <a:lnTo>
                    <a:pt x="2932379" y="1220812"/>
                  </a:lnTo>
                  <a:lnTo>
                    <a:pt x="2970479" y="1220101"/>
                  </a:lnTo>
                  <a:lnTo>
                    <a:pt x="3021279" y="1214602"/>
                  </a:lnTo>
                  <a:lnTo>
                    <a:pt x="3072079" y="1203236"/>
                  </a:lnTo>
                  <a:lnTo>
                    <a:pt x="3110179" y="1184922"/>
                  </a:lnTo>
                  <a:lnTo>
                    <a:pt x="3148279" y="1158570"/>
                  </a:lnTo>
                  <a:lnTo>
                    <a:pt x="3186379" y="1123099"/>
                  </a:lnTo>
                  <a:lnTo>
                    <a:pt x="3211779" y="1087234"/>
                  </a:lnTo>
                  <a:lnTo>
                    <a:pt x="3224479" y="1044397"/>
                  </a:lnTo>
                  <a:lnTo>
                    <a:pt x="3224479" y="895565"/>
                  </a:lnTo>
                  <a:close/>
                </a:path>
              </a:pathLst>
            </a:custGeom>
            <a:solidFill>
              <a:srgbClr val="3783FD">
                <a:alpha val="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4667" y="3703195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4667" y="4875830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4667" y="6048466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4794" y="7796544"/>
            <a:ext cx="1047749" cy="10572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96915" y="9202470"/>
            <a:ext cx="1781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Microsoft Sans Serif"/>
                <a:cs typeface="Microsoft Sans Serif"/>
              </a:rPr>
              <a:t>O</a:t>
            </a:r>
            <a:r>
              <a:rPr dirty="0" sz="2400" spc="45">
                <a:latin typeface="Microsoft Sans Serif"/>
                <a:cs typeface="Microsoft Sans Serif"/>
              </a:rPr>
              <a:t>r</a:t>
            </a:r>
            <a:r>
              <a:rPr dirty="0" sz="2400" spc="70">
                <a:latin typeface="Microsoft Sans Serif"/>
                <a:cs typeface="Microsoft Sans Serif"/>
              </a:rPr>
              <a:t>g</a:t>
            </a:r>
            <a:r>
              <a:rPr dirty="0" sz="2400" spc="-65">
                <a:latin typeface="Microsoft Sans Serif"/>
                <a:cs typeface="Microsoft Sans Serif"/>
              </a:rPr>
              <a:t>a</a:t>
            </a:r>
            <a:r>
              <a:rPr dirty="0" sz="2400" spc="25">
                <a:latin typeface="Microsoft Sans Serif"/>
                <a:cs typeface="Microsoft Sans Serif"/>
              </a:rPr>
              <a:t>n</a:t>
            </a:r>
            <a:r>
              <a:rPr dirty="0" sz="2400" spc="5">
                <a:latin typeface="Microsoft Sans Serif"/>
                <a:cs typeface="Microsoft Sans Serif"/>
              </a:rPr>
              <a:t>i</a:t>
            </a:r>
            <a:r>
              <a:rPr dirty="0" sz="2400" spc="5">
                <a:latin typeface="Microsoft Sans Serif"/>
                <a:cs typeface="Microsoft Sans Serif"/>
              </a:rPr>
              <a:t>z</a:t>
            </a:r>
            <a:r>
              <a:rPr dirty="0" sz="2400" spc="-65">
                <a:latin typeface="Microsoft Sans Serif"/>
                <a:cs typeface="Microsoft Sans Serif"/>
              </a:rPr>
              <a:t>a</a:t>
            </a:r>
            <a:r>
              <a:rPr dirty="0" sz="2400" spc="145">
                <a:latin typeface="Microsoft Sans Serif"/>
                <a:cs typeface="Microsoft Sans Serif"/>
              </a:rPr>
              <a:t>t</a:t>
            </a:r>
            <a:r>
              <a:rPr dirty="0" sz="2400" spc="5">
                <a:latin typeface="Microsoft Sans Serif"/>
                <a:cs typeface="Microsoft Sans Serif"/>
              </a:rPr>
              <a:t>i</a:t>
            </a:r>
            <a:r>
              <a:rPr dirty="0" sz="2400" spc="-5">
                <a:latin typeface="Microsoft Sans Serif"/>
                <a:cs typeface="Microsoft Sans Serif"/>
              </a:rPr>
              <a:t>o</a:t>
            </a:r>
            <a:r>
              <a:rPr dirty="0" sz="2400" spc="25"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08527" y="7781381"/>
            <a:ext cx="1057274" cy="11239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49319" y="9217633"/>
            <a:ext cx="1332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Microsoft Sans Serif"/>
                <a:cs typeface="Microsoft Sans Serif"/>
              </a:rPr>
              <a:t>I</a:t>
            </a:r>
            <a:r>
              <a:rPr dirty="0" sz="2400" spc="25">
                <a:latin typeface="Microsoft Sans Serif"/>
                <a:cs typeface="Microsoft Sans Serif"/>
              </a:rPr>
              <a:t>n</a:t>
            </a:r>
            <a:r>
              <a:rPr dirty="0" sz="2400" spc="60">
                <a:latin typeface="Microsoft Sans Serif"/>
                <a:cs typeface="Microsoft Sans Serif"/>
              </a:rPr>
              <a:t>d</a:t>
            </a:r>
            <a:r>
              <a:rPr dirty="0" sz="2400" spc="5">
                <a:latin typeface="Microsoft Sans Serif"/>
                <a:cs typeface="Microsoft Sans Serif"/>
              </a:rPr>
              <a:t>i</a:t>
            </a:r>
            <a:r>
              <a:rPr dirty="0" sz="2400" spc="30">
                <a:latin typeface="Microsoft Sans Serif"/>
                <a:cs typeface="Microsoft Sans Serif"/>
              </a:rPr>
              <a:t>v</a:t>
            </a:r>
            <a:r>
              <a:rPr dirty="0" sz="2400" spc="5">
                <a:latin typeface="Microsoft Sans Serif"/>
                <a:cs typeface="Microsoft Sans Serif"/>
              </a:rPr>
              <a:t>i</a:t>
            </a:r>
            <a:r>
              <a:rPr dirty="0" sz="2400" spc="60">
                <a:latin typeface="Microsoft Sans Serif"/>
                <a:cs typeface="Microsoft Sans Serif"/>
              </a:rPr>
              <a:t>d</a:t>
            </a:r>
            <a:r>
              <a:rPr dirty="0" sz="2400" spc="10">
                <a:latin typeface="Microsoft Sans Serif"/>
                <a:cs typeface="Microsoft Sans Serif"/>
              </a:rPr>
              <a:t>u</a:t>
            </a:r>
            <a:r>
              <a:rPr dirty="0" sz="2400" spc="-65">
                <a:latin typeface="Microsoft Sans Serif"/>
                <a:cs typeface="Microsoft Sans Serif"/>
              </a:rPr>
              <a:t>a</a:t>
            </a:r>
            <a:r>
              <a:rPr dirty="0" sz="2400" spc="5">
                <a:latin typeface="Microsoft Sans Serif"/>
                <a:cs typeface="Microsoft Sans Serif"/>
              </a:rPr>
              <a:t>l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8119" y="7805277"/>
            <a:ext cx="1076324" cy="10953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777414" y="9193740"/>
            <a:ext cx="2296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>
                <a:latin typeface="Microsoft Sans Serif"/>
                <a:cs typeface="Microsoft Sans Serif"/>
              </a:rPr>
              <a:t>Content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creators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467496" y="1"/>
            <a:ext cx="1066800" cy="1152525"/>
          </a:xfrm>
          <a:custGeom>
            <a:avLst/>
            <a:gdLst/>
            <a:ahLst/>
            <a:cxnLst/>
            <a:rect l="l" t="t" r="r" b="b"/>
            <a:pathLst>
              <a:path w="1066800" h="1152525">
                <a:moveTo>
                  <a:pt x="1066764" y="1152524"/>
                </a:moveTo>
                <a:lnTo>
                  <a:pt x="0" y="1152524"/>
                </a:lnTo>
                <a:lnTo>
                  <a:pt x="0" y="0"/>
                </a:lnTo>
                <a:lnTo>
                  <a:pt x="1066764" y="0"/>
                </a:lnTo>
                <a:lnTo>
                  <a:pt x="1066764" y="1152524"/>
                </a:lnTo>
                <a:close/>
              </a:path>
            </a:pathLst>
          </a:custGeom>
          <a:solidFill>
            <a:srgbClr val="3783F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084638" y="8627823"/>
            <a:ext cx="3199765" cy="1574800"/>
          </a:xfrm>
          <a:custGeom>
            <a:avLst/>
            <a:gdLst/>
            <a:ahLst/>
            <a:cxnLst/>
            <a:rect l="l" t="t" r="r" b="b"/>
            <a:pathLst>
              <a:path w="3199765" h="1574800">
                <a:moveTo>
                  <a:pt x="2180241" y="1280049"/>
                </a:moveTo>
                <a:lnTo>
                  <a:pt x="1895231" y="1469060"/>
                </a:lnTo>
                <a:lnTo>
                  <a:pt x="1697673" y="1539119"/>
                </a:lnTo>
                <a:lnTo>
                  <a:pt x="1588011" y="1550889"/>
                </a:lnTo>
                <a:lnTo>
                  <a:pt x="1542787" y="1565641"/>
                </a:lnTo>
                <a:lnTo>
                  <a:pt x="1491482" y="1569187"/>
                </a:lnTo>
                <a:lnTo>
                  <a:pt x="1441125" y="1572105"/>
                </a:lnTo>
                <a:lnTo>
                  <a:pt x="1391722" y="1574390"/>
                </a:lnTo>
                <a:lnTo>
                  <a:pt x="1336262" y="1565453"/>
                </a:lnTo>
                <a:lnTo>
                  <a:pt x="1288791" y="1566456"/>
                </a:lnTo>
                <a:lnTo>
                  <a:pt x="1242298" y="1566811"/>
                </a:lnTo>
                <a:lnTo>
                  <a:pt x="1189771" y="1555929"/>
                </a:lnTo>
                <a:lnTo>
                  <a:pt x="1138237" y="1544388"/>
                </a:lnTo>
                <a:lnTo>
                  <a:pt x="1087703" y="1532184"/>
                </a:lnTo>
                <a:lnTo>
                  <a:pt x="1039457" y="1518463"/>
                </a:lnTo>
                <a:lnTo>
                  <a:pt x="992974" y="1503572"/>
                </a:lnTo>
                <a:lnTo>
                  <a:pt x="948202" y="1487547"/>
                </a:lnTo>
                <a:lnTo>
                  <a:pt x="905088" y="1470422"/>
                </a:lnTo>
                <a:lnTo>
                  <a:pt x="863577" y="1452234"/>
                </a:lnTo>
                <a:lnTo>
                  <a:pt x="816598" y="1422434"/>
                </a:lnTo>
                <a:lnTo>
                  <a:pt x="778135" y="1402225"/>
                </a:lnTo>
                <a:lnTo>
                  <a:pt x="741117" y="1381057"/>
                </a:lnTo>
                <a:lnTo>
                  <a:pt x="698470" y="1348384"/>
                </a:lnTo>
                <a:lnTo>
                  <a:pt x="657162" y="1314823"/>
                </a:lnTo>
                <a:lnTo>
                  <a:pt x="624157" y="1290994"/>
                </a:lnTo>
                <a:lnTo>
                  <a:pt x="584592" y="1256276"/>
                </a:lnTo>
                <a:lnTo>
                  <a:pt x="546310" y="1220708"/>
                </a:lnTo>
                <a:lnTo>
                  <a:pt x="509355" y="1184260"/>
                </a:lnTo>
                <a:lnTo>
                  <a:pt x="473773" y="1146902"/>
                </a:lnTo>
                <a:lnTo>
                  <a:pt x="432588" y="1098019"/>
                </a:lnTo>
                <a:lnTo>
                  <a:pt x="399884" y="1058752"/>
                </a:lnTo>
                <a:lnTo>
                  <a:pt x="368719" y="1018464"/>
                </a:lnTo>
                <a:lnTo>
                  <a:pt x="338738" y="977391"/>
                </a:lnTo>
                <a:lnTo>
                  <a:pt x="316960" y="946117"/>
                </a:lnTo>
                <a:lnTo>
                  <a:pt x="289346" y="903474"/>
                </a:lnTo>
                <a:lnTo>
                  <a:pt x="262914" y="860047"/>
                </a:lnTo>
                <a:lnTo>
                  <a:pt x="237664" y="815837"/>
                </a:lnTo>
                <a:lnTo>
                  <a:pt x="213595" y="770843"/>
                </a:lnTo>
                <a:lnTo>
                  <a:pt x="190954" y="724902"/>
                </a:lnTo>
                <a:lnTo>
                  <a:pt x="169403" y="678238"/>
                </a:lnTo>
                <a:lnTo>
                  <a:pt x="141889" y="620290"/>
                </a:lnTo>
                <a:lnTo>
                  <a:pt x="122419" y="572247"/>
                </a:lnTo>
                <a:lnTo>
                  <a:pt x="103938" y="523547"/>
                </a:lnTo>
                <a:lnTo>
                  <a:pt x="86414" y="474212"/>
                </a:lnTo>
                <a:lnTo>
                  <a:pt x="69814" y="424266"/>
                </a:lnTo>
                <a:lnTo>
                  <a:pt x="54103" y="373729"/>
                </a:lnTo>
                <a:lnTo>
                  <a:pt x="39250" y="322623"/>
                </a:lnTo>
                <a:lnTo>
                  <a:pt x="25220" y="270972"/>
                </a:lnTo>
                <a:lnTo>
                  <a:pt x="11980" y="218796"/>
                </a:lnTo>
                <a:lnTo>
                  <a:pt x="9701" y="189830"/>
                </a:lnTo>
                <a:lnTo>
                  <a:pt x="2263" y="149046"/>
                </a:lnTo>
                <a:lnTo>
                  <a:pt x="3707" y="117610"/>
                </a:lnTo>
                <a:lnTo>
                  <a:pt x="0" y="74352"/>
                </a:lnTo>
                <a:lnTo>
                  <a:pt x="5955" y="55164"/>
                </a:lnTo>
                <a:lnTo>
                  <a:pt x="13753" y="34753"/>
                </a:lnTo>
                <a:lnTo>
                  <a:pt x="66159" y="0"/>
                </a:lnTo>
                <a:lnTo>
                  <a:pt x="91023" y="13988"/>
                </a:lnTo>
                <a:lnTo>
                  <a:pt x="108200" y="33074"/>
                </a:lnTo>
                <a:lnTo>
                  <a:pt x="109234" y="47628"/>
                </a:lnTo>
                <a:lnTo>
                  <a:pt x="112059" y="60993"/>
                </a:lnTo>
                <a:lnTo>
                  <a:pt x="114505" y="74610"/>
                </a:lnTo>
                <a:lnTo>
                  <a:pt x="109411" y="77988"/>
                </a:lnTo>
                <a:lnTo>
                  <a:pt x="110675" y="92389"/>
                </a:lnTo>
                <a:lnTo>
                  <a:pt x="102493" y="128293"/>
                </a:lnTo>
                <a:lnTo>
                  <a:pt x="99778" y="160571"/>
                </a:lnTo>
                <a:lnTo>
                  <a:pt x="107873" y="200920"/>
                </a:lnTo>
                <a:lnTo>
                  <a:pt x="118081" y="239867"/>
                </a:lnTo>
                <a:lnTo>
                  <a:pt x="125549" y="280631"/>
                </a:lnTo>
                <a:lnTo>
                  <a:pt x="141093" y="331278"/>
                </a:lnTo>
                <a:lnTo>
                  <a:pt x="157512" y="381345"/>
                </a:lnTo>
                <a:lnTo>
                  <a:pt x="174625" y="430952"/>
                </a:lnTo>
                <a:lnTo>
                  <a:pt x="192251" y="480219"/>
                </a:lnTo>
                <a:lnTo>
                  <a:pt x="210208" y="529266"/>
                </a:lnTo>
                <a:lnTo>
                  <a:pt x="229530" y="577408"/>
                </a:lnTo>
                <a:lnTo>
                  <a:pt x="243096" y="614128"/>
                </a:lnTo>
                <a:lnTo>
                  <a:pt x="264068" y="661176"/>
                </a:lnTo>
                <a:lnTo>
                  <a:pt x="284551" y="708548"/>
                </a:lnTo>
                <a:lnTo>
                  <a:pt x="290659" y="719736"/>
                </a:lnTo>
                <a:lnTo>
                  <a:pt x="297882" y="730185"/>
                </a:lnTo>
                <a:lnTo>
                  <a:pt x="305046" y="740673"/>
                </a:lnTo>
                <a:lnTo>
                  <a:pt x="300883" y="743434"/>
                </a:lnTo>
                <a:lnTo>
                  <a:pt x="308052" y="753919"/>
                </a:lnTo>
                <a:lnTo>
                  <a:pt x="309664" y="752849"/>
                </a:lnTo>
                <a:lnTo>
                  <a:pt x="329109" y="785671"/>
                </a:lnTo>
                <a:lnTo>
                  <a:pt x="332915" y="798386"/>
                </a:lnTo>
                <a:lnTo>
                  <a:pt x="339101" y="809522"/>
                </a:lnTo>
                <a:lnTo>
                  <a:pt x="346616" y="819777"/>
                </a:lnTo>
                <a:lnTo>
                  <a:pt x="347391" y="819264"/>
                </a:lnTo>
                <a:lnTo>
                  <a:pt x="367436" y="851687"/>
                </a:lnTo>
                <a:lnTo>
                  <a:pt x="388136" y="883676"/>
                </a:lnTo>
                <a:lnTo>
                  <a:pt x="409539" y="915199"/>
                </a:lnTo>
                <a:lnTo>
                  <a:pt x="431694" y="946223"/>
                </a:lnTo>
                <a:lnTo>
                  <a:pt x="437891" y="957352"/>
                </a:lnTo>
                <a:lnTo>
                  <a:pt x="444467" y="968230"/>
                </a:lnTo>
                <a:lnTo>
                  <a:pt x="445332" y="967657"/>
                </a:lnTo>
                <a:lnTo>
                  <a:pt x="455452" y="976184"/>
                </a:lnTo>
                <a:lnTo>
                  <a:pt x="487174" y="1016102"/>
                </a:lnTo>
                <a:lnTo>
                  <a:pt x="520407" y="1055019"/>
                </a:lnTo>
                <a:lnTo>
                  <a:pt x="555127" y="1092950"/>
                </a:lnTo>
                <a:lnTo>
                  <a:pt x="591311" y="1129909"/>
                </a:lnTo>
                <a:lnTo>
                  <a:pt x="628937" y="1165912"/>
                </a:lnTo>
                <a:lnTo>
                  <a:pt x="667982" y="1200974"/>
                </a:lnTo>
                <a:lnTo>
                  <a:pt x="708423" y="1235111"/>
                </a:lnTo>
                <a:lnTo>
                  <a:pt x="750237" y="1268337"/>
                </a:lnTo>
                <a:lnTo>
                  <a:pt x="793175" y="1300817"/>
                </a:lnTo>
                <a:lnTo>
                  <a:pt x="830796" y="1321585"/>
                </a:lnTo>
                <a:lnTo>
                  <a:pt x="877114" y="1351823"/>
                </a:lnTo>
                <a:lnTo>
                  <a:pt x="918071" y="1370378"/>
                </a:lnTo>
                <a:lnTo>
                  <a:pt x="960664" y="1387849"/>
                </a:lnTo>
                <a:lnTo>
                  <a:pt x="1011889" y="1414834"/>
                </a:lnTo>
                <a:lnTo>
                  <a:pt x="1057686" y="1430179"/>
                </a:lnTo>
                <a:lnTo>
                  <a:pt x="1105053" y="1444483"/>
                </a:lnTo>
                <a:lnTo>
                  <a:pt x="1146949" y="1447177"/>
                </a:lnTo>
                <a:lnTo>
                  <a:pt x="1197390" y="1459443"/>
                </a:lnTo>
                <a:lnTo>
                  <a:pt x="1249334" y="1470711"/>
                </a:lnTo>
                <a:lnTo>
                  <a:pt x="1295742" y="1470413"/>
                </a:lnTo>
                <a:lnTo>
                  <a:pt x="1343609" y="1469147"/>
                </a:lnTo>
                <a:lnTo>
                  <a:pt x="1399579" y="1477746"/>
                </a:lnTo>
                <a:lnTo>
                  <a:pt x="1449203" y="1475314"/>
                </a:lnTo>
                <a:lnTo>
                  <a:pt x="1499491" y="1472442"/>
                </a:lnTo>
                <a:lnTo>
                  <a:pt x="1550435" y="1469135"/>
                </a:lnTo>
                <a:lnTo>
                  <a:pt x="1595009" y="1454814"/>
                </a:lnTo>
                <a:lnTo>
                  <a:pt x="1647242" y="1450653"/>
                </a:lnTo>
                <a:lnTo>
                  <a:pt x="1882628" y="1370745"/>
                </a:lnTo>
                <a:lnTo>
                  <a:pt x="1905170" y="1355797"/>
                </a:lnTo>
                <a:lnTo>
                  <a:pt x="1915377" y="1364267"/>
                </a:lnTo>
                <a:lnTo>
                  <a:pt x="2328240" y="1090466"/>
                </a:lnTo>
                <a:lnTo>
                  <a:pt x="2306589" y="1135303"/>
                </a:lnTo>
                <a:lnTo>
                  <a:pt x="2245652" y="1206193"/>
                </a:lnTo>
                <a:lnTo>
                  <a:pt x="2180241" y="1280049"/>
                </a:lnTo>
                <a:close/>
              </a:path>
              <a:path w="3199765" h="1574800">
                <a:moveTo>
                  <a:pt x="2645890" y="559792"/>
                </a:moveTo>
                <a:lnTo>
                  <a:pt x="2306416" y="784922"/>
                </a:lnTo>
                <a:lnTo>
                  <a:pt x="2259524" y="800780"/>
                </a:lnTo>
                <a:lnTo>
                  <a:pt x="2153533" y="810116"/>
                </a:lnTo>
                <a:lnTo>
                  <a:pt x="2108505" y="824738"/>
                </a:lnTo>
                <a:lnTo>
                  <a:pt x="2057115" y="828341"/>
                </a:lnTo>
                <a:lnTo>
                  <a:pt x="2006397" y="831497"/>
                </a:lnTo>
                <a:lnTo>
                  <a:pt x="1956369" y="834196"/>
                </a:lnTo>
                <a:lnTo>
                  <a:pt x="1900030" y="825843"/>
                </a:lnTo>
                <a:lnTo>
                  <a:pt x="1853445" y="826259"/>
                </a:lnTo>
                <a:lnTo>
                  <a:pt x="1807861" y="826011"/>
                </a:lnTo>
                <a:lnTo>
                  <a:pt x="1756395" y="814424"/>
                </a:lnTo>
                <a:lnTo>
                  <a:pt x="1713224" y="812577"/>
                </a:lnTo>
                <a:lnTo>
                  <a:pt x="1664444" y="799209"/>
                </a:lnTo>
                <a:lnTo>
                  <a:pt x="1617213" y="784815"/>
                </a:lnTo>
                <a:lnTo>
                  <a:pt x="1571667" y="769303"/>
                </a:lnTo>
                <a:lnTo>
                  <a:pt x="1527943" y="752583"/>
                </a:lnTo>
                <a:lnTo>
                  <a:pt x="1486178" y="734564"/>
                </a:lnTo>
                <a:lnTo>
                  <a:pt x="1446508" y="715155"/>
                </a:lnTo>
                <a:lnTo>
                  <a:pt x="1402258" y="683545"/>
                </a:lnTo>
                <a:lnTo>
                  <a:pt x="1362027" y="649269"/>
                </a:lnTo>
                <a:lnTo>
                  <a:pt x="1333325" y="622586"/>
                </a:lnTo>
                <a:lnTo>
                  <a:pt x="1302602" y="582006"/>
                </a:lnTo>
                <a:lnTo>
                  <a:pt x="1277365" y="537786"/>
                </a:lnTo>
                <a:lnTo>
                  <a:pt x="1258102" y="489605"/>
                </a:lnTo>
                <a:lnTo>
                  <a:pt x="1245306" y="437135"/>
                </a:lnTo>
                <a:lnTo>
                  <a:pt x="1244479" y="391967"/>
                </a:lnTo>
                <a:lnTo>
                  <a:pt x="1248425" y="343633"/>
                </a:lnTo>
                <a:lnTo>
                  <a:pt x="1256969" y="292250"/>
                </a:lnTo>
                <a:lnTo>
                  <a:pt x="1276954" y="248519"/>
                </a:lnTo>
                <a:lnTo>
                  <a:pt x="1308204" y="212556"/>
                </a:lnTo>
                <a:lnTo>
                  <a:pt x="1343525" y="173893"/>
                </a:lnTo>
                <a:lnTo>
                  <a:pt x="1376410" y="136845"/>
                </a:lnTo>
                <a:lnTo>
                  <a:pt x="1454220" y="85244"/>
                </a:lnTo>
                <a:lnTo>
                  <a:pt x="1587054" y="42869"/>
                </a:lnTo>
                <a:lnTo>
                  <a:pt x="1637050" y="40191"/>
                </a:lnTo>
                <a:lnTo>
                  <a:pt x="1679383" y="27356"/>
                </a:lnTo>
                <a:lnTo>
                  <a:pt x="1705098" y="25541"/>
                </a:lnTo>
                <a:lnTo>
                  <a:pt x="1412006" y="219912"/>
                </a:lnTo>
                <a:lnTo>
                  <a:pt x="1416213" y="232361"/>
                </a:lnTo>
                <a:lnTo>
                  <a:pt x="1382896" y="269695"/>
                </a:lnTo>
                <a:lnTo>
                  <a:pt x="1355482" y="303114"/>
                </a:lnTo>
                <a:lnTo>
                  <a:pt x="1339730" y="344038"/>
                </a:lnTo>
                <a:lnTo>
                  <a:pt x="1336667" y="391786"/>
                </a:lnTo>
                <a:lnTo>
                  <a:pt x="1340301" y="435093"/>
                </a:lnTo>
                <a:lnTo>
                  <a:pt x="1358678" y="483861"/>
                </a:lnTo>
                <a:lnTo>
                  <a:pt x="1356465" y="485329"/>
                </a:lnTo>
                <a:lnTo>
                  <a:pt x="1368747" y="507662"/>
                </a:lnTo>
                <a:lnTo>
                  <a:pt x="1382221" y="529204"/>
                </a:lnTo>
                <a:lnTo>
                  <a:pt x="1389836" y="539393"/>
                </a:lnTo>
                <a:lnTo>
                  <a:pt x="1405599" y="559417"/>
                </a:lnTo>
                <a:lnTo>
                  <a:pt x="1404774" y="559965"/>
                </a:lnTo>
                <a:lnTo>
                  <a:pt x="1414756" y="568584"/>
                </a:lnTo>
                <a:lnTo>
                  <a:pt x="1415431" y="568136"/>
                </a:lnTo>
                <a:lnTo>
                  <a:pt x="1422638" y="578596"/>
                </a:lnTo>
                <a:lnTo>
                  <a:pt x="1423875" y="577775"/>
                </a:lnTo>
                <a:lnTo>
                  <a:pt x="1465062" y="611417"/>
                </a:lnTo>
                <a:lnTo>
                  <a:pt x="1510853" y="642005"/>
                </a:lnTo>
                <a:lnTo>
                  <a:pt x="1560760" y="669864"/>
                </a:lnTo>
                <a:lnTo>
                  <a:pt x="1607274" y="684734"/>
                </a:lnTo>
                <a:lnTo>
                  <a:pt x="1656924" y="697524"/>
                </a:lnTo>
                <a:lnTo>
                  <a:pt x="1707689" y="709575"/>
                </a:lnTo>
                <a:lnTo>
                  <a:pt x="1759589" y="720873"/>
                </a:lnTo>
                <a:lnTo>
                  <a:pt x="1812578" y="731449"/>
                </a:lnTo>
                <a:lnTo>
                  <a:pt x="1859590" y="730750"/>
                </a:lnTo>
                <a:lnTo>
                  <a:pt x="1914618" y="739974"/>
                </a:lnTo>
                <a:lnTo>
                  <a:pt x="1963576" y="737983"/>
                </a:lnTo>
                <a:lnTo>
                  <a:pt x="2013439" y="735394"/>
                </a:lnTo>
                <a:lnTo>
                  <a:pt x="2064160" y="732235"/>
                </a:lnTo>
                <a:lnTo>
                  <a:pt x="2115691" y="728538"/>
                </a:lnTo>
                <a:lnTo>
                  <a:pt x="2160970" y="713750"/>
                </a:lnTo>
                <a:lnTo>
                  <a:pt x="2213986" y="709069"/>
                </a:lnTo>
                <a:lnTo>
                  <a:pt x="2260657" y="693357"/>
                </a:lnTo>
                <a:lnTo>
                  <a:pt x="2314973" y="687814"/>
                </a:lnTo>
                <a:lnTo>
                  <a:pt x="2413023" y="622790"/>
                </a:lnTo>
                <a:lnTo>
                  <a:pt x="2416433" y="635767"/>
                </a:lnTo>
                <a:lnTo>
                  <a:pt x="2421692" y="647519"/>
                </a:lnTo>
                <a:lnTo>
                  <a:pt x="2427961" y="643361"/>
                </a:lnTo>
                <a:lnTo>
                  <a:pt x="2441723" y="649474"/>
                </a:lnTo>
                <a:lnTo>
                  <a:pt x="2477487" y="625756"/>
                </a:lnTo>
                <a:lnTo>
                  <a:pt x="2563826" y="598976"/>
                </a:lnTo>
                <a:lnTo>
                  <a:pt x="2619510" y="562047"/>
                </a:lnTo>
                <a:lnTo>
                  <a:pt x="2645890" y="559792"/>
                </a:lnTo>
                <a:close/>
              </a:path>
              <a:path w="3199765" h="1574800">
                <a:moveTo>
                  <a:pt x="1422514" y="228182"/>
                </a:moveTo>
                <a:lnTo>
                  <a:pt x="1412006" y="219912"/>
                </a:lnTo>
                <a:lnTo>
                  <a:pt x="1432429" y="206368"/>
                </a:lnTo>
                <a:lnTo>
                  <a:pt x="1422514" y="228182"/>
                </a:lnTo>
                <a:close/>
              </a:path>
              <a:path w="3199765" h="1574800">
                <a:moveTo>
                  <a:pt x="1490250" y="183262"/>
                </a:moveTo>
                <a:lnTo>
                  <a:pt x="1466297" y="183908"/>
                </a:lnTo>
                <a:lnTo>
                  <a:pt x="1486681" y="170389"/>
                </a:lnTo>
                <a:lnTo>
                  <a:pt x="1490250" y="183262"/>
                </a:lnTo>
                <a:close/>
              </a:path>
              <a:path w="3199765" h="1574800">
                <a:moveTo>
                  <a:pt x="2413023" y="622790"/>
                </a:moveTo>
                <a:lnTo>
                  <a:pt x="2329261" y="678338"/>
                </a:lnTo>
                <a:lnTo>
                  <a:pt x="2325169" y="665813"/>
                </a:lnTo>
                <a:lnTo>
                  <a:pt x="2317654" y="625080"/>
                </a:lnTo>
                <a:lnTo>
                  <a:pt x="2300916" y="575224"/>
                </a:lnTo>
                <a:lnTo>
                  <a:pt x="2288602" y="537674"/>
                </a:lnTo>
                <a:lnTo>
                  <a:pt x="2273303" y="502103"/>
                </a:lnTo>
                <a:lnTo>
                  <a:pt x="2269322" y="489505"/>
                </a:lnTo>
                <a:lnTo>
                  <a:pt x="2268534" y="490027"/>
                </a:lnTo>
                <a:lnTo>
                  <a:pt x="2249390" y="457006"/>
                </a:lnTo>
                <a:lnTo>
                  <a:pt x="2253703" y="454146"/>
                </a:lnTo>
                <a:lnTo>
                  <a:pt x="2246384" y="443761"/>
                </a:lnTo>
                <a:lnTo>
                  <a:pt x="2244658" y="444905"/>
                </a:lnTo>
                <a:lnTo>
                  <a:pt x="2231868" y="422909"/>
                </a:lnTo>
                <a:lnTo>
                  <a:pt x="2218270" y="401449"/>
                </a:lnTo>
                <a:lnTo>
                  <a:pt x="2203799" y="380568"/>
                </a:lnTo>
                <a:lnTo>
                  <a:pt x="2188393" y="360307"/>
                </a:lnTo>
                <a:lnTo>
                  <a:pt x="2190269" y="359063"/>
                </a:lnTo>
                <a:lnTo>
                  <a:pt x="2183475" y="348330"/>
                </a:lnTo>
                <a:lnTo>
                  <a:pt x="2179124" y="351215"/>
                </a:lnTo>
                <a:lnTo>
                  <a:pt x="2170088" y="341968"/>
                </a:lnTo>
                <a:lnTo>
                  <a:pt x="2161021" y="332743"/>
                </a:lnTo>
                <a:lnTo>
                  <a:pt x="2144998" y="312891"/>
                </a:lnTo>
                <a:lnTo>
                  <a:pt x="2136152" y="303518"/>
                </a:lnTo>
                <a:lnTo>
                  <a:pt x="2107772" y="276622"/>
                </a:lnTo>
                <a:lnTo>
                  <a:pt x="2069371" y="241133"/>
                </a:lnTo>
                <a:lnTo>
                  <a:pt x="2035016" y="218200"/>
                </a:lnTo>
                <a:lnTo>
                  <a:pt x="1990695" y="186637"/>
                </a:lnTo>
                <a:lnTo>
                  <a:pt x="1950473" y="167594"/>
                </a:lnTo>
                <a:lnTo>
                  <a:pt x="1907359" y="150469"/>
                </a:lnTo>
                <a:lnTo>
                  <a:pt x="1861379" y="135245"/>
                </a:lnTo>
                <a:lnTo>
                  <a:pt x="1819581" y="132487"/>
                </a:lnTo>
                <a:lnTo>
                  <a:pt x="1767952" y="121009"/>
                </a:lnTo>
                <a:lnTo>
                  <a:pt x="1722017" y="120994"/>
                </a:lnTo>
                <a:lnTo>
                  <a:pt x="1674630" y="121941"/>
                </a:lnTo>
                <a:lnTo>
                  <a:pt x="1632823" y="134428"/>
                </a:lnTo>
                <a:lnTo>
                  <a:pt x="1582568" y="137278"/>
                </a:lnTo>
                <a:lnTo>
                  <a:pt x="1537915" y="151651"/>
                </a:lnTo>
                <a:lnTo>
                  <a:pt x="1496551" y="179083"/>
                </a:lnTo>
                <a:lnTo>
                  <a:pt x="1486681" y="170389"/>
                </a:lnTo>
                <a:lnTo>
                  <a:pt x="1705098" y="25541"/>
                </a:lnTo>
                <a:lnTo>
                  <a:pt x="1730813" y="23727"/>
                </a:lnTo>
                <a:lnTo>
                  <a:pt x="1786553" y="32478"/>
                </a:lnTo>
                <a:lnTo>
                  <a:pt x="1832572" y="32438"/>
                </a:lnTo>
                <a:lnTo>
                  <a:pt x="1882912" y="44770"/>
                </a:lnTo>
                <a:lnTo>
                  <a:pt x="1930559" y="58889"/>
                </a:lnTo>
                <a:lnTo>
                  <a:pt x="1975519" y="74789"/>
                </a:lnTo>
                <a:lnTo>
                  <a:pt x="2017797" y="92468"/>
                </a:lnTo>
                <a:lnTo>
                  <a:pt x="2064417" y="122507"/>
                </a:lnTo>
                <a:lnTo>
                  <a:pt x="2108366" y="154317"/>
                </a:lnTo>
                <a:lnTo>
                  <a:pt x="2142629" y="177311"/>
                </a:lnTo>
                <a:lnTo>
                  <a:pt x="2181251" y="212654"/>
                </a:lnTo>
                <a:lnTo>
                  <a:pt x="2216376" y="250316"/>
                </a:lnTo>
                <a:lnTo>
                  <a:pt x="2249394" y="289375"/>
                </a:lnTo>
                <a:lnTo>
                  <a:pt x="2273210" y="319297"/>
                </a:lnTo>
                <a:lnTo>
                  <a:pt x="2301790" y="361300"/>
                </a:lnTo>
                <a:lnTo>
                  <a:pt x="2328040" y="404847"/>
                </a:lnTo>
                <a:lnTo>
                  <a:pt x="2351922" y="449965"/>
                </a:lnTo>
                <a:lnTo>
                  <a:pt x="2373727" y="496461"/>
                </a:lnTo>
                <a:lnTo>
                  <a:pt x="2386112" y="533964"/>
                </a:lnTo>
                <a:lnTo>
                  <a:pt x="2402795" y="583856"/>
                </a:lnTo>
                <a:lnTo>
                  <a:pt x="2413023" y="622790"/>
                </a:lnTo>
                <a:close/>
              </a:path>
              <a:path w="3199765" h="1574800">
                <a:moveTo>
                  <a:pt x="2328240" y="1090466"/>
                </a:moveTo>
                <a:lnTo>
                  <a:pt x="2043311" y="1279424"/>
                </a:lnTo>
                <a:lnTo>
                  <a:pt x="2076752" y="1242008"/>
                </a:lnTo>
                <a:lnTo>
                  <a:pt x="2116600" y="1215582"/>
                </a:lnTo>
                <a:lnTo>
                  <a:pt x="2210721" y="1107446"/>
                </a:lnTo>
                <a:lnTo>
                  <a:pt x="2233393" y="1061933"/>
                </a:lnTo>
                <a:lnTo>
                  <a:pt x="2262129" y="1027637"/>
                </a:lnTo>
                <a:lnTo>
                  <a:pt x="2282820" y="983437"/>
                </a:lnTo>
                <a:lnTo>
                  <a:pt x="2295400" y="929378"/>
                </a:lnTo>
                <a:lnTo>
                  <a:pt x="2309980" y="904470"/>
                </a:lnTo>
                <a:lnTo>
                  <a:pt x="2316500" y="869668"/>
                </a:lnTo>
                <a:lnTo>
                  <a:pt x="2321951" y="835575"/>
                </a:lnTo>
                <a:lnTo>
                  <a:pt x="2326305" y="802210"/>
                </a:lnTo>
                <a:lnTo>
                  <a:pt x="2324976" y="787853"/>
                </a:lnTo>
                <a:lnTo>
                  <a:pt x="2326319" y="786962"/>
                </a:lnTo>
                <a:lnTo>
                  <a:pt x="2315664" y="778789"/>
                </a:lnTo>
                <a:lnTo>
                  <a:pt x="2933353" y="369155"/>
                </a:lnTo>
                <a:lnTo>
                  <a:pt x="2967849" y="331039"/>
                </a:lnTo>
                <a:lnTo>
                  <a:pt x="3009142" y="303654"/>
                </a:lnTo>
                <a:lnTo>
                  <a:pt x="3110536" y="190696"/>
                </a:lnTo>
                <a:lnTo>
                  <a:pt x="3150842" y="163966"/>
                </a:lnTo>
                <a:lnTo>
                  <a:pt x="3183857" y="126832"/>
                </a:lnTo>
                <a:lnTo>
                  <a:pt x="3199473" y="101237"/>
                </a:lnTo>
                <a:lnTo>
                  <a:pt x="3197837" y="239472"/>
                </a:lnTo>
                <a:lnTo>
                  <a:pt x="2428731" y="749523"/>
                </a:lnTo>
                <a:lnTo>
                  <a:pt x="2428068" y="765201"/>
                </a:lnTo>
                <a:lnTo>
                  <a:pt x="2427701" y="780684"/>
                </a:lnTo>
                <a:lnTo>
                  <a:pt x="2422921" y="829571"/>
                </a:lnTo>
                <a:lnTo>
                  <a:pt x="2409570" y="868902"/>
                </a:lnTo>
                <a:lnTo>
                  <a:pt x="2401735" y="919816"/>
                </a:lnTo>
                <a:lnTo>
                  <a:pt x="2385424" y="961110"/>
                </a:lnTo>
                <a:lnTo>
                  <a:pt x="2374725" y="1013922"/>
                </a:lnTo>
                <a:lnTo>
                  <a:pt x="2355648" y="1057052"/>
                </a:lnTo>
                <a:lnTo>
                  <a:pt x="2328240" y="1090466"/>
                </a:lnTo>
                <a:close/>
              </a:path>
              <a:path w="3199765" h="1574800">
                <a:moveTo>
                  <a:pt x="3143309" y="306112"/>
                </a:moveTo>
                <a:lnTo>
                  <a:pt x="2505141" y="729328"/>
                </a:lnTo>
                <a:lnTo>
                  <a:pt x="2454587" y="747615"/>
                </a:lnTo>
                <a:lnTo>
                  <a:pt x="2437355" y="743804"/>
                </a:lnTo>
                <a:lnTo>
                  <a:pt x="3197837" y="239472"/>
                </a:lnTo>
                <a:lnTo>
                  <a:pt x="3179696" y="266742"/>
                </a:lnTo>
                <a:lnTo>
                  <a:pt x="3143309" y="306112"/>
                </a:lnTo>
                <a:close/>
              </a:path>
              <a:path w="3199765" h="1574800">
                <a:moveTo>
                  <a:pt x="3026687" y="413930"/>
                </a:moveTo>
                <a:lnTo>
                  <a:pt x="2651549" y="662712"/>
                </a:lnTo>
                <a:lnTo>
                  <a:pt x="2549010" y="700235"/>
                </a:lnTo>
                <a:lnTo>
                  <a:pt x="3099837" y="334942"/>
                </a:lnTo>
                <a:lnTo>
                  <a:pt x="3026687" y="413930"/>
                </a:lnTo>
                <a:close/>
              </a:path>
              <a:path w="3199765" h="1574800">
                <a:moveTo>
                  <a:pt x="2939343" y="487093"/>
                </a:moveTo>
                <a:lnTo>
                  <a:pt x="2786818" y="588244"/>
                </a:lnTo>
                <a:lnTo>
                  <a:pt x="2736951" y="606076"/>
                </a:lnTo>
                <a:lnTo>
                  <a:pt x="2963934" y="455546"/>
                </a:lnTo>
                <a:lnTo>
                  <a:pt x="2939343" y="487093"/>
                </a:lnTo>
                <a:close/>
              </a:path>
              <a:path w="3199765" h="1574800">
                <a:moveTo>
                  <a:pt x="1954308" y="1338448"/>
                </a:moveTo>
                <a:lnTo>
                  <a:pt x="1915377" y="1364267"/>
                </a:lnTo>
                <a:lnTo>
                  <a:pt x="1911996" y="1351270"/>
                </a:lnTo>
                <a:lnTo>
                  <a:pt x="1954308" y="1338448"/>
                </a:lnTo>
                <a:close/>
              </a:path>
              <a:path w="3199765" h="1574800">
                <a:moveTo>
                  <a:pt x="1957947" y="1442708"/>
                </a:moveTo>
                <a:lnTo>
                  <a:pt x="1951495" y="1446986"/>
                </a:lnTo>
                <a:lnTo>
                  <a:pt x="1938025" y="1440680"/>
                </a:lnTo>
                <a:lnTo>
                  <a:pt x="1956966" y="1428119"/>
                </a:lnTo>
                <a:lnTo>
                  <a:pt x="1957947" y="1442708"/>
                </a:lnTo>
                <a:close/>
              </a:path>
              <a:path w="3199765" h="1574800">
                <a:moveTo>
                  <a:pt x="2138459" y="1322997"/>
                </a:moveTo>
                <a:lnTo>
                  <a:pt x="1975049" y="1431366"/>
                </a:lnTo>
                <a:lnTo>
                  <a:pt x="1963079" y="1424065"/>
                </a:lnTo>
                <a:lnTo>
                  <a:pt x="2155892" y="1296197"/>
                </a:lnTo>
                <a:lnTo>
                  <a:pt x="2138459" y="1322997"/>
                </a:lnTo>
                <a:close/>
              </a:path>
            </a:pathLst>
          </a:custGeom>
          <a:solidFill>
            <a:srgbClr val="3783F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16000" y="620429"/>
            <a:ext cx="4442460" cy="95059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50" spc="5" b="1">
                <a:solidFill>
                  <a:srgbClr val="3783FD"/>
                </a:solidFill>
                <a:latin typeface="Trebuchet MS"/>
                <a:cs typeface="Trebuchet MS"/>
              </a:rPr>
              <a:t>Our</a:t>
            </a:r>
            <a:r>
              <a:rPr dirty="0" sz="6050" spc="-365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6050" spc="-40" b="1">
                <a:solidFill>
                  <a:srgbClr val="3783FD"/>
                </a:solidFill>
                <a:latin typeface="Trebuchet MS"/>
                <a:cs typeface="Trebuchet MS"/>
              </a:rPr>
              <a:t>Solution</a:t>
            </a:r>
            <a:endParaRPr sz="60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1428" y="2209673"/>
            <a:ext cx="9727565" cy="504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 marR="6985">
              <a:lnSpc>
                <a:spcPct val="132700"/>
              </a:lnSpc>
              <a:spcBef>
                <a:spcPts val="100"/>
              </a:spcBef>
              <a:tabLst>
                <a:tab pos="977265" algn="l"/>
                <a:tab pos="1710055" algn="l"/>
                <a:tab pos="2636520" algn="l"/>
                <a:tab pos="3565525" algn="l"/>
                <a:tab pos="3996690" algn="l"/>
                <a:tab pos="5570220" algn="l"/>
                <a:tab pos="7112634" algn="l"/>
                <a:tab pos="8328025" algn="l"/>
                <a:tab pos="9400540" algn="l"/>
              </a:tabLst>
            </a:pPr>
            <a:r>
              <a:rPr dirty="0" sz="2700" spc="420">
                <a:latin typeface="Microsoft Sans Serif"/>
                <a:cs typeface="Microsoft Sans Serif"/>
              </a:rPr>
              <a:t>W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-80">
                <a:latin typeface="Microsoft Sans Serif"/>
                <a:cs typeface="Microsoft Sans Serif"/>
              </a:rPr>
              <a:t>	</a:t>
            </a:r>
            <a:r>
              <a:rPr dirty="0" sz="2700" spc="-75">
                <a:latin typeface="Microsoft Sans Serif"/>
                <a:cs typeface="Microsoft Sans Serif"/>
              </a:rPr>
              <a:t>a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-80">
                <a:latin typeface="Microsoft Sans Serif"/>
                <a:cs typeface="Microsoft Sans Serif"/>
              </a:rPr>
              <a:t>	</a:t>
            </a:r>
            <a:r>
              <a:rPr dirty="0" sz="2700" spc="30">
                <a:latin typeface="Microsoft Sans Serif"/>
                <a:cs typeface="Microsoft Sans Serif"/>
              </a:rPr>
              <a:t>h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-80">
                <a:latin typeface="Microsoft Sans Serif"/>
                <a:cs typeface="Microsoft Sans Serif"/>
              </a:rPr>
              <a:t>	</a:t>
            </a:r>
            <a:r>
              <a:rPr dirty="0" sz="2700" spc="320">
                <a:latin typeface="Microsoft Sans Serif"/>
                <a:cs typeface="Microsoft Sans Serif"/>
              </a:rPr>
              <a:t>w</a:t>
            </a:r>
            <a:r>
              <a:rPr dirty="0" sz="2700" spc="10">
                <a:latin typeface="Microsoft Sans Serif"/>
                <a:cs typeface="Microsoft Sans Serif"/>
              </a:rPr>
              <a:t>i</a:t>
            </a:r>
            <a:r>
              <a:rPr dirty="0" sz="2700" spc="165">
                <a:latin typeface="Microsoft Sans Serif"/>
                <a:cs typeface="Microsoft Sans Serif"/>
              </a:rPr>
              <a:t>t</a:t>
            </a:r>
            <a:r>
              <a:rPr dirty="0" sz="2700" spc="30">
                <a:latin typeface="Microsoft Sans Serif"/>
                <a:cs typeface="Microsoft Sans Serif"/>
              </a:rPr>
              <a:t>h</a:t>
            </a:r>
            <a:r>
              <a:rPr dirty="0" sz="2700" spc="30">
                <a:latin typeface="Microsoft Sans Serif"/>
                <a:cs typeface="Microsoft Sans Serif"/>
              </a:rPr>
              <a:t>	</a:t>
            </a:r>
            <a:r>
              <a:rPr dirty="0" sz="2700" spc="-75">
                <a:latin typeface="Microsoft Sans Serif"/>
                <a:cs typeface="Microsoft Sans Serif"/>
              </a:rPr>
              <a:t>a</a:t>
            </a:r>
            <a:r>
              <a:rPr dirty="0" sz="2700" spc="-75">
                <a:latin typeface="Microsoft Sans Serif"/>
                <a:cs typeface="Microsoft Sans Serif"/>
              </a:rPr>
              <a:t>	</a:t>
            </a:r>
            <a:r>
              <a:rPr dirty="0" sz="2700" spc="-60">
                <a:latin typeface="Microsoft Sans Serif"/>
                <a:cs typeface="Microsoft Sans Serif"/>
              </a:rPr>
              <a:t>c</a:t>
            </a:r>
            <a:r>
              <a:rPr dirty="0" sz="2700" spc="-5">
                <a:latin typeface="Microsoft Sans Serif"/>
                <a:cs typeface="Microsoft Sans Serif"/>
              </a:rPr>
              <a:t>o</a:t>
            </a:r>
            <a:r>
              <a:rPr dirty="0" sz="2700" spc="50">
                <a:latin typeface="Microsoft Sans Serif"/>
                <a:cs typeface="Microsoft Sans Serif"/>
              </a:rPr>
              <a:t>mm</a:t>
            </a:r>
            <a:r>
              <a:rPr dirty="0" sz="2700" spc="-5">
                <a:latin typeface="Microsoft Sans Serif"/>
                <a:cs typeface="Microsoft Sans Serif"/>
              </a:rPr>
              <a:t>o</a:t>
            </a:r>
            <a:r>
              <a:rPr dirty="0" sz="2700" spc="30">
                <a:latin typeface="Microsoft Sans Serif"/>
                <a:cs typeface="Microsoft Sans Serif"/>
              </a:rPr>
              <a:t>n</a:t>
            </a:r>
            <a:r>
              <a:rPr dirty="0" sz="2700" spc="30">
                <a:latin typeface="Microsoft Sans Serif"/>
                <a:cs typeface="Microsoft Sans Serif"/>
              </a:rPr>
              <a:t>	</a:t>
            </a:r>
            <a:r>
              <a:rPr dirty="0" sz="2700" spc="65">
                <a:latin typeface="Microsoft Sans Serif"/>
                <a:cs typeface="Microsoft Sans Serif"/>
              </a:rPr>
              <a:t>p</a:t>
            </a:r>
            <a:r>
              <a:rPr dirty="0" sz="2700" spc="10">
                <a:latin typeface="Microsoft Sans Serif"/>
                <a:cs typeface="Microsoft Sans Serif"/>
              </a:rPr>
              <a:t>l</a:t>
            </a:r>
            <a:r>
              <a:rPr dirty="0" sz="2700" spc="-75">
                <a:latin typeface="Microsoft Sans Serif"/>
                <a:cs typeface="Microsoft Sans Serif"/>
              </a:rPr>
              <a:t>a</a:t>
            </a:r>
            <a:r>
              <a:rPr dirty="0" sz="2700" spc="165">
                <a:latin typeface="Microsoft Sans Serif"/>
                <a:cs typeface="Microsoft Sans Serif"/>
              </a:rPr>
              <a:t>t</a:t>
            </a:r>
            <a:r>
              <a:rPr dirty="0" sz="2700" spc="135">
                <a:latin typeface="Microsoft Sans Serif"/>
                <a:cs typeface="Microsoft Sans Serif"/>
              </a:rPr>
              <a:t>f</a:t>
            </a:r>
            <a:r>
              <a:rPr dirty="0" sz="2700" spc="-5">
                <a:latin typeface="Microsoft Sans Serif"/>
                <a:cs typeface="Microsoft Sans Serif"/>
              </a:rPr>
              <a:t>o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50">
                <a:latin typeface="Microsoft Sans Serif"/>
                <a:cs typeface="Microsoft Sans Serif"/>
              </a:rPr>
              <a:t>m</a:t>
            </a:r>
            <a:r>
              <a:rPr dirty="0" sz="2700" spc="50">
                <a:latin typeface="Microsoft Sans Serif"/>
                <a:cs typeface="Microsoft Sans Serif"/>
              </a:rPr>
              <a:t>	</a:t>
            </a:r>
            <a:r>
              <a:rPr dirty="0" sz="2700" spc="320">
                <a:latin typeface="Microsoft Sans Serif"/>
                <a:cs typeface="Microsoft Sans Serif"/>
              </a:rPr>
              <a:t>w</a:t>
            </a:r>
            <a:r>
              <a:rPr dirty="0" sz="2700" spc="30">
                <a:latin typeface="Microsoft Sans Serif"/>
                <a:cs typeface="Microsoft Sans Serif"/>
              </a:rPr>
              <a:t>h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-80">
                <a:latin typeface="Microsoft Sans Serif"/>
                <a:cs typeface="Microsoft Sans Serif"/>
              </a:rPr>
              <a:t>	</a:t>
            </a:r>
            <a:r>
              <a:rPr dirty="0" sz="2700" spc="10">
                <a:latin typeface="Microsoft Sans Serif"/>
                <a:cs typeface="Microsoft Sans Serif"/>
              </a:rPr>
              <a:t>u</a:t>
            </a:r>
            <a:r>
              <a:rPr dirty="0" sz="2700" spc="-55">
                <a:latin typeface="Microsoft Sans Serif"/>
                <a:cs typeface="Microsoft Sans Serif"/>
              </a:rPr>
              <a:t>s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-55">
                <a:latin typeface="Microsoft Sans Serif"/>
                <a:cs typeface="Microsoft Sans Serif"/>
              </a:rPr>
              <a:t>s</a:t>
            </a:r>
            <a:r>
              <a:rPr dirty="0" sz="2700" spc="-55">
                <a:latin typeface="Microsoft Sans Serif"/>
                <a:cs typeface="Microsoft Sans Serif"/>
              </a:rPr>
              <a:t>	</a:t>
            </a:r>
            <a:r>
              <a:rPr dirty="0" sz="2700" spc="-5">
                <a:latin typeface="Microsoft Sans Serif"/>
                <a:cs typeface="Microsoft Sans Serif"/>
              </a:rPr>
              <a:t>o</a:t>
            </a:r>
            <a:r>
              <a:rPr dirty="0" sz="2700" spc="45">
                <a:latin typeface="Microsoft Sans Serif"/>
                <a:cs typeface="Microsoft Sans Serif"/>
              </a:rPr>
              <a:t>r  </a:t>
            </a:r>
            <a:r>
              <a:rPr dirty="0" sz="2700" spc="15">
                <a:latin typeface="Microsoft Sans Serif"/>
                <a:cs typeface="Microsoft Sans Serif"/>
              </a:rPr>
              <a:t>organizations</a:t>
            </a:r>
            <a:r>
              <a:rPr dirty="0" sz="2700" spc="-30">
                <a:latin typeface="Microsoft Sans Serif"/>
                <a:cs typeface="Microsoft Sans Serif"/>
              </a:rPr>
              <a:t> </a:t>
            </a:r>
            <a:r>
              <a:rPr dirty="0" sz="2700" spc="-35">
                <a:latin typeface="Microsoft Sans Serif"/>
                <a:cs typeface="Microsoft Sans Serif"/>
              </a:rPr>
              <a:t>can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-15">
                <a:latin typeface="Microsoft Sans Serif"/>
                <a:cs typeface="Microsoft Sans Serif"/>
              </a:rPr>
              <a:t>create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5">
                <a:latin typeface="Microsoft Sans Serif"/>
                <a:cs typeface="Microsoft Sans Serif"/>
              </a:rPr>
              <a:t>polls</a:t>
            </a:r>
            <a:r>
              <a:rPr dirty="0" sz="2700" spc="-30">
                <a:latin typeface="Microsoft Sans Serif"/>
                <a:cs typeface="Microsoft Sans Serif"/>
              </a:rPr>
              <a:t> </a:t>
            </a:r>
            <a:r>
              <a:rPr dirty="0" sz="2700" spc="10">
                <a:latin typeface="Microsoft Sans Serif"/>
                <a:cs typeface="Microsoft Sans Serif"/>
              </a:rPr>
              <a:t>and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55">
                <a:latin typeface="Microsoft Sans Serif"/>
                <a:cs typeface="Microsoft Sans Serif"/>
              </a:rPr>
              <a:t>get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-30">
                <a:latin typeface="Microsoft Sans Serif"/>
                <a:cs typeface="Microsoft Sans Serif"/>
              </a:rPr>
              <a:t>responses.</a:t>
            </a:r>
            <a:endParaRPr sz="2700">
              <a:latin typeface="Microsoft Sans Serif"/>
              <a:cs typeface="Microsoft Sans Serif"/>
            </a:endParaRPr>
          </a:p>
          <a:p>
            <a:pPr marL="169545" marR="5080">
              <a:lnSpc>
                <a:spcPct val="132700"/>
              </a:lnSpc>
              <a:spcBef>
                <a:spcPts val="635"/>
              </a:spcBef>
            </a:pPr>
            <a:r>
              <a:rPr dirty="0" sz="2700" spc="-30">
                <a:latin typeface="Microsoft Sans Serif"/>
                <a:cs typeface="Microsoft Sans Serif"/>
              </a:rPr>
              <a:t>Users</a:t>
            </a:r>
            <a:r>
              <a:rPr dirty="0" sz="2700" spc="85">
                <a:latin typeface="Microsoft Sans Serif"/>
                <a:cs typeface="Microsoft Sans Serif"/>
              </a:rPr>
              <a:t> </a:t>
            </a:r>
            <a:r>
              <a:rPr dirty="0" sz="2700" spc="-35">
                <a:latin typeface="Microsoft Sans Serif"/>
                <a:cs typeface="Microsoft Sans Serif"/>
              </a:rPr>
              <a:t>can</a:t>
            </a:r>
            <a:r>
              <a:rPr dirty="0" sz="2700" spc="85">
                <a:latin typeface="Microsoft Sans Serif"/>
                <a:cs typeface="Microsoft Sans Serif"/>
              </a:rPr>
              <a:t> </a:t>
            </a:r>
            <a:r>
              <a:rPr dirty="0" sz="2700" spc="70">
                <a:latin typeface="Microsoft Sans Serif"/>
                <a:cs typeface="Microsoft Sans Serif"/>
              </a:rPr>
              <a:t>view</a:t>
            </a:r>
            <a:r>
              <a:rPr dirty="0" sz="2700" spc="85">
                <a:latin typeface="Microsoft Sans Serif"/>
                <a:cs typeface="Microsoft Sans Serif"/>
              </a:rPr>
              <a:t> </a:t>
            </a:r>
            <a:r>
              <a:rPr dirty="0" sz="2700" spc="30">
                <a:latin typeface="Microsoft Sans Serif"/>
                <a:cs typeface="Microsoft Sans Serif"/>
              </a:rPr>
              <a:t>ongoing</a:t>
            </a:r>
            <a:r>
              <a:rPr dirty="0" sz="2700" spc="90">
                <a:latin typeface="Microsoft Sans Serif"/>
                <a:cs typeface="Microsoft Sans Serif"/>
              </a:rPr>
              <a:t> </a:t>
            </a:r>
            <a:r>
              <a:rPr dirty="0" sz="2700" spc="30">
                <a:latin typeface="Microsoft Sans Serif"/>
                <a:cs typeface="Microsoft Sans Serif"/>
              </a:rPr>
              <a:t>polling</a:t>
            </a:r>
            <a:r>
              <a:rPr dirty="0" sz="2700" spc="85">
                <a:latin typeface="Microsoft Sans Serif"/>
                <a:cs typeface="Microsoft Sans Serif"/>
              </a:rPr>
              <a:t> </a:t>
            </a:r>
            <a:r>
              <a:rPr dirty="0" sz="2700" spc="30">
                <a:latin typeface="Microsoft Sans Serif"/>
                <a:cs typeface="Microsoft Sans Serif"/>
              </a:rPr>
              <a:t>trends</a:t>
            </a:r>
            <a:r>
              <a:rPr dirty="0" sz="2700" spc="85">
                <a:latin typeface="Microsoft Sans Serif"/>
                <a:cs typeface="Microsoft Sans Serif"/>
              </a:rPr>
              <a:t> </a:t>
            </a:r>
            <a:r>
              <a:rPr dirty="0" sz="2700" spc="20">
                <a:latin typeface="Microsoft Sans Serif"/>
                <a:cs typeface="Microsoft Sans Serif"/>
              </a:rPr>
              <a:t>in</a:t>
            </a:r>
            <a:r>
              <a:rPr dirty="0" sz="2700" spc="90">
                <a:latin typeface="Microsoft Sans Serif"/>
                <a:cs typeface="Microsoft Sans Serif"/>
              </a:rPr>
              <a:t> </a:t>
            </a:r>
            <a:r>
              <a:rPr dirty="0" sz="2700" spc="-75">
                <a:latin typeface="Microsoft Sans Serif"/>
                <a:cs typeface="Microsoft Sans Serif"/>
              </a:rPr>
              <a:t>a</a:t>
            </a:r>
            <a:r>
              <a:rPr dirty="0" sz="2700" spc="85">
                <a:latin typeface="Microsoft Sans Serif"/>
                <a:cs typeface="Microsoft Sans Serif"/>
              </a:rPr>
              <a:t> </a:t>
            </a:r>
            <a:r>
              <a:rPr dirty="0" sz="2700" spc="20">
                <a:latin typeface="Microsoft Sans Serif"/>
                <a:cs typeface="Microsoft Sans Serif"/>
              </a:rPr>
              <a:t>variety</a:t>
            </a:r>
            <a:r>
              <a:rPr dirty="0" sz="2700" spc="85">
                <a:latin typeface="Microsoft Sans Serif"/>
                <a:cs typeface="Microsoft Sans Serif"/>
              </a:rPr>
              <a:t> </a:t>
            </a:r>
            <a:r>
              <a:rPr dirty="0" sz="2700" spc="65">
                <a:latin typeface="Microsoft Sans Serif"/>
                <a:cs typeface="Microsoft Sans Serif"/>
              </a:rPr>
              <a:t>of</a:t>
            </a:r>
            <a:r>
              <a:rPr dirty="0" sz="2700" spc="90">
                <a:latin typeface="Microsoft Sans Serif"/>
                <a:cs typeface="Microsoft Sans Serif"/>
              </a:rPr>
              <a:t> </a:t>
            </a:r>
            <a:r>
              <a:rPr dirty="0" sz="2700" spc="15">
                <a:latin typeface="Microsoft Sans Serif"/>
                <a:cs typeface="Microsoft Sans Serif"/>
              </a:rPr>
              <a:t>fields</a:t>
            </a:r>
            <a:r>
              <a:rPr dirty="0" sz="2700" spc="85">
                <a:latin typeface="Microsoft Sans Serif"/>
                <a:cs typeface="Microsoft Sans Serif"/>
              </a:rPr>
              <a:t> </a:t>
            </a:r>
            <a:r>
              <a:rPr dirty="0" sz="2700" spc="-85">
                <a:latin typeface="Microsoft Sans Serif"/>
                <a:cs typeface="Microsoft Sans Serif"/>
              </a:rPr>
              <a:t>i.e. </a:t>
            </a:r>
            <a:r>
              <a:rPr dirty="0" sz="2700" spc="-700">
                <a:latin typeface="Microsoft Sans Serif"/>
                <a:cs typeface="Microsoft Sans Serif"/>
              </a:rPr>
              <a:t> </a:t>
            </a:r>
            <a:r>
              <a:rPr dirty="0" sz="2700" spc="15">
                <a:latin typeface="Microsoft Sans Serif"/>
                <a:cs typeface="Microsoft Sans Serif"/>
              </a:rPr>
              <a:t>entertainment,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-15">
                <a:latin typeface="Microsoft Sans Serif"/>
                <a:cs typeface="Microsoft Sans Serif"/>
              </a:rPr>
              <a:t>tech,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5">
                <a:latin typeface="Microsoft Sans Serif"/>
                <a:cs typeface="Microsoft Sans Serif"/>
              </a:rPr>
              <a:t>sports,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10">
                <a:latin typeface="Microsoft Sans Serif"/>
                <a:cs typeface="Microsoft Sans Serif"/>
              </a:rPr>
              <a:t>and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politics.</a:t>
            </a:r>
            <a:endParaRPr sz="2700">
              <a:latin typeface="Microsoft Sans Serif"/>
              <a:cs typeface="Microsoft Sans Serif"/>
            </a:endParaRPr>
          </a:p>
          <a:p>
            <a:pPr marL="169545" marR="5715">
              <a:lnSpc>
                <a:spcPct val="132700"/>
              </a:lnSpc>
              <a:spcBef>
                <a:spcPts val="630"/>
              </a:spcBef>
              <a:tabLst>
                <a:tab pos="1224915" algn="l"/>
                <a:tab pos="2127250" algn="l"/>
                <a:tab pos="3002280" algn="l"/>
                <a:tab pos="3982720" algn="l"/>
                <a:tab pos="4697095" algn="l"/>
                <a:tab pos="5263515" algn="l"/>
                <a:tab pos="5632450" algn="l"/>
                <a:tab pos="6868795" algn="l"/>
                <a:tab pos="8146415" algn="l"/>
                <a:tab pos="8756650" algn="l"/>
              </a:tabLst>
            </a:pPr>
            <a:r>
              <a:rPr dirty="0" sz="2700" spc="160">
                <a:latin typeface="Microsoft Sans Serif"/>
                <a:cs typeface="Microsoft Sans Serif"/>
              </a:rPr>
              <a:t>A</a:t>
            </a:r>
            <a:r>
              <a:rPr dirty="0" sz="2700" spc="65">
                <a:latin typeface="Microsoft Sans Serif"/>
                <a:cs typeface="Microsoft Sans Serif"/>
              </a:rPr>
              <a:t>p</a:t>
            </a:r>
            <a:r>
              <a:rPr dirty="0" sz="2700" spc="-75">
                <a:latin typeface="Microsoft Sans Serif"/>
                <a:cs typeface="Microsoft Sans Serif"/>
              </a:rPr>
              <a:t>a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165">
                <a:latin typeface="Microsoft Sans Serif"/>
                <a:cs typeface="Microsoft Sans Serif"/>
              </a:rPr>
              <a:t>t</a:t>
            </a:r>
            <a:r>
              <a:rPr dirty="0" sz="2700" spc="165">
                <a:latin typeface="Microsoft Sans Serif"/>
                <a:cs typeface="Microsoft Sans Serif"/>
              </a:rPr>
              <a:t>	</a:t>
            </a:r>
            <a:r>
              <a:rPr dirty="0" sz="2700" spc="135">
                <a:latin typeface="Microsoft Sans Serif"/>
                <a:cs typeface="Microsoft Sans Serif"/>
              </a:rPr>
              <a:t>f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-5">
                <a:latin typeface="Microsoft Sans Serif"/>
                <a:cs typeface="Microsoft Sans Serif"/>
              </a:rPr>
              <a:t>o</a:t>
            </a:r>
            <a:r>
              <a:rPr dirty="0" sz="2700" spc="50">
                <a:latin typeface="Microsoft Sans Serif"/>
                <a:cs typeface="Microsoft Sans Serif"/>
              </a:rPr>
              <a:t>m</a:t>
            </a:r>
            <a:r>
              <a:rPr dirty="0" sz="2700" spc="50">
                <a:latin typeface="Microsoft Sans Serif"/>
                <a:cs typeface="Microsoft Sans Serif"/>
              </a:rPr>
              <a:t>	</a:t>
            </a:r>
            <a:r>
              <a:rPr dirty="0" sz="2700" spc="165">
                <a:latin typeface="Microsoft Sans Serif"/>
                <a:cs typeface="Microsoft Sans Serif"/>
              </a:rPr>
              <a:t>t</a:t>
            </a:r>
            <a:r>
              <a:rPr dirty="0" sz="2700" spc="30">
                <a:latin typeface="Microsoft Sans Serif"/>
                <a:cs typeface="Microsoft Sans Serif"/>
              </a:rPr>
              <a:t>h</a:t>
            </a:r>
            <a:r>
              <a:rPr dirty="0" sz="2700" spc="-75">
                <a:latin typeface="Microsoft Sans Serif"/>
                <a:cs typeface="Microsoft Sans Serif"/>
              </a:rPr>
              <a:t>a</a:t>
            </a:r>
            <a:r>
              <a:rPr dirty="0" sz="2700" spc="165">
                <a:latin typeface="Microsoft Sans Serif"/>
                <a:cs typeface="Microsoft Sans Serif"/>
              </a:rPr>
              <a:t>t</a:t>
            </a:r>
            <a:r>
              <a:rPr dirty="0" sz="2700" spc="-135">
                <a:latin typeface="Microsoft Sans Serif"/>
                <a:cs typeface="Microsoft Sans Serif"/>
              </a:rPr>
              <a:t>,</a:t>
            </a:r>
            <a:r>
              <a:rPr dirty="0" sz="2700" spc="-135">
                <a:latin typeface="Microsoft Sans Serif"/>
                <a:cs typeface="Microsoft Sans Serif"/>
              </a:rPr>
              <a:t>	</a:t>
            </a:r>
            <a:r>
              <a:rPr dirty="0" sz="2700" spc="165">
                <a:latin typeface="Microsoft Sans Serif"/>
                <a:cs typeface="Microsoft Sans Serif"/>
              </a:rPr>
              <a:t>t</a:t>
            </a:r>
            <a:r>
              <a:rPr dirty="0" sz="2700" spc="30">
                <a:latin typeface="Microsoft Sans Serif"/>
                <a:cs typeface="Microsoft Sans Serif"/>
              </a:rPr>
              <a:t>h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-80">
                <a:latin typeface="Microsoft Sans Serif"/>
                <a:cs typeface="Microsoft Sans Serif"/>
              </a:rPr>
              <a:t>	</a:t>
            </a:r>
            <a:r>
              <a:rPr dirty="0" sz="2700" spc="320">
                <a:latin typeface="Microsoft Sans Serif"/>
                <a:cs typeface="Microsoft Sans Serif"/>
              </a:rPr>
              <a:t>w</a:t>
            </a:r>
            <a:r>
              <a:rPr dirty="0" sz="2700" spc="10">
                <a:latin typeface="Microsoft Sans Serif"/>
                <a:cs typeface="Microsoft Sans Serif"/>
              </a:rPr>
              <a:t>ill</a:t>
            </a:r>
            <a:r>
              <a:rPr dirty="0" sz="2700" spc="10">
                <a:latin typeface="Microsoft Sans Serif"/>
                <a:cs typeface="Microsoft Sans Serif"/>
              </a:rPr>
              <a:t>	</a:t>
            </a:r>
            <a:r>
              <a:rPr dirty="0" sz="2700" spc="65">
                <a:latin typeface="Microsoft Sans Serif"/>
                <a:cs typeface="Microsoft Sans Serif"/>
              </a:rPr>
              <a:t>b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-80">
                <a:latin typeface="Microsoft Sans Serif"/>
                <a:cs typeface="Microsoft Sans Serif"/>
              </a:rPr>
              <a:t>	</a:t>
            </a:r>
            <a:r>
              <a:rPr dirty="0" sz="2700" spc="-75">
                <a:latin typeface="Microsoft Sans Serif"/>
                <a:cs typeface="Microsoft Sans Serif"/>
              </a:rPr>
              <a:t>a</a:t>
            </a:r>
            <a:r>
              <a:rPr dirty="0" sz="2700" spc="-75">
                <a:latin typeface="Microsoft Sans Serif"/>
                <a:cs typeface="Microsoft Sans Serif"/>
              </a:rPr>
              <a:t>	</a:t>
            </a:r>
            <a:r>
              <a:rPr dirty="0" sz="2700" spc="-55">
                <a:latin typeface="Microsoft Sans Serif"/>
                <a:cs typeface="Microsoft Sans Serif"/>
              </a:rPr>
              <a:t>s</a:t>
            </a:r>
            <a:r>
              <a:rPr dirty="0" sz="2700" spc="65">
                <a:latin typeface="Microsoft Sans Serif"/>
                <a:cs typeface="Microsoft Sans Serif"/>
              </a:rPr>
              <a:t>p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-60">
                <a:latin typeface="Microsoft Sans Serif"/>
                <a:cs typeface="Microsoft Sans Serif"/>
              </a:rPr>
              <a:t>c</a:t>
            </a:r>
            <a:r>
              <a:rPr dirty="0" sz="2700" spc="10">
                <a:latin typeface="Microsoft Sans Serif"/>
                <a:cs typeface="Microsoft Sans Serif"/>
              </a:rPr>
              <a:t>i</a:t>
            </a:r>
            <a:r>
              <a:rPr dirty="0" sz="2700" spc="-75">
                <a:latin typeface="Microsoft Sans Serif"/>
                <a:cs typeface="Microsoft Sans Serif"/>
              </a:rPr>
              <a:t>a</a:t>
            </a:r>
            <a:r>
              <a:rPr dirty="0" sz="2700" spc="10">
                <a:latin typeface="Microsoft Sans Serif"/>
                <a:cs typeface="Microsoft Sans Serif"/>
              </a:rPr>
              <a:t>l</a:t>
            </a:r>
            <a:r>
              <a:rPr dirty="0" sz="2700" spc="10">
                <a:latin typeface="Microsoft Sans Serif"/>
                <a:cs typeface="Microsoft Sans Serif"/>
              </a:rPr>
              <a:t>	</a:t>
            </a:r>
            <a:r>
              <a:rPr dirty="0" sz="2700" spc="-55">
                <a:latin typeface="Microsoft Sans Serif"/>
                <a:cs typeface="Microsoft Sans Serif"/>
              </a:rPr>
              <a:t>s</a:t>
            </a:r>
            <a:r>
              <a:rPr dirty="0" sz="2700" spc="-80">
                <a:latin typeface="Microsoft Sans Serif"/>
                <a:cs typeface="Microsoft Sans Serif"/>
              </a:rPr>
              <a:t>e</a:t>
            </a:r>
            <a:r>
              <a:rPr dirty="0" sz="2700" spc="-60">
                <a:latin typeface="Microsoft Sans Serif"/>
                <a:cs typeface="Microsoft Sans Serif"/>
              </a:rPr>
              <a:t>c</a:t>
            </a:r>
            <a:r>
              <a:rPr dirty="0" sz="2700" spc="165">
                <a:latin typeface="Microsoft Sans Serif"/>
                <a:cs typeface="Microsoft Sans Serif"/>
              </a:rPr>
              <a:t>t</a:t>
            </a:r>
            <a:r>
              <a:rPr dirty="0" sz="2700" spc="10">
                <a:latin typeface="Microsoft Sans Serif"/>
                <a:cs typeface="Microsoft Sans Serif"/>
              </a:rPr>
              <a:t>i</a:t>
            </a:r>
            <a:r>
              <a:rPr dirty="0" sz="2700" spc="-5">
                <a:latin typeface="Microsoft Sans Serif"/>
                <a:cs typeface="Microsoft Sans Serif"/>
              </a:rPr>
              <a:t>o</a:t>
            </a:r>
            <a:r>
              <a:rPr dirty="0" sz="2700" spc="30">
                <a:latin typeface="Microsoft Sans Serif"/>
                <a:cs typeface="Microsoft Sans Serif"/>
              </a:rPr>
              <a:t>n</a:t>
            </a:r>
            <a:r>
              <a:rPr dirty="0" sz="2700" spc="30">
                <a:latin typeface="Microsoft Sans Serif"/>
                <a:cs typeface="Microsoft Sans Serif"/>
              </a:rPr>
              <a:t>	</a:t>
            </a:r>
            <a:r>
              <a:rPr dirty="0" sz="2700" spc="135">
                <a:latin typeface="Microsoft Sans Serif"/>
                <a:cs typeface="Microsoft Sans Serif"/>
              </a:rPr>
              <a:t>f</a:t>
            </a:r>
            <a:r>
              <a:rPr dirty="0" sz="2700" spc="-5">
                <a:latin typeface="Microsoft Sans Serif"/>
                <a:cs typeface="Microsoft Sans Serif"/>
              </a:rPr>
              <a:t>o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50">
                <a:latin typeface="Microsoft Sans Serif"/>
                <a:cs typeface="Microsoft Sans Serif"/>
              </a:rPr>
              <a:t>	</a:t>
            </a:r>
            <a:r>
              <a:rPr dirty="0" sz="2700" spc="-55">
                <a:latin typeface="Microsoft Sans Serif"/>
                <a:cs typeface="Microsoft Sans Serif"/>
              </a:rPr>
              <a:t>s</a:t>
            </a:r>
            <a:r>
              <a:rPr dirty="0" sz="2700" spc="65">
                <a:latin typeface="Microsoft Sans Serif"/>
                <a:cs typeface="Microsoft Sans Serif"/>
              </a:rPr>
              <a:t>p</a:t>
            </a:r>
            <a:r>
              <a:rPr dirty="0" sz="2700" spc="-5">
                <a:latin typeface="Microsoft Sans Serif"/>
                <a:cs typeface="Microsoft Sans Serif"/>
              </a:rPr>
              <a:t>o</a:t>
            </a:r>
            <a:r>
              <a:rPr dirty="0" sz="2700" spc="50">
                <a:latin typeface="Microsoft Sans Serif"/>
                <a:cs typeface="Microsoft Sans Serif"/>
              </a:rPr>
              <a:t>r</a:t>
            </a:r>
            <a:r>
              <a:rPr dirty="0" sz="2700" spc="165">
                <a:latin typeface="Microsoft Sans Serif"/>
                <a:cs typeface="Microsoft Sans Serif"/>
              </a:rPr>
              <a:t>t</a:t>
            </a:r>
            <a:r>
              <a:rPr dirty="0" sz="2700" spc="-40">
                <a:latin typeface="Microsoft Sans Serif"/>
                <a:cs typeface="Microsoft Sans Serif"/>
              </a:rPr>
              <a:t>s  </a:t>
            </a:r>
            <a:r>
              <a:rPr dirty="0" sz="2700" spc="50">
                <a:latin typeface="Microsoft Sans Serif"/>
                <a:cs typeface="Microsoft Sans Serif"/>
              </a:rPr>
              <a:t>where</a:t>
            </a:r>
            <a:r>
              <a:rPr dirty="0" sz="2700" spc="-25">
                <a:latin typeface="Microsoft Sans Serif"/>
                <a:cs typeface="Microsoft Sans Serif"/>
              </a:rPr>
              <a:t> users </a:t>
            </a:r>
            <a:r>
              <a:rPr dirty="0" sz="2700" spc="-35">
                <a:latin typeface="Microsoft Sans Serif"/>
                <a:cs typeface="Microsoft Sans Serif"/>
              </a:rPr>
              <a:t>can</a:t>
            </a:r>
            <a:r>
              <a:rPr dirty="0" sz="2700" spc="-20">
                <a:latin typeface="Microsoft Sans Serif"/>
                <a:cs typeface="Microsoft Sans Serif"/>
              </a:rPr>
              <a:t> </a:t>
            </a:r>
            <a:r>
              <a:rPr dirty="0" sz="2700" spc="50">
                <a:latin typeface="Microsoft Sans Serif"/>
                <a:cs typeface="Microsoft Sans Serif"/>
              </a:rPr>
              <a:t>bet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10">
                <a:latin typeface="Microsoft Sans Serif"/>
                <a:cs typeface="Microsoft Sans Serif"/>
              </a:rPr>
              <a:t>on</a:t>
            </a:r>
            <a:r>
              <a:rPr dirty="0" sz="2700" spc="-20">
                <a:latin typeface="Microsoft Sans Serif"/>
                <a:cs typeface="Microsoft Sans Serif"/>
              </a:rPr>
              <a:t> </a:t>
            </a:r>
            <a:r>
              <a:rPr dirty="0" sz="2700" spc="45">
                <a:latin typeface="Microsoft Sans Serif"/>
                <a:cs typeface="Microsoft Sans Serif"/>
              </a:rPr>
              <a:t>different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5">
                <a:latin typeface="Microsoft Sans Serif"/>
                <a:cs typeface="Microsoft Sans Serif"/>
              </a:rPr>
              <a:t>polls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10">
                <a:latin typeface="Microsoft Sans Serif"/>
                <a:cs typeface="Microsoft Sans Serif"/>
              </a:rPr>
              <a:t>and</a:t>
            </a:r>
            <a:r>
              <a:rPr dirty="0" sz="2700" spc="-20">
                <a:latin typeface="Microsoft Sans Serif"/>
                <a:cs typeface="Microsoft Sans Serif"/>
              </a:rPr>
              <a:t> </a:t>
            </a:r>
            <a:r>
              <a:rPr dirty="0" sz="2700" spc="120">
                <a:latin typeface="Microsoft Sans Serif"/>
                <a:cs typeface="Microsoft Sans Serif"/>
              </a:rPr>
              <a:t>win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-5">
                <a:latin typeface="Microsoft Sans Serif"/>
                <a:cs typeface="Microsoft Sans Serif"/>
              </a:rPr>
              <a:t>accordingly.</a:t>
            </a:r>
            <a:endParaRPr sz="2700">
              <a:latin typeface="Microsoft Sans Serif"/>
              <a:cs typeface="Microsoft Sans Serif"/>
            </a:endParaRPr>
          </a:p>
          <a:p>
            <a:pPr marL="169545">
              <a:lnSpc>
                <a:spcPct val="100000"/>
              </a:lnSpc>
              <a:spcBef>
                <a:spcPts val="1695"/>
              </a:spcBef>
            </a:pPr>
            <a:r>
              <a:rPr dirty="0" sz="2700" spc="-30">
                <a:latin typeface="Microsoft Sans Serif"/>
                <a:cs typeface="Microsoft Sans Serif"/>
              </a:rPr>
              <a:t>Users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-35">
                <a:latin typeface="Microsoft Sans Serif"/>
                <a:cs typeface="Microsoft Sans Serif"/>
              </a:rPr>
              <a:t>can</a:t>
            </a:r>
            <a:r>
              <a:rPr dirty="0" sz="2700" spc="-25">
                <a:latin typeface="Microsoft Sans Serif"/>
                <a:cs typeface="Microsoft Sans Serif"/>
              </a:rPr>
              <a:t> make </a:t>
            </a:r>
            <a:r>
              <a:rPr dirty="0" sz="2700">
                <a:latin typeface="Microsoft Sans Serif"/>
                <a:cs typeface="Microsoft Sans Serif"/>
              </a:rPr>
              <a:t>connections</a:t>
            </a:r>
            <a:r>
              <a:rPr dirty="0" sz="2700" spc="-20">
                <a:latin typeface="Microsoft Sans Serif"/>
                <a:cs typeface="Microsoft Sans Serif"/>
              </a:rPr>
              <a:t> </a:t>
            </a:r>
            <a:r>
              <a:rPr dirty="0" sz="2700" spc="130">
                <a:latin typeface="Microsoft Sans Serif"/>
                <a:cs typeface="Microsoft Sans Serif"/>
              </a:rPr>
              <a:t>with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-5">
                <a:latin typeface="Microsoft Sans Serif"/>
                <a:cs typeface="Microsoft Sans Serif"/>
              </a:rPr>
              <a:t>people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15">
                <a:latin typeface="Microsoft Sans Serif"/>
                <a:cs typeface="Microsoft Sans Serif"/>
              </a:rPr>
              <a:t>around</a:t>
            </a:r>
            <a:r>
              <a:rPr dirty="0" sz="2700" spc="-20">
                <a:latin typeface="Microsoft Sans Serif"/>
                <a:cs typeface="Microsoft Sans Serif"/>
              </a:rPr>
              <a:t> </a:t>
            </a:r>
            <a:r>
              <a:rPr dirty="0" sz="2700" spc="40">
                <a:latin typeface="Microsoft Sans Serif"/>
                <a:cs typeface="Microsoft Sans Serif"/>
              </a:rPr>
              <a:t>the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50">
                <a:latin typeface="Microsoft Sans Serif"/>
                <a:cs typeface="Microsoft Sans Serif"/>
              </a:rPr>
              <a:t>world.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Target</a:t>
            </a:r>
            <a:r>
              <a:rPr dirty="0" sz="3200" spc="-13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243761"/>
                </a:solidFill>
                <a:latin typeface="Trebuchet MS"/>
                <a:cs typeface="Trebuchet MS"/>
              </a:rPr>
              <a:t>users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6959" y="1704558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 h="0">
                <a:moveTo>
                  <a:pt x="1228860" y="0"/>
                </a:moveTo>
                <a:lnTo>
                  <a:pt x="0" y="0"/>
                </a:lnTo>
              </a:path>
            </a:pathLst>
          </a:custGeom>
          <a:ln w="95249">
            <a:solidFill>
              <a:srgbClr val="3783F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0865" y="2676647"/>
            <a:ext cx="2133599" cy="2171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69937" y="2551091"/>
            <a:ext cx="4740910" cy="2125345"/>
          </a:xfrm>
          <a:prstGeom prst="rect">
            <a:avLst/>
          </a:prstGeom>
        </p:spPr>
        <p:txBody>
          <a:bodyPr wrap="square" lIns="0" tIns="245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3200" spc="-50" b="1">
                <a:solidFill>
                  <a:srgbClr val="243761"/>
                </a:solidFill>
                <a:latin typeface="Trebuchet MS"/>
                <a:cs typeface="Trebuchet MS"/>
              </a:rPr>
              <a:t>Connectivity</a:t>
            </a:r>
            <a:endParaRPr sz="3200">
              <a:latin typeface="Trebuchet MS"/>
              <a:cs typeface="Trebuchet MS"/>
            </a:endParaRPr>
          </a:p>
          <a:p>
            <a:pPr algn="just" marL="12700" marR="5080">
              <a:lnSpc>
                <a:spcPct val="114599"/>
              </a:lnSpc>
              <a:spcBef>
                <a:spcPts val="955"/>
              </a:spcBef>
            </a:pPr>
            <a:r>
              <a:rPr dirty="0" sz="2400" spc="-20">
                <a:latin typeface="Microsoft Sans Serif"/>
                <a:cs typeface="Microsoft Sans Serif"/>
              </a:rPr>
              <a:t>Get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responses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from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people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all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over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35">
                <a:latin typeface="Microsoft Sans Serif"/>
                <a:cs typeface="Microsoft Sans Serif"/>
              </a:rPr>
              <a:t>the </a:t>
            </a:r>
            <a:r>
              <a:rPr dirty="0" sz="2400" spc="80">
                <a:latin typeface="Microsoft Sans Serif"/>
                <a:cs typeface="Microsoft Sans Serif"/>
              </a:rPr>
              <a:t>world </a:t>
            </a:r>
            <a:r>
              <a:rPr dirty="0" sz="2400" spc="5">
                <a:latin typeface="Microsoft Sans Serif"/>
                <a:cs typeface="Microsoft Sans Serif"/>
              </a:rPr>
              <a:t>instead </a:t>
            </a:r>
            <a:r>
              <a:rPr dirty="0" sz="2400" spc="55">
                <a:latin typeface="Microsoft Sans Serif"/>
                <a:cs typeface="Microsoft Sans Serif"/>
              </a:rPr>
              <a:t>of </a:t>
            </a:r>
            <a:r>
              <a:rPr dirty="0" sz="2400" spc="-65">
                <a:latin typeface="Microsoft Sans Serif"/>
                <a:cs typeface="Microsoft Sans Serif"/>
              </a:rPr>
              <a:t>a </a:t>
            </a:r>
            <a:r>
              <a:rPr dirty="0" sz="2400" spc="-10">
                <a:latin typeface="Microsoft Sans Serif"/>
                <a:cs typeface="Microsoft Sans Serif"/>
              </a:rPr>
              <a:t>small </a:t>
            </a:r>
            <a:r>
              <a:rPr dirty="0" sz="2400" spc="35">
                <a:latin typeface="Microsoft Sans Serif"/>
                <a:cs typeface="Microsoft Sans Serif"/>
              </a:rPr>
              <a:t>group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of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people.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51249" y="2676646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761999"/>
                </a:moveTo>
                <a:lnTo>
                  <a:pt x="333208" y="759031"/>
                </a:lnTo>
                <a:lnTo>
                  <a:pt x="287187" y="750363"/>
                </a:lnTo>
                <a:lnTo>
                  <a:pt x="243296" y="736354"/>
                </a:lnTo>
                <a:lnTo>
                  <a:pt x="201889" y="717359"/>
                </a:lnTo>
                <a:lnTo>
                  <a:pt x="163326" y="693737"/>
                </a:lnTo>
                <a:lnTo>
                  <a:pt x="127962" y="665844"/>
                </a:lnTo>
                <a:lnTo>
                  <a:pt x="96155" y="634037"/>
                </a:lnTo>
                <a:lnTo>
                  <a:pt x="68262" y="598673"/>
                </a:lnTo>
                <a:lnTo>
                  <a:pt x="44640" y="560109"/>
                </a:lnTo>
                <a:lnTo>
                  <a:pt x="25645" y="518703"/>
                </a:lnTo>
                <a:lnTo>
                  <a:pt x="11636" y="474812"/>
                </a:lnTo>
                <a:lnTo>
                  <a:pt x="2968" y="428791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28791" y="2968"/>
                </a:lnTo>
                <a:lnTo>
                  <a:pt x="474812" y="11636"/>
                </a:lnTo>
                <a:lnTo>
                  <a:pt x="518703" y="25645"/>
                </a:lnTo>
                <a:lnTo>
                  <a:pt x="560109" y="44640"/>
                </a:lnTo>
                <a:lnTo>
                  <a:pt x="598673" y="68262"/>
                </a:lnTo>
                <a:lnTo>
                  <a:pt x="634037" y="96155"/>
                </a:lnTo>
                <a:lnTo>
                  <a:pt x="665844" y="127962"/>
                </a:lnTo>
                <a:lnTo>
                  <a:pt x="693737" y="163326"/>
                </a:lnTo>
                <a:lnTo>
                  <a:pt x="717359" y="201889"/>
                </a:lnTo>
                <a:lnTo>
                  <a:pt x="736354" y="243296"/>
                </a:lnTo>
                <a:lnTo>
                  <a:pt x="750363" y="287187"/>
                </a:lnTo>
                <a:lnTo>
                  <a:pt x="759031" y="333208"/>
                </a:lnTo>
                <a:lnTo>
                  <a:pt x="761999" y="380999"/>
                </a:lnTo>
                <a:lnTo>
                  <a:pt x="759031" y="428791"/>
                </a:lnTo>
                <a:lnTo>
                  <a:pt x="750363" y="474812"/>
                </a:lnTo>
                <a:lnTo>
                  <a:pt x="736354" y="518703"/>
                </a:lnTo>
                <a:lnTo>
                  <a:pt x="717359" y="560109"/>
                </a:lnTo>
                <a:lnTo>
                  <a:pt x="693737" y="598673"/>
                </a:lnTo>
                <a:lnTo>
                  <a:pt x="665844" y="634037"/>
                </a:lnTo>
                <a:lnTo>
                  <a:pt x="634037" y="665844"/>
                </a:lnTo>
                <a:lnTo>
                  <a:pt x="598673" y="693737"/>
                </a:lnTo>
                <a:lnTo>
                  <a:pt x="560109" y="717359"/>
                </a:lnTo>
                <a:lnTo>
                  <a:pt x="518703" y="736354"/>
                </a:lnTo>
                <a:lnTo>
                  <a:pt x="474812" y="750363"/>
                </a:lnTo>
                <a:lnTo>
                  <a:pt x="428791" y="759031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3783FD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68449" y="2558581"/>
            <a:ext cx="4242435" cy="2125345"/>
          </a:xfrm>
          <a:prstGeom prst="rect">
            <a:avLst/>
          </a:prstGeom>
        </p:spPr>
        <p:txBody>
          <a:bodyPr wrap="square" lIns="0" tIns="245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3200" spc="20" b="1">
                <a:solidFill>
                  <a:srgbClr val="243761"/>
                </a:solidFill>
                <a:latin typeface="Trebuchet MS"/>
                <a:cs typeface="Trebuchet MS"/>
              </a:rPr>
              <a:t>Polling</a:t>
            </a:r>
            <a:endParaRPr sz="3200">
              <a:latin typeface="Trebuchet MS"/>
              <a:cs typeface="Trebuchet MS"/>
            </a:endParaRPr>
          </a:p>
          <a:p>
            <a:pPr algn="just" marL="12700" marR="5080">
              <a:lnSpc>
                <a:spcPct val="114599"/>
              </a:lnSpc>
              <a:spcBef>
                <a:spcPts val="955"/>
              </a:spcBef>
            </a:pPr>
            <a:r>
              <a:rPr dirty="0" sz="2400" spc="-25">
                <a:latin typeface="Microsoft Sans Serif"/>
                <a:cs typeface="Microsoft Sans Serif"/>
              </a:rPr>
              <a:t>Users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can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create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simple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single-choice,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0">
                <a:latin typeface="Microsoft Sans Serif"/>
                <a:cs typeface="Microsoft Sans Serif"/>
              </a:rPr>
              <a:t>multiple-choice,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ranking,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and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10">
                <a:latin typeface="Microsoft Sans Serif"/>
                <a:cs typeface="Microsoft Sans Serif"/>
              </a:rPr>
              <a:t>descriptive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polls.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2782" y="2749566"/>
            <a:ext cx="1781174" cy="20192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25861" y="2676646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761999"/>
                </a:moveTo>
                <a:lnTo>
                  <a:pt x="333208" y="759031"/>
                </a:lnTo>
                <a:lnTo>
                  <a:pt x="287187" y="750363"/>
                </a:lnTo>
                <a:lnTo>
                  <a:pt x="243296" y="736354"/>
                </a:lnTo>
                <a:lnTo>
                  <a:pt x="201889" y="717359"/>
                </a:lnTo>
                <a:lnTo>
                  <a:pt x="163326" y="693737"/>
                </a:lnTo>
                <a:lnTo>
                  <a:pt x="127962" y="665844"/>
                </a:lnTo>
                <a:lnTo>
                  <a:pt x="96155" y="634037"/>
                </a:lnTo>
                <a:lnTo>
                  <a:pt x="68262" y="598673"/>
                </a:lnTo>
                <a:lnTo>
                  <a:pt x="44640" y="560109"/>
                </a:lnTo>
                <a:lnTo>
                  <a:pt x="25645" y="518703"/>
                </a:lnTo>
                <a:lnTo>
                  <a:pt x="11636" y="474812"/>
                </a:lnTo>
                <a:lnTo>
                  <a:pt x="2968" y="428791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28791" y="2968"/>
                </a:lnTo>
                <a:lnTo>
                  <a:pt x="474812" y="11636"/>
                </a:lnTo>
                <a:lnTo>
                  <a:pt x="518703" y="25645"/>
                </a:lnTo>
                <a:lnTo>
                  <a:pt x="560109" y="44640"/>
                </a:lnTo>
                <a:lnTo>
                  <a:pt x="598673" y="68262"/>
                </a:lnTo>
                <a:lnTo>
                  <a:pt x="634037" y="96155"/>
                </a:lnTo>
                <a:lnTo>
                  <a:pt x="665844" y="127962"/>
                </a:lnTo>
                <a:lnTo>
                  <a:pt x="693737" y="163326"/>
                </a:lnTo>
                <a:lnTo>
                  <a:pt x="717359" y="201889"/>
                </a:lnTo>
                <a:lnTo>
                  <a:pt x="736354" y="243296"/>
                </a:lnTo>
                <a:lnTo>
                  <a:pt x="750363" y="287187"/>
                </a:lnTo>
                <a:lnTo>
                  <a:pt x="759031" y="333208"/>
                </a:lnTo>
                <a:lnTo>
                  <a:pt x="761999" y="380999"/>
                </a:lnTo>
                <a:lnTo>
                  <a:pt x="759031" y="428791"/>
                </a:lnTo>
                <a:lnTo>
                  <a:pt x="750363" y="474812"/>
                </a:lnTo>
                <a:lnTo>
                  <a:pt x="736354" y="518703"/>
                </a:lnTo>
                <a:lnTo>
                  <a:pt x="717359" y="560109"/>
                </a:lnTo>
                <a:lnTo>
                  <a:pt x="693737" y="598673"/>
                </a:lnTo>
                <a:lnTo>
                  <a:pt x="665844" y="634037"/>
                </a:lnTo>
                <a:lnTo>
                  <a:pt x="634037" y="665844"/>
                </a:lnTo>
                <a:lnTo>
                  <a:pt x="598673" y="693737"/>
                </a:lnTo>
                <a:lnTo>
                  <a:pt x="560109" y="717359"/>
                </a:lnTo>
                <a:lnTo>
                  <a:pt x="518703" y="736354"/>
                </a:lnTo>
                <a:lnTo>
                  <a:pt x="474812" y="750363"/>
                </a:lnTo>
                <a:lnTo>
                  <a:pt x="428791" y="759031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3783FD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2156" y="6298326"/>
            <a:ext cx="1924049" cy="19240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68449" y="6469288"/>
            <a:ext cx="4011295" cy="155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5" b="1">
                <a:solidFill>
                  <a:srgbClr val="243761"/>
                </a:solidFill>
                <a:latin typeface="Trebuchet MS"/>
                <a:cs typeface="Trebuchet MS"/>
              </a:rPr>
              <a:t>Sports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620"/>
              </a:spcBef>
            </a:pPr>
            <a:r>
              <a:rPr dirty="0" sz="2400" spc="30">
                <a:latin typeface="Microsoft Sans Serif"/>
                <a:cs typeface="Microsoft Sans Serif"/>
              </a:rPr>
              <a:t>Bet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to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polls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that</a:t>
            </a:r>
            <a:r>
              <a:rPr dirty="0" sz="2400" spc="-30">
                <a:latin typeface="Microsoft Sans Serif"/>
                <a:cs typeface="Microsoft Sans Serif"/>
              </a:rPr>
              <a:t> are </a:t>
            </a:r>
            <a:r>
              <a:rPr dirty="0" sz="2400" spc="-15">
                <a:latin typeface="Microsoft Sans Serif"/>
                <a:cs typeface="Microsoft Sans Serif"/>
              </a:rPr>
              <a:t>based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10">
                <a:latin typeface="Microsoft Sans Serif"/>
                <a:cs typeface="Microsoft Sans Serif"/>
              </a:rPr>
              <a:t>on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current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trends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and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105">
                <a:latin typeface="Microsoft Sans Serif"/>
                <a:cs typeface="Microsoft Sans Serif"/>
              </a:rPr>
              <a:t>win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prizes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5861" y="6298325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761999"/>
                </a:moveTo>
                <a:lnTo>
                  <a:pt x="333208" y="759031"/>
                </a:lnTo>
                <a:lnTo>
                  <a:pt x="287187" y="750363"/>
                </a:lnTo>
                <a:lnTo>
                  <a:pt x="243296" y="736354"/>
                </a:lnTo>
                <a:lnTo>
                  <a:pt x="201889" y="717359"/>
                </a:lnTo>
                <a:lnTo>
                  <a:pt x="163326" y="693737"/>
                </a:lnTo>
                <a:lnTo>
                  <a:pt x="127962" y="665844"/>
                </a:lnTo>
                <a:lnTo>
                  <a:pt x="96155" y="634037"/>
                </a:lnTo>
                <a:lnTo>
                  <a:pt x="68262" y="598673"/>
                </a:lnTo>
                <a:lnTo>
                  <a:pt x="44640" y="560109"/>
                </a:lnTo>
                <a:lnTo>
                  <a:pt x="25645" y="518703"/>
                </a:lnTo>
                <a:lnTo>
                  <a:pt x="11636" y="474812"/>
                </a:lnTo>
                <a:lnTo>
                  <a:pt x="2968" y="428791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28791" y="2968"/>
                </a:lnTo>
                <a:lnTo>
                  <a:pt x="474812" y="11636"/>
                </a:lnTo>
                <a:lnTo>
                  <a:pt x="518703" y="25645"/>
                </a:lnTo>
                <a:lnTo>
                  <a:pt x="560109" y="44640"/>
                </a:lnTo>
                <a:lnTo>
                  <a:pt x="598673" y="68262"/>
                </a:lnTo>
                <a:lnTo>
                  <a:pt x="634037" y="96155"/>
                </a:lnTo>
                <a:lnTo>
                  <a:pt x="665844" y="127962"/>
                </a:lnTo>
                <a:lnTo>
                  <a:pt x="693737" y="163326"/>
                </a:lnTo>
                <a:lnTo>
                  <a:pt x="717359" y="201889"/>
                </a:lnTo>
                <a:lnTo>
                  <a:pt x="736354" y="243296"/>
                </a:lnTo>
                <a:lnTo>
                  <a:pt x="750363" y="287187"/>
                </a:lnTo>
                <a:lnTo>
                  <a:pt x="759031" y="333208"/>
                </a:lnTo>
                <a:lnTo>
                  <a:pt x="761999" y="380999"/>
                </a:lnTo>
                <a:lnTo>
                  <a:pt x="759031" y="428791"/>
                </a:lnTo>
                <a:lnTo>
                  <a:pt x="750363" y="474812"/>
                </a:lnTo>
                <a:lnTo>
                  <a:pt x="736354" y="518703"/>
                </a:lnTo>
                <a:lnTo>
                  <a:pt x="717359" y="560109"/>
                </a:lnTo>
                <a:lnTo>
                  <a:pt x="693737" y="598673"/>
                </a:lnTo>
                <a:lnTo>
                  <a:pt x="665844" y="634037"/>
                </a:lnTo>
                <a:lnTo>
                  <a:pt x="634037" y="665844"/>
                </a:lnTo>
                <a:lnTo>
                  <a:pt x="598673" y="693737"/>
                </a:lnTo>
                <a:lnTo>
                  <a:pt x="560109" y="717359"/>
                </a:lnTo>
                <a:lnTo>
                  <a:pt x="518703" y="736354"/>
                </a:lnTo>
                <a:lnTo>
                  <a:pt x="474812" y="750363"/>
                </a:lnTo>
                <a:lnTo>
                  <a:pt x="428791" y="759031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3783FD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497744"/>
            <a:ext cx="4558030" cy="95059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50" spc="260" b="1">
                <a:solidFill>
                  <a:srgbClr val="3783FD"/>
                </a:solidFill>
                <a:latin typeface="Trebuchet MS"/>
                <a:cs typeface="Trebuchet MS"/>
              </a:rPr>
              <a:t>App</a:t>
            </a:r>
            <a:r>
              <a:rPr dirty="0" sz="6050" spc="-385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6050" spc="-140" b="1">
                <a:solidFill>
                  <a:srgbClr val="3783FD"/>
                </a:solidFill>
                <a:latin typeface="Trebuchet MS"/>
                <a:cs typeface="Trebuchet MS"/>
              </a:rPr>
              <a:t>features</a:t>
            </a:r>
            <a:endParaRPr sz="605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70865" y="6282639"/>
            <a:ext cx="1904999" cy="19145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62766" y="7181876"/>
            <a:ext cx="104775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62766" y="7600976"/>
            <a:ext cx="104775" cy="1047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702416" y="6248225"/>
            <a:ext cx="3892550" cy="157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43761"/>
                </a:solidFill>
                <a:latin typeface="Trebuchet MS"/>
                <a:cs typeface="Trebuchet MS"/>
              </a:rPr>
              <a:t>Others</a:t>
            </a:r>
            <a:endParaRPr sz="3200">
              <a:latin typeface="Trebuchet MS"/>
              <a:cs typeface="Trebuchet MS"/>
            </a:endParaRPr>
          </a:p>
          <a:p>
            <a:pPr marL="530225">
              <a:lnSpc>
                <a:spcPct val="100000"/>
              </a:lnSpc>
              <a:spcBef>
                <a:spcPts val="2210"/>
              </a:spcBef>
            </a:pPr>
            <a:r>
              <a:rPr dirty="0" sz="2400" spc="-75">
                <a:latin typeface="Microsoft Sans Serif"/>
                <a:cs typeface="Microsoft Sans Serif"/>
              </a:rPr>
              <a:t>Easy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to</a:t>
            </a:r>
            <a:r>
              <a:rPr dirty="0" sz="2400" spc="-40">
                <a:latin typeface="Microsoft Sans Serif"/>
                <a:cs typeface="Microsoft Sans Serif"/>
              </a:rPr>
              <a:t> use</a:t>
            </a:r>
            <a:endParaRPr sz="2400">
              <a:latin typeface="Microsoft Sans Serif"/>
              <a:cs typeface="Microsoft Sans Serif"/>
            </a:endParaRPr>
          </a:p>
          <a:p>
            <a:pPr marL="530225">
              <a:lnSpc>
                <a:spcPct val="100000"/>
              </a:lnSpc>
              <a:spcBef>
                <a:spcPts val="420"/>
              </a:spcBef>
            </a:pPr>
            <a:r>
              <a:rPr dirty="0" sz="2400" spc="10">
                <a:latin typeface="Microsoft Sans Serif"/>
                <a:cs typeface="Microsoft Sans Serif"/>
              </a:rPr>
              <a:t>Interactive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user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10">
                <a:latin typeface="Microsoft Sans Serif"/>
                <a:cs typeface="Microsoft Sans Serif"/>
              </a:rPr>
              <a:t>interface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51249" y="6156959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761999"/>
                </a:moveTo>
                <a:lnTo>
                  <a:pt x="333208" y="759031"/>
                </a:lnTo>
                <a:lnTo>
                  <a:pt x="287187" y="750363"/>
                </a:lnTo>
                <a:lnTo>
                  <a:pt x="243296" y="736354"/>
                </a:lnTo>
                <a:lnTo>
                  <a:pt x="201889" y="717359"/>
                </a:lnTo>
                <a:lnTo>
                  <a:pt x="163326" y="693737"/>
                </a:lnTo>
                <a:lnTo>
                  <a:pt x="127962" y="665844"/>
                </a:lnTo>
                <a:lnTo>
                  <a:pt x="96155" y="634037"/>
                </a:lnTo>
                <a:lnTo>
                  <a:pt x="68262" y="598673"/>
                </a:lnTo>
                <a:lnTo>
                  <a:pt x="44640" y="560109"/>
                </a:lnTo>
                <a:lnTo>
                  <a:pt x="25645" y="518703"/>
                </a:lnTo>
                <a:lnTo>
                  <a:pt x="11636" y="474812"/>
                </a:lnTo>
                <a:lnTo>
                  <a:pt x="2968" y="428791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28791" y="2968"/>
                </a:lnTo>
                <a:lnTo>
                  <a:pt x="474812" y="11636"/>
                </a:lnTo>
                <a:lnTo>
                  <a:pt x="518703" y="25645"/>
                </a:lnTo>
                <a:lnTo>
                  <a:pt x="560109" y="44640"/>
                </a:lnTo>
                <a:lnTo>
                  <a:pt x="598673" y="68262"/>
                </a:lnTo>
                <a:lnTo>
                  <a:pt x="634037" y="96155"/>
                </a:lnTo>
                <a:lnTo>
                  <a:pt x="665844" y="127962"/>
                </a:lnTo>
                <a:lnTo>
                  <a:pt x="693737" y="163326"/>
                </a:lnTo>
                <a:lnTo>
                  <a:pt x="717359" y="201889"/>
                </a:lnTo>
                <a:lnTo>
                  <a:pt x="736354" y="243296"/>
                </a:lnTo>
                <a:lnTo>
                  <a:pt x="750363" y="287187"/>
                </a:lnTo>
                <a:lnTo>
                  <a:pt x="759031" y="333208"/>
                </a:lnTo>
                <a:lnTo>
                  <a:pt x="761999" y="380999"/>
                </a:lnTo>
                <a:lnTo>
                  <a:pt x="759031" y="428791"/>
                </a:lnTo>
                <a:lnTo>
                  <a:pt x="750363" y="474812"/>
                </a:lnTo>
                <a:lnTo>
                  <a:pt x="736354" y="518703"/>
                </a:lnTo>
                <a:lnTo>
                  <a:pt x="717359" y="560109"/>
                </a:lnTo>
                <a:lnTo>
                  <a:pt x="693737" y="598673"/>
                </a:lnTo>
                <a:lnTo>
                  <a:pt x="665844" y="634037"/>
                </a:lnTo>
                <a:lnTo>
                  <a:pt x="634037" y="665844"/>
                </a:lnTo>
                <a:lnTo>
                  <a:pt x="598673" y="693737"/>
                </a:lnTo>
                <a:lnTo>
                  <a:pt x="560109" y="717359"/>
                </a:lnTo>
                <a:lnTo>
                  <a:pt x="518703" y="736354"/>
                </a:lnTo>
                <a:lnTo>
                  <a:pt x="474812" y="750363"/>
                </a:lnTo>
                <a:lnTo>
                  <a:pt x="428791" y="759031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3783FD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6959" y="1695033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 h="0">
                <a:moveTo>
                  <a:pt x="1228860" y="0"/>
                </a:moveTo>
                <a:lnTo>
                  <a:pt x="0" y="0"/>
                </a:lnTo>
              </a:path>
            </a:pathLst>
          </a:custGeom>
          <a:ln w="95249">
            <a:solidFill>
              <a:srgbClr val="3783F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2859" y="2862798"/>
            <a:ext cx="14451469" cy="56563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97747"/>
            <a:ext cx="3188970" cy="95059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50" spc="280" b="1">
                <a:solidFill>
                  <a:srgbClr val="3783FD"/>
                </a:solidFill>
                <a:latin typeface="Trebuchet MS"/>
                <a:cs typeface="Trebuchet MS"/>
              </a:rPr>
              <a:t>U</a:t>
            </a:r>
            <a:r>
              <a:rPr dirty="0" sz="6050" spc="270" b="1">
                <a:solidFill>
                  <a:srgbClr val="3783FD"/>
                </a:solidFill>
                <a:latin typeface="Trebuchet MS"/>
                <a:cs typeface="Trebuchet MS"/>
              </a:rPr>
              <a:t>s</a:t>
            </a:r>
            <a:r>
              <a:rPr dirty="0" sz="6050" spc="-320" b="1">
                <a:solidFill>
                  <a:srgbClr val="3783FD"/>
                </a:solidFill>
                <a:latin typeface="Trebuchet MS"/>
                <a:cs typeface="Trebuchet MS"/>
              </a:rPr>
              <a:t>e</a:t>
            </a:r>
            <a:r>
              <a:rPr dirty="0" sz="6050" spc="-330" b="1">
                <a:solidFill>
                  <a:srgbClr val="3783FD"/>
                </a:solidFill>
                <a:latin typeface="Trebuchet MS"/>
                <a:cs typeface="Trebuchet MS"/>
              </a:rPr>
              <a:t>r</a:t>
            </a:r>
            <a:r>
              <a:rPr dirty="0" sz="6050" spc="-130" b="1">
                <a:solidFill>
                  <a:srgbClr val="3783FD"/>
                </a:solidFill>
                <a:latin typeface="Trebuchet MS"/>
                <a:cs typeface="Trebuchet MS"/>
              </a:rPr>
              <a:t>f</a:t>
            </a:r>
            <a:r>
              <a:rPr dirty="0" sz="6050" spc="-310" b="1">
                <a:solidFill>
                  <a:srgbClr val="3783FD"/>
                </a:solidFill>
                <a:latin typeface="Trebuchet MS"/>
                <a:cs typeface="Trebuchet MS"/>
              </a:rPr>
              <a:t>l</a:t>
            </a:r>
            <a:r>
              <a:rPr dirty="0" sz="6050" b="1">
                <a:solidFill>
                  <a:srgbClr val="3783FD"/>
                </a:solidFill>
                <a:latin typeface="Trebuchet MS"/>
                <a:cs typeface="Trebuchet MS"/>
              </a:rPr>
              <a:t>o</a:t>
            </a:r>
            <a:r>
              <a:rPr dirty="0" sz="6050" spc="450" b="1">
                <a:solidFill>
                  <a:srgbClr val="3783FD"/>
                </a:solidFill>
                <a:latin typeface="Trebuchet MS"/>
                <a:cs typeface="Trebuchet MS"/>
              </a:rPr>
              <a:t>w</a:t>
            </a:r>
            <a:endParaRPr sz="6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8788" y="4523360"/>
            <a:ext cx="5038724" cy="51053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6959" y="1695033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 h="0">
                <a:moveTo>
                  <a:pt x="1228860" y="0"/>
                </a:moveTo>
                <a:lnTo>
                  <a:pt x="0" y="0"/>
                </a:lnTo>
              </a:path>
            </a:pathLst>
          </a:custGeom>
          <a:ln w="95249">
            <a:solidFill>
              <a:srgbClr val="378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97744"/>
            <a:ext cx="5391785" cy="95059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50" spc="455" b="1">
                <a:solidFill>
                  <a:srgbClr val="3783FD"/>
                </a:solidFill>
                <a:latin typeface="Trebuchet MS"/>
                <a:cs typeface="Trebuchet MS"/>
              </a:rPr>
              <a:t>R</a:t>
            </a:r>
            <a:r>
              <a:rPr dirty="0" sz="6050" spc="-320" b="1">
                <a:solidFill>
                  <a:srgbClr val="3783FD"/>
                </a:solidFill>
                <a:latin typeface="Trebuchet MS"/>
                <a:cs typeface="Trebuchet MS"/>
              </a:rPr>
              <a:t>e</a:t>
            </a:r>
            <a:r>
              <a:rPr dirty="0" sz="6050" spc="-65" b="1">
                <a:solidFill>
                  <a:srgbClr val="3783FD"/>
                </a:solidFill>
                <a:latin typeface="Trebuchet MS"/>
                <a:cs typeface="Trebuchet MS"/>
              </a:rPr>
              <a:t>v</a:t>
            </a:r>
            <a:r>
              <a:rPr dirty="0" sz="6050" spc="-320" b="1">
                <a:solidFill>
                  <a:srgbClr val="3783FD"/>
                </a:solidFill>
                <a:latin typeface="Trebuchet MS"/>
                <a:cs typeface="Trebuchet MS"/>
              </a:rPr>
              <a:t>e</a:t>
            </a:r>
            <a:r>
              <a:rPr dirty="0" sz="6050" spc="-90" b="1">
                <a:solidFill>
                  <a:srgbClr val="3783FD"/>
                </a:solidFill>
                <a:latin typeface="Trebuchet MS"/>
                <a:cs typeface="Trebuchet MS"/>
              </a:rPr>
              <a:t>n</a:t>
            </a:r>
            <a:r>
              <a:rPr dirty="0" sz="6050" spc="-130" b="1">
                <a:solidFill>
                  <a:srgbClr val="3783FD"/>
                </a:solidFill>
                <a:latin typeface="Trebuchet MS"/>
                <a:cs typeface="Trebuchet MS"/>
              </a:rPr>
              <a:t>u</a:t>
            </a:r>
            <a:r>
              <a:rPr dirty="0" sz="6050" spc="-254" b="1">
                <a:solidFill>
                  <a:srgbClr val="3783FD"/>
                </a:solidFill>
                <a:latin typeface="Trebuchet MS"/>
                <a:cs typeface="Trebuchet MS"/>
              </a:rPr>
              <a:t>e</a:t>
            </a:r>
            <a:r>
              <a:rPr dirty="0" sz="6050" spc="-300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6050" spc="30" b="1">
                <a:solidFill>
                  <a:srgbClr val="3783FD"/>
                </a:solidFill>
                <a:latin typeface="Trebuchet MS"/>
                <a:cs typeface="Trebuchet MS"/>
              </a:rPr>
              <a:t>m</a:t>
            </a:r>
            <a:r>
              <a:rPr dirty="0" sz="6050" b="1">
                <a:solidFill>
                  <a:srgbClr val="3783FD"/>
                </a:solidFill>
                <a:latin typeface="Trebuchet MS"/>
                <a:cs typeface="Trebuchet MS"/>
              </a:rPr>
              <a:t>o</a:t>
            </a:r>
            <a:r>
              <a:rPr dirty="0" sz="6050" spc="65" b="1">
                <a:solidFill>
                  <a:srgbClr val="3783FD"/>
                </a:solidFill>
                <a:latin typeface="Trebuchet MS"/>
                <a:cs typeface="Trebuchet MS"/>
              </a:rPr>
              <a:t>d</a:t>
            </a:r>
            <a:r>
              <a:rPr dirty="0" sz="6050" spc="-320" b="1">
                <a:solidFill>
                  <a:srgbClr val="3783FD"/>
                </a:solidFill>
                <a:latin typeface="Trebuchet MS"/>
                <a:cs typeface="Trebuchet MS"/>
              </a:rPr>
              <a:t>e</a:t>
            </a:r>
            <a:r>
              <a:rPr dirty="0" sz="6050" spc="-245" b="1">
                <a:solidFill>
                  <a:srgbClr val="3783FD"/>
                </a:solidFill>
                <a:latin typeface="Trebuchet MS"/>
                <a:cs typeface="Trebuchet MS"/>
              </a:rPr>
              <a:t>l</a:t>
            </a:r>
            <a:endParaRPr sz="60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81343" y="64308"/>
            <a:ext cx="427990" cy="420370"/>
          </a:xfrm>
          <a:custGeom>
            <a:avLst/>
            <a:gdLst/>
            <a:ahLst/>
            <a:cxnLst/>
            <a:rect l="l" t="t" r="r" b="b"/>
            <a:pathLst>
              <a:path w="427990" h="420370">
                <a:moveTo>
                  <a:pt x="427426" y="410694"/>
                </a:moveTo>
                <a:lnTo>
                  <a:pt x="424844" y="299185"/>
                </a:lnTo>
                <a:lnTo>
                  <a:pt x="118683" y="306125"/>
                </a:lnTo>
                <a:lnTo>
                  <a:pt x="111530" y="0"/>
                </a:lnTo>
                <a:lnTo>
                  <a:pt x="45" y="2538"/>
                </a:lnTo>
                <a:lnTo>
                  <a:pt x="9872" y="420076"/>
                </a:lnTo>
                <a:lnTo>
                  <a:pt x="427426" y="410694"/>
                </a:lnTo>
                <a:close/>
              </a:path>
            </a:pathLst>
          </a:custGeom>
          <a:solidFill>
            <a:srgbClr val="D5AB38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026932" y="803680"/>
            <a:ext cx="427990" cy="420370"/>
          </a:xfrm>
          <a:custGeom>
            <a:avLst/>
            <a:gdLst/>
            <a:ahLst/>
            <a:cxnLst/>
            <a:rect l="l" t="t" r="r" b="b"/>
            <a:pathLst>
              <a:path w="427990" h="420369">
                <a:moveTo>
                  <a:pt x="427410" y="410644"/>
                </a:moveTo>
                <a:lnTo>
                  <a:pt x="424776" y="299201"/>
                </a:lnTo>
                <a:lnTo>
                  <a:pt x="118679" y="306088"/>
                </a:lnTo>
                <a:lnTo>
                  <a:pt x="111445" y="0"/>
                </a:lnTo>
                <a:lnTo>
                  <a:pt x="0" y="2507"/>
                </a:lnTo>
                <a:lnTo>
                  <a:pt x="9867" y="420038"/>
                </a:lnTo>
                <a:lnTo>
                  <a:pt x="427410" y="410644"/>
                </a:lnTo>
                <a:close/>
              </a:path>
            </a:pathLst>
          </a:custGeom>
          <a:solidFill>
            <a:srgbClr val="D5AB38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974999" y="1681569"/>
            <a:ext cx="427990" cy="420370"/>
          </a:xfrm>
          <a:custGeom>
            <a:avLst/>
            <a:gdLst/>
            <a:ahLst/>
            <a:cxnLst/>
            <a:rect l="l" t="t" r="r" b="b"/>
            <a:pathLst>
              <a:path w="427990" h="420369">
                <a:moveTo>
                  <a:pt x="427410" y="410704"/>
                </a:moveTo>
                <a:lnTo>
                  <a:pt x="424833" y="299202"/>
                </a:lnTo>
                <a:lnTo>
                  <a:pt x="118679" y="306148"/>
                </a:lnTo>
                <a:lnTo>
                  <a:pt x="111502" y="0"/>
                </a:lnTo>
                <a:lnTo>
                  <a:pt x="0" y="2566"/>
                </a:lnTo>
                <a:lnTo>
                  <a:pt x="9868" y="420098"/>
                </a:lnTo>
                <a:lnTo>
                  <a:pt x="427410" y="410704"/>
                </a:lnTo>
                <a:close/>
              </a:path>
            </a:pathLst>
          </a:custGeom>
          <a:solidFill>
            <a:srgbClr val="D5AB38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80744" y="0"/>
            <a:ext cx="307340" cy="229870"/>
          </a:xfrm>
          <a:custGeom>
            <a:avLst/>
            <a:gdLst/>
            <a:ahLst/>
            <a:cxnLst/>
            <a:rect l="l" t="t" r="r" b="b"/>
            <a:pathLst>
              <a:path w="307340" h="229870">
                <a:moveTo>
                  <a:pt x="307255" y="222720"/>
                </a:moveTo>
                <a:lnTo>
                  <a:pt x="307255" y="111197"/>
                </a:lnTo>
                <a:lnTo>
                  <a:pt x="114265" y="115539"/>
                </a:lnTo>
                <a:lnTo>
                  <a:pt x="111534" y="0"/>
                </a:lnTo>
                <a:lnTo>
                  <a:pt x="0" y="0"/>
                </a:lnTo>
                <a:lnTo>
                  <a:pt x="5396" y="229549"/>
                </a:lnTo>
                <a:lnTo>
                  <a:pt x="307255" y="222720"/>
                </a:lnTo>
                <a:close/>
              </a:path>
            </a:pathLst>
          </a:custGeom>
          <a:solidFill>
            <a:srgbClr val="D5AB38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24397" y="687399"/>
            <a:ext cx="363855" cy="420370"/>
          </a:xfrm>
          <a:custGeom>
            <a:avLst/>
            <a:gdLst/>
            <a:ahLst/>
            <a:cxnLst/>
            <a:rect l="l" t="t" r="r" b="b"/>
            <a:pathLst>
              <a:path w="363855" h="420369">
                <a:moveTo>
                  <a:pt x="363602" y="412080"/>
                </a:moveTo>
                <a:lnTo>
                  <a:pt x="363602" y="300566"/>
                </a:lnTo>
                <a:lnTo>
                  <a:pt x="118736" y="306028"/>
                </a:lnTo>
                <a:lnTo>
                  <a:pt x="111445" y="0"/>
                </a:lnTo>
                <a:lnTo>
                  <a:pt x="0" y="2507"/>
                </a:lnTo>
                <a:lnTo>
                  <a:pt x="9867" y="420038"/>
                </a:lnTo>
                <a:lnTo>
                  <a:pt x="363602" y="412080"/>
                </a:lnTo>
                <a:close/>
              </a:path>
            </a:pathLst>
          </a:custGeom>
          <a:solidFill>
            <a:srgbClr val="D5AB38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172285" y="0"/>
            <a:ext cx="427355" cy="407670"/>
          </a:xfrm>
          <a:custGeom>
            <a:avLst/>
            <a:gdLst/>
            <a:ahLst/>
            <a:cxnLst/>
            <a:rect l="l" t="t" r="r" b="b"/>
            <a:pathLst>
              <a:path w="427355" h="407670">
                <a:moveTo>
                  <a:pt x="427176" y="397993"/>
                </a:moveTo>
                <a:lnTo>
                  <a:pt x="424542" y="286550"/>
                </a:lnTo>
                <a:lnTo>
                  <a:pt x="118445" y="293437"/>
                </a:lnTo>
                <a:lnTo>
                  <a:pt x="111527" y="0"/>
                </a:lnTo>
                <a:lnTo>
                  <a:pt x="0" y="0"/>
                </a:lnTo>
                <a:lnTo>
                  <a:pt x="9633" y="407387"/>
                </a:lnTo>
                <a:lnTo>
                  <a:pt x="427176" y="397993"/>
                </a:lnTo>
                <a:close/>
              </a:path>
            </a:pathLst>
          </a:custGeom>
          <a:solidFill>
            <a:srgbClr val="80C7A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136185" y="880636"/>
            <a:ext cx="427990" cy="420370"/>
          </a:xfrm>
          <a:custGeom>
            <a:avLst/>
            <a:gdLst/>
            <a:ahLst/>
            <a:cxnLst/>
            <a:rect l="l" t="t" r="r" b="b"/>
            <a:pathLst>
              <a:path w="427990" h="420369">
                <a:moveTo>
                  <a:pt x="427469" y="410704"/>
                </a:moveTo>
                <a:lnTo>
                  <a:pt x="424893" y="299202"/>
                </a:lnTo>
                <a:lnTo>
                  <a:pt x="118739" y="306148"/>
                </a:lnTo>
                <a:lnTo>
                  <a:pt x="111562" y="0"/>
                </a:lnTo>
                <a:lnTo>
                  <a:pt x="0" y="2509"/>
                </a:lnTo>
                <a:lnTo>
                  <a:pt x="9927" y="420098"/>
                </a:lnTo>
                <a:lnTo>
                  <a:pt x="427469" y="410704"/>
                </a:lnTo>
                <a:close/>
              </a:path>
            </a:pathLst>
          </a:custGeom>
          <a:solidFill>
            <a:srgbClr val="80C7A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829879" y="2497901"/>
            <a:ext cx="427990" cy="420370"/>
          </a:xfrm>
          <a:custGeom>
            <a:avLst/>
            <a:gdLst/>
            <a:ahLst/>
            <a:cxnLst/>
            <a:rect l="l" t="t" r="r" b="b"/>
            <a:pathLst>
              <a:path w="427990" h="420369">
                <a:moveTo>
                  <a:pt x="427409" y="410704"/>
                </a:moveTo>
                <a:lnTo>
                  <a:pt x="424833" y="299202"/>
                </a:lnTo>
                <a:lnTo>
                  <a:pt x="118679" y="306148"/>
                </a:lnTo>
                <a:lnTo>
                  <a:pt x="111502" y="0"/>
                </a:lnTo>
                <a:lnTo>
                  <a:pt x="0" y="2566"/>
                </a:lnTo>
                <a:lnTo>
                  <a:pt x="9868" y="420098"/>
                </a:lnTo>
                <a:lnTo>
                  <a:pt x="427409" y="410704"/>
                </a:lnTo>
                <a:close/>
              </a:path>
            </a:pathLst>
          </a:custGeom>
          <a:solidFill>
            <a:srgbClr val="80C7A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865686" y="1604670"/>
            <a:ext cx="422909" cy="420370"/>
          </a:xfrm>
          <a:custGeom>
            <a:avLst/>
            <a:gdLst/>
            <a:ahLst/>
            <a:cxnLst/>
            <a:rect l="l" t="t" r="r" b="b"/>
            <a:pathLst>
              <a:path w="422909" h="420369">
                <a:moveTo>
                  <a:pt x="422314" y="410760"/>
                </a:moveTo>
                <a:lnTo>
                  <a:pt x="422314" y="299258"/>
                </a:lnTo>
                <a:lnTo>
                  <a:pt x="118739" y="306088"/>
                </a:lnTo>
                <a:lnTo>
                  <a:pt x="111505" y="0"/>
                </a:lnTo>
                <a:lnTo>
                  <a:pt x="0" y="2450"/>
                </a:lnTo>
                <a:lnTo>
                  <a:pt x="9927" y="420038"/>
                </a:lnTo>
                <a:lnTo>
                  <a:pt x="422314" y="410760"/>
                </a:lnTo>
                <a:close/>
              </a:path>
            </a:pathLst>
          </a:custGeom>
          <a:solidFill>
            <a:srgbClr val="80C7A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088223" y="0"/>
            <a:ext cx="425450" cy="306705"/>
          </a:xfrm>
          <a:custGeom>
            <a:avLst/>
            <a:gdLst/>
            <a:ahLst/>
            <a:cxnLst/>
            <a:rect l="l" t="t" r="r" b="b"/>
            <a:pathLst>
              <a:path w="425450" h="306705">
                <a:moveTo>
                  <a:pt x="424829" y="297111"/>
                </a:moveTo>
                <a:lnTo>
                  <a:pt x="422195" y="185668"/>
                </a:lnTo>
                <a:lnTo>
                  <a:pt x="116155" y="192495"/>
                </a:lnTo>
                <a:lnTo>
                  <a:pt x="111569" y="0"/>
                </a:lnTo>
                <a:lnTo>
                  <a:pt x="0" y="0"/>
                </a:lnTo>
                <a:lnTo>
                  <a:pt x="7286" y="306505"/>
                </a:lnTo>
                <a:lnTo>
                  <a:pt x="424829" y="297111"/>
                </a:lnTo>
                <a:close/>
              </a:path>
            </a:pathLst>
          </a:custGeom>
          <a:solidFill>
            <a:srgbClr val="80C7A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08355" y="3354185"/>
            <a:ext cx="4244975" cy="2125345"/>
          </a:xfrm>
          <a:prstGeom prst="rect">
            <a:avLst/>
          </a:prstGeom>
        </p:spPr>
        <p:txBody>
          <a:bodyPr wrap="square" lIns="0" tIns="245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3200" spc="95" b="1">
                <a:solidFill>
                  <a:srgbClr val="243761"/>
                </a:solidFill>
                <a:latin typeface="Trebuchet MS"/>
                <a:cs typeface="Trebuchet MS"/>
              </a:rPr>
              <a:t>AdSense</a:t>
            </a:r>
            <a:endParaRPr sz="3200">
              <a:latin typeface="Trebuchet MS"/>
              <a:cs typeface="Trebuchet MS"/>
            </a:endParaRPr>
          </a:p>
          <a:p>
            <a:pPr algn="just" marL="12700" marR="5080">
              <a:lnSpc>
                <a:spcPct val="114599"/>
              </a:lnSpc>
              <a:spcBef>
                <a:spcPts val="955"/>
              </a:spcBef>
            </a:pPr>
            <a:r>
              <a:rPr dirty="0" sz="2400" spc="35">
                <a:latin typeface="Trebuchet MS"/>
                <a:cs typeface="Trebuchet MS"/>
              </a:rPr>
              <a:t>This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will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be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our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primary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source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of </a:t>
            </a:r>
            <a:r>
              <a:rPr dirty="0" sz="2400" spc="-60">
                <a:latin typeface="Trebuchet MS"/>
                <a:cs typeface="Trebuchet MS"/>
              </a:rPr>
              <a:t>income. </a:t>
            </a:r>
            <a:r>
              <a:rPr dirty="0" sz="2400" spc="275">
                <a:latin typeface="Trebuchet MS"/>
                <a:cs typeface="Trebuchet MS"/>
              </a:rPr>
              <a:t>We </a:t>
            </a:r>
            <a:r>
              <a:rPr dirty="0" sz="2400" spc="-50">
                <a:latin typeface="Trebuchet MS"/>
                <a:cs typeface="Trebuchet MS"/>
              </a:rPr>
              <a:t>will </a:t>
            </a:r>
            <a:r>
              <a:rPr dirty="0" sz="2400" spc="125">
                <a:latin typeface="Trebuchet MS"/>
                <a:cs typeface="Trebuchet MS"/>
              </a:rPr>
              <a:t>show </a:t>
            </a:r>
            <a:r>
              <a:rPr dirty="0" sz="2400" spc="80">
                <a:latin typeface="Trebuchet MS"/>
                <a:cs typeface="Trebuchet MS"/>
              </a:rPr>
              <a:t>ads </a:t>
            </a:r>
            <a:r>
              <a:rPr dirty="0" sz="2400" spc="85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on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app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and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get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revenue.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21055" y="2639743"/>
            <a:ext cx="609600" cy="676275"/>
          </a:xfrm>
          <a:custGeom>
            <a:avLst/>
            <a:gdLst/>
            <a:ahLst/>
            <a:cxnLst/>
            <a:rect l="l" t="t" r="r" b="b"/>
            <a:pathLst>
              <a:path w="609600" h="676275">
                <a:moveTo>
                  <a:pt x="0" y="676242"/>
                </a:moveTo>
                <a:lnTo>
                  <a:pt x="0" y="0"/>
                </a:lnTo>
                <a:lnTo>
                  <a:pt x="50800" y="50718"/>
                </a:lnTo>
                <a:lnTo>
                  <a:pt x="609600" y="50718"/>
                </a:lnTo>
                <a:lnTo>
                  <a:pt x="609600" y="169060"/>
                </a:lnTo>
                <a:lnTo>
                  <a:pt x="101600" y="169060"/>
                </a:lnTo>
                <a:lnTo>
                  <a:pt x="101600" y="236684"/>
                </a:lnTo>
                <a:lnTo>
                  <a:pt x="609600" y="236684"/>
                </a:lnTo>
                <a:lnTo>
                  <a:pt x="609600" y="304308"/>
                </a:lnTo>
                <a:lnTo>
                  <a:pt x="101600" y="304308"/>
                </a:lnTo>
                <a:lnTo>
                  <a:pt x="101600" y="371933"/>
                </a:lnTo>
                <a:lnTo>
                  <a:pt x="609600" y="371933"/>
                </a:lnTo>
                <a:lnTo>
                  <a:pt x="609600" y="439557"/>
                </a:lnTo>
                <a:lnTo>
                  <a:pt x="101600" y="439557"/>
                </a:lnTo>
                <a:lnTo>
                  <a:pt x="101600" y="507181"/>
                </a:lnTo>
                <a:lnTo>
                  <a:pt x="609600" y="507181"/>
                </a:lnTo>
                <a:lnTo>
                  <a:pt x="609600" y="625523"/>
                </a:lnTo>
                <a:lnTo>
                  <a:pt x="50800" y="625523"/>
                </a:lnTo>
                <a:lnTo>
                  <a:pt x="0" y="676242"/>
                </a:lnTo>
                <a:close/>
              </a:path>
              <a:path w="609600" h="676275">
                <a:moveTo>
                  <a:pt x="152400" y="50718"/>
                </a:moveTo>
                <a:lnTo>
                  <a:pt x="50800" y="50718"/>
                </a:lnTo>
                <a:lnTo>
                  <a:pt x="101600" y="0"/>
                </a:lnTo>
                <a:lnTo>
                  <a:pt x="152400" y="50718"/>
                </a:lnTo>
                <a:close/>
              </a:path>
              <a:path w="609600" h="676275">
                <a:moveTo>
                  <a:pt x="254000" y="50718"/>
                </a:moveTo>
                <a:lnTo>
                  <a:pt x="152400" y="50718"/>
                </a:lnTo>
                <a:lnTo>
                  <a:pt x="203200" y="0"/>
                </a:lnTo>
                <a:lnTo>
                  <a:pt x="254000" y="50718"/>
                </a:lnTo>
                <a:close/>
              </a:path>
              <a:path w="609600" h="676275">
                <a:moveTo>
                  <a:pt x="355600" y="50718"/>
                </a:moveTo>
                <a:lnTo>
                  <a:pt x="254000" y="50718"/>
                </a:lnTo>
                <a:lnTo>
                  <a:pt x="304800" y="0"/>
                </a:lnTo>
                <a:lnTo>
                  <a:pt x="355600" y="50718"/>
                </a:lnTo>
                <a:close/>
              </a:path>
              <a:path w="609600" h="676275">
                <a:moveTo>
                  <a:pt x="457200" y="50718"/>
                </a:moveTo>
                <a:lnTo>
                  <a:pt x="355600" y="50718"/>
                </a:lnTo>
                <a:lnTo>
                  <a:pt x="406400" y="0"/>
                </a:lnTo>
                <a:lnTo>
                  <a:pt x="457200" y="50718"/>
                </a:lnTo>
                <a:close/>
              </a:path>
              <a:path w="609600" h="676275">
                <a:moveTo>
                  <a:pt x="558800" y="50718"/>
                </a:moveTo>
                <a:lnTo>
                  <a:pt x="457200" y="50718"/>
                </a:lnTo>
                <a:lnTo>
                  <a:pt x="508000" y="0"/>
                </a:lnTo>
                <a:lnTo>
                  <a:pt x="558800" y="50718"/>
                </a:lnTo>
                <a:close/>
              </a:path>
              <a:path w="609600" h="676275">
                <a:moveTo>
                  <a:pt x="609600" y="50718"/>
                </a:moveTo>
                <a:lnTo>
                  <a:pt x="558800" y="50718"/>
                </a:lnTo>
                <a:lnTo>
                  <a:pt x="609600" y="0"/>
                </a:lnTo>
                <a:lnTo>
                  <a:pt x="609600" y="50718"/>
                </a:lnTo>
                <a:close/>
              </a:path>
              <a:path w="609600" h="676275">
                <a:moveTo>
                  <a:pt x="609600" y="236684"/>
                </a:moveTo>
                <a:lnTo>
                  <a:pt x="508000" y="236684"/>
                </a:lnTo>
                <a:lnTo>
                  <a:pt x="508000" y="169060"/>
                </a:lnTo>
                <a:lnTo>
                  <a:pt x="609600" y="169060"/>
                </a:lnTo>
                <a:lnTo>
                  <a:pt x="609600" y="236684"/>
                </a:lnTo>
                <a:close/>
              </a:path>
              <a:path w="609600" h="676275">
                <a:moveTo>
                  <a:pt x="609600" y="371933"/>
                </a:moveTo>
                <a:lnTo>
                  <a:pt x="508000" y="371933"/>
                </a:lnTo>
                <a:lnTo>
                  <a:pt x="508000" y="304308"/>
                </a:lnTo>
                <a:lnTo>
                  <a:pt x="609600" y="304308"/>
                </a:lnTo>
                <a:lnTo>
                  <a:pt x="609600" y="371933"/>
                </a:lnTo>
                <a:close/>
              </a:path>
              <a:path w="609600" h="676275">
                <a:moveTo>
                  <a:pt x="609600" y="507181"/>
                </a:moveTo>
                <a:lnTo>
                  <a:pt x="508000" y="507181"/>
                </a:lnTo>
                <a:lnTo>
                  <a:pt x="508000" y="439557"/>
                </a:lnTo>
                <a:lnTo>
                  <a:pt x="609600" y="439557"/>
                </a:lnTo>
                <a:lnTo>
                  <a:pt x="609600" y="507181"/>
                </a:lnTo>
                <a:close/>
              </a:path>
              <a:path w="609600" h="676275">
                <a:moveTo>
                  <a:pt x="101600" y="676242"/>
                </a:moveTo>
                <a:lnTo>
                  <a:pt x="50800" y="625523"/>
                </a:lnTo>
                <a:lnTo>
                  <a:pt x="152400" y="625523"/>
                </a:lnTo>
                <a:lnTo>
                  <a:pt x="101600" y="676242"/>
                </a:lnTo>
                <a:close/>
              </a:path>
              <a:path w="609600" h="676275">
                <a:moveTo>
                  <a:pt x="203200" y="676242"/>
                </a:moveTo>
                <a:lnTo>
                  <a:pt x="152400" y="625523"/>
                </a:lnTo>
                <a:lnTo>
                  <a:pt x="254000" y="625523"/>
                </a:lnTo>
                <a:lnTo>
                  <a:pt x="203200" y="676242"/>
                </a:lnTo>
                <a:close/>
              </a:path>
              <a:path w="609600" h="676275">
                <a:moveTo>
                  <a:pt x="304800" y="676242"/>
                </a:moveTo>
                <a:lnTo>
                  <a:pt x="254000" y="625523"/>
                </a:lnTo>
                <a:lnTo>
                  <a:pt x="355600" y="625523"/>
                </a:lnTo>
                <a:lnTo>
                  <a:pt x="304800" y="676242"/>
                </a:lnTo>
                <a:close/>
              </a:path>
              <a:path w="609600" h="676275">
                <a:moveTo>
                  <a:pt x="406400" y="676242"/>
                </a:moveTo>
                <a:lnTo>
                  <a:pt x="355600" y="625523"/>
                </a:lnTo>
                <a:lnTo>
                  <a:pt x="457200" y="625523"/>
                </a:lnTo>
                <a:lnTo>
                  <a:pt x="406400" y="676242"/>
                </a:lnTo>
                <a:close/>
              </a:path>
              <a:path w="609600" h="676275">
                <a:moveTo>
                  <a:pt x="508000" y="676242"/>
                </a:moveTo>
                <a:lnTo>
                  <a:pt x="457200" y="625523"/>
                </a:lnTo>
                <a:lnTo>
                  <a:pt x="558800" y="625523"/>
                </a:lnTo>
                <a:lnTo>
                  <a:pt x="508000" y="676242"/>
                </a:lnTo>
                <a:close/>
              </a:path>
              <a:path w="609600" h="676275">
                <a:moveTo>
                  <a:pt x="609600" y="676242"/>
                </a:moveTo>
                <a:lnTo>
                  <a:pt x="558800" y="625523"/>
                </a:lnTo>
                <a:lnTo>
                  <a:pt x="609600" y="625523"/>
                </a:lnTo>
                <a:lnTo>
                  <a:pt x="609600" y="676242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13303" y="3268092"/>
            <a:ext cx="4244975" cy="2125345"/>
          </a:xfrm>
          <a:prstGeom prst="rect">
            <a:avLst/>
          </a:prstGeom>
        </p:spPr>
        <p:txBody>
          <a:bodyPr wrap="square" lIns="0" tIns="245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3200" spc="20" b="1">
                <a:solidFill>
                  <a:srgbClr val="243761"/>
                </a:solidFill>
                <a:latin typeface="Trebuchet MS"/>
                <a:cs typeface="Trebuchet MS"/>
              </a:rPr>
              <a:t>Commision</a:t>
            </a:r>
            <a:endParaRPr sz="3200">
              <a:latin typeface="Trebuchet MS"/>
              <a:cs typeface="Trebuchet MS"/>
            </a:endParaRPr>
          </a:p>
          <a:p>
            <a:pPr algn="just" marL="12700" marR="5080">
              <a:lnSpc>
                <a:spcPct val="114599"/>
              </a:lnSpc>
              <a:spcBef>
                <a:spcPts val="955"/>
              </a:spcBef>
            </a:pPr>
            <a:r>
              <a:rPr dirty="0" sz="2400" spc="10">
                <a:latin typeface="Trebuchet MS"/>
                <a:cs typeface="Trebuchet MS"/>
              </a:rPr>
              <a:t>For </a:t>
            </a:r>
            <a:r>
              <a:rPr dirty="0" sz="2400" spc="-15">
                <a:latin typeface="Trebuchet MS"/>
                <a:cs typeface="Trebuchet MS"/>
              </a:rPr>
              <a:t>every </a:t>
            </a:r>
            <a:r>
              <a:rPr dirty="0" sz="2400" spc="45">
                <a:latin typeface="Trebuchet MS"/>
                <a:cs typeface="Trebuchet MS"/>
              </a:rPr>
              <a:t>winning </a:t>
            </a:r>
            <a:r>
              <a:rPr dirty="0" sz="2400" spc="-30">
                <a:latin typeface="Trebuchet MS"/>
                <a:cs typeface="Trebuchet MS"/>
              </a:rPr>
              <a:t>prize </a:t>
            </a:r>
            <a:r>
              <a:rPr dirty="0" sz="2400" spc="-40">
                <a:latin typeface="Trebuchet MS"/>
                <a:cs typeface="Trebuchet MS"/>
              </a:rPr>
              <a:t>in </a:t>
            </a:r>
            <a:r>
              <a:rPr dirty="0" sz="2400" spc="-45">
                <a:latin typeface="Trebuchet MS"/>
                <a:cs typeface="Trebuchet MS"/>
              </a:rPr>
              <a:t>the 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sports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section,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95">
                <a:latin typeface="Trebuchet MS"/>
                <a:cs typeface="Trebuchet MS"/>
              </a:rPr>
              <a:t>we </a:t>
            </a:r>
            <a:r>
              <a:rPr dirty="0" sz="2400" spc="-50">
                <a:latin typeface="Trebuchet MS"/>
                <a:cs typeface="Trebuchet MS"/>
              </a:rPr>
              <a:t>will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have </a:t>
            </a:r>
            <a:r>
              <a:rPr dirty="0" sz="2400" spc="20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some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commission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on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it.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26003" y="2553635"/>
            <a:ext cx="676275" cy="676275"/>
          </a:xfrm>
          <a:custGeom>
            <a:avLst/>
            <a:gdLst/>
            <a:ahLst/>
            <a:cxnLst/>
            <a:rect l="l" t="t" r="r" b="b"/>
            <a:pathLst>
              <a:path w="676275" h="676275">
                <a:moveTo>
                  <a:pt x="338137" y="676274"/>
                </a:moveTo>
                <a:lnTo>
                  <a:pt x="292238" y="673189"/>
                </a:lnTo>
                <a:lnTo>
                  <a:pt x="248221" y="664201"/>
                </a:lnTo>
                <a:lnTo>
                  <a:pt x="206488" y="649712"/>
                </a:lnTo>
                <a:lnTo>
                  <a:pt x="167440" y="630125"/>
                </a:lnTo>
                <a:lnTo>
                  <a:pt x="131480" y="605841"/>
                </a:lnTo>
                <a:lnTo>
                  <a:pt x="99010" y="577264"/>
                </a:lnTo>
                <a:lnTo>
                  <a:pt x="70433" y="544794"/>
                </a:lnTo>
                <a:lnTo>
                  <a:pt x="46149" y="508834"/>
                </a:lnTo>
                <a:lnTo>
                  <a:pt x="26562" y="469786"/>
                </a:lnTo>
                <a:lnTo>
                  <a:pt x="12073" y="428053"/>
                </a:lnTo>
                <a:lnTo>
                  <a:pt x="3085" y="384036"/>
                </a:lnTo>
                <a:lnTo>
                  <a:pt x="0" y="338137"/>
                </a:lnTo>
                <a:lnTo>
                  <a:pt x="3085" y="292238"/>
                </a:lnTo>
                <a:lnTo>
                  <a:pt x="12073" y="248221"/>
                </a:lnTo>
                <a:lnTo>
                  <a:pt x="26562" y="206488"/>
                </a:lnTo>
                <a:lnTo>
                  <a:pt x="46149" y="167440"/>
                </a:lnTo>
                <a:lnTo>
                  <a:pt x="70433" y="131480"/>
                </a:lnTo>
                <a:lnTo>
                  <a:pt x="99010" y="99010"/>
                </a:lnTo>
                <a:lnTo>
                  <a:pt x="131480" y="70433"/>
                </a:lnTo>
                <a:lnTo>
                  <a:pt x="167440" y="46149"/>
                </a:lnTo>
                <a:lnTo>
                  <a:pt x="206488" y="26562"/>
                </a:lnTo>
                <a:lnTo>
                  <a:pt x="248221" y="12073"/>
                </a:lnTo>
                <a:lnTo>
                  <a:pt x="292238" y="3085"/>
                </a:lnTo>
                <a:lnTo>
                  <a:pt x="338137" y="0"/>
                </a:lnTo>
                <a:lnTo>
                  <a:pt x="384036" y="3085"/>
                </a:lnTo>
                <a:lnTo>
                  <a:pt x="428053" y="12073"/>
                </a:lnTo>
                <a:lnTo>
                  <a:pt x="469786" y="26562"/>
                </a:lnTo>
                <a:lnTo>
                  <a:pt x="508834" y="46149"/>
                </a:lnTo>
                <a:lnTo>
                  <a:pt x="544144" y="69994"/>
                </a:lnTo>
                <a:lnTo>
                  <a:pt x="304323" y="69994"/>
                </a:lnTo>
                <a:lnTo>
                  <a:pt x="255854" y="80614"/>
                </a:lnTo>
                <a:lnTo>
                  <a:pt x="211063" y="99481"/>
                </a:lnTo>
                <a:lnTo>
                  <a:pt x="170810" y="125741"/>
                </a:lnTo>
                <a:lnTo>
                  <a:pt x="135952" y="158544"/>
                </a:lnTo>
                <a:lnTo>
                  <a:pt x="107347" y="197037"/>
                </a:lnTo>
                <a:lnTo>
                  <a:pt x="85852" y="240368"/>
                </a:lnTo>
                <a:lnTo>
                  <a:pt x="72326" y="287685"/>
                </a:lnTo>
                <a:lnTo>
                  <a:pt x="67627" y="338137"/>
                </a:lnTo>
                <a:lnTo>
                  <a:pt x="72326" y="388589"/>
                </a:lnTo>
                <a:lnTo>
                  <a:pt x="85852" y="435906"/>
                </a:lnTo>
                <a:lnTo>
                  <a:pt x="107347" y="479237"/>
                </a:lnTo>
                <a:lnTo>
                  <a:pt x="135952" y="517730"/>
                </a:lnTo>
                <a:lnTo>
                  <a:pt x="170810" y="550533"/>
                </a:lnTo>
                <a:lnTo>
                  <a:pt x="211063" y="576793"/>
                </a:lnTo>
                <a:lnTo>
                  <a:pt x="255854" y="595660"/>
                </a:lnTo>
                <a:lnTo>
                  <a:pt x="304323" y="606280"/>
                </a:lnTo>
                <a:lnTo>
                  <a:pt x="544144" y="606280"/>
                </a:lnTo>
                <a:lnTo>
                  <a:pt x="508834" y="630125"/>
                </a:lnTo>
                <a:lnTo>
                  <a:pt x="469786" y="649712"/>
                </a:lnTo>
                <a:lnTo>
                  <a:pt x="428053" y="664201"/>
                </a:lnTo>
                <a:lnTo>
                  <a:pt x="384036" y="673189"/>
                </a:lnTo>
                <a:lnTo>
                  <a:pt x="338137" y="676274"/>
                </a:lnTo>
                <a:close/>
              </a:path>
              <a:path w="676275" h="676275">
                <a:moveTo>
                  <a:pt x="371951" y="606280"/>
                </a:moveTo>
                <a:lnTo>
                  <a:pt x="304323" y="606280"/>
                </a:lnTo>
                <a:lnTo>
                  <a:pt x="304323" y="69994"/>
                </a:lnTo>
                <a:lnTo>
                  <a:pt x="544144" y="69994"/>
                </a:lnTo>
                <a:lnTo>
                  <a:pt x="371951" y="69994"/>
                </a:lnTo>
                <a:lnTo>
                  <a:pt x="371951" y="101441"/>
                </a:lnTo>
                <a:lnTo>
                  <a:pt x="579403" y="101441"/>
                </a:lnTo>
                <a:lnTo>
                  <a:pt x="605841" y="131480"/>
                </a:lnTo>
                <a:lnTo>
                  <a:pt x="630125" y="167440"/>
                </a:lnTo>
                <a:lnTo>
                  <a:pt x="630942" y="169068"/>
                </a:lnTo>
                <a:lnTo>
                  <a:pt x="371951" y="169068"/>
                </a:lnTo>
                <a:lnTo>
                  <a:pt x="371951" y="202882"/>
                </a:lnTo>
                <a:lnTo>
                  <a:pt x="647903" y="202882"/>
                </a:lnTo>
                <a:lnTo>
                  <a:pt x="649712" y="206488"/>
                </a:lnTo>
                <a:lnTo>
                  <a:pt x="664201" y="248221"/>
                </a:lnTo>
                <a:lnTo>
                  <a:pt x="668752" y="270510"/>
                </a:lnTo>
                <a:lnTo>
                  <a:pt x="371951" y="270510"/>
                </a:lnTo>
                <a:lnTo>
                  <a:pt x="371951" y="304323"/>
                </a:lnTo>
                <a:lnTo>
                  <a:pt x="674001" y="304323"/>
                </a:lnTo>
                <a:lnTo>
                  <a:pt x="676274" y="338137"/>
                </a:lnTo>
                <a:lnTo>
                  <a:pt x="674001" y="371951"/>
                </a:lnTo>
                <a:lnTo>
                  <a:pt x="371951" y="371951"/>
                </a:lnTo>
                <a:lnTo>
                  <a:pt x="371951" y="405764"/>
                </a:lnTo>
                <a:lnTo>
                  <a:pt x="668752" y="405764"/>
                </a:lnTo>
                <a:lnTo>
                  <a:pt x="664201" y="428053"/>
                </a:lnTo>
                <a:lnTo>
                  <a:pt x="649712" y="469786"/>
                </a:lnTo>
                <a:lnTo>
                  <a:pt x="647903" y="473392"/>
                </a:lnTo>
                <a:lnTo>
                  <a:pt x="371951" y="473392"/>
                </a:lnTo>
                <a:lnTo>
                  <a:pt x="371951" y="507206"/>
                </a:lnTo>
                <a:lnTo>
                  <a:pt x="630942" y="507206"/>
                </a:lnTo>
                <a:lnTo>
                  <a:pt x="630125" y="508834"/>
                </a:lnTo>
                <a:lnTo>
                  <a:pt x="605841" y="544794"/>
                </a:lnTo>
                <a:lnTo>
                  <a:pt x="579403" y="574833"/>
                </a:lnTo>
                <a:lnTo>
                  <a:pt x="371951" y="574833"/>
                </a:lnTo>
                <a:lnTo>
                  <a:pt x="371951" y="606280"/>
                </a:lnTo>
                <a:close/>
              </a:path>
              <a:path w="676275" h="676275">
                <a:moveTo>
                  <a:pt x="579403" y="101441"/>
                </a:moveTo>
                <a:lnTo>
                  <a:pt x="468996" y="101441"/>
                </a:lnTo>
                <a:lnTo>
                  <a:pt x="446320" y="90298"/>
                </a:lnTo>
                <a:lnTo>
                  <a:pt x="422502" y="81279"/>
                </a:lnTo>
                <a:lnTo>
                  <a:pt x="397670" y="74480"/>
                </a:lnTo>
                <a:lnTo>
                  <a:pt x="371951" y="69994"/>
                </a:lnTo>
                <a:lnTo>
                  <a:pt x="544144" y="69994"/>
                </a:lnTo>
                <a:lnTo>
                  <a:pt x="544794" y="70433"/>
                </a:lnTo>
                <a:lnTo>
                  <a:pt x="577264" y="99010"/>
                </a:lnTo>
                <a:lnTo>
                  <a:pt x="579403" y="101441"/>
                </a:lnTo>
                <a:close/>
              </a:path>
              <a:path w="676275" h="676275">
                <a:moveTo>
                  <a:pt x="647903" y="202882"/>
                </a:moveTo>
                <a:lnTo>
                  <a:pt x="572128" y="202882"/>
                </a:lnTo>
                <a:lnTo>
                  <a:pt x="566871" y="194104"/>
                </a:lnTo>
                <a:lnTo>
                  <a:pt x="561265" y="185531"/>
                </a:lnTo>
                <a:lnTo>
                  <a:pt x="555343" y="177181"/>
                </a:lnTo>
                <a:lnTo>
                  <a:pt x="549135" y="169068"/>
                </a:lnTo>
                <a:lnTo>
                  <a:pt x="630942" y="169068"/>
                </a:lnTo>
                <a:lnTo>
                  <a:pt x="647903" y="202882"/>
                </a:lnTo>
                <a:close/>
              </a:path>
              <a:path w="676275" h="676275">
                <a:moveTo>
                  <a:pt x="674001" y="304323"/>
                </a:moveTo>
                <a:lnTo>
                  <a:pt x="606449" y="304323"/>
                </a:lnTo>
                <a:lnTo>
                  <a:pt x="605181" y="295735"/>
                </a:lnTo>
                <a:lnTo>
                  <a:pt x="603659" y="287226"/>
                </a:lnTo>
                <a:lnTo>
                  <a:pt x="601884" y="278812"/>
                </a:lnTo>
                <a:lnTo>
                  <a:pt x="599855" y="270510"/>
                </a:lnTo>
                <a:lnTo>
                  <a:pt x="668752" y="270510"/>
                </a:lnTo>
                <a:lnTo>
                  <a:pt x="673189" y="292238"/>
                </a:lnTo>
                <a:lnTo>
                  <a:pt x="674001" y="304323"/>
                </a:lnTo>
                <a:close/>
              </a:path>
              <a:path w="676275" h="676275">
                <a:moveTo>
                  <a:pt x="668752" y="405764"/>
                </a:moveTo>
                <a:lnTo>
                  <a:pt x="599855" y="405764"/>
                </a:lnTo>
                <a:lnTo>
                  <a:pt x="601810" y="397462"/>
                </a:lnTo>
                <a:lnTo>
                  <a:pt x="603575" y="389048"/>
                </a:lnTo>
                <a:lnTo>
                  <a:pt x="605086" y="380539"/>
                </a:lnTo>
                <a:lnTo>
                  <a:pt x="606280" y="371951"/>
                </a:lnTo>
                <a:lnTo>
                  <a:pt x="674001" y="371951"/>
                </a:lnTo>
                <a:lnTo>
                  <a:pt x="673189" y="384036"/>
                </a:lnTo>
                <a:lnTo>
                  <a:pt x="668752" y="405764"/>
                </a:lnTo>
                <a:close/>
              </a:path>
              <a:path w="676275" h="676275">
                <a:moveTo>
                  <a:pt x="630942" y="507206"/>
                </a:moveTo>
                <a:lnTo>
                  <a:pt x="549135" y="507206"/>
                </a:lnTo>
                <a:lnTo>
                  <a:pt x="555343" y="499093"/>
                </a:lnTo>
                <a:lnTo>
                  <a:pt x="561265" y="490743"/>
                </a:lnTo>
                <a:lnTo>
                  <a:pt x="566871" y="482170"/>
                </a:lnTo>
                <a:lnTo>
                  <a:pt x="572128" y="473392"/>
                </a:lnTo>
                <a:lnTo>
                  <a:pt x="647903" y="473392"/>
                </a:lnTo>
                <a:lnTo>
                  <a:pt x="630942" y="507206"/>
                </a:lnTo>
                <a:close/>
              </a:path>
              <a:path w="676275" h="676275">
                <a:moveTo>
                  <a:pt x="544144" y="606280"/>
                </a:moveTo>
                <a:lnTo>
                  <a:pt x="371951" y="606280"/>
                </a:lnTo>
                <a:lnTo>
                  <a:pt x="397670" y="601794"/>
                </a:lnTo>
                <a:lnTo>
                  <a:pt x="422502" y="594995"/>
                </a:lnTo>
                <a:lnTo>
                  <a:pt x="446320" y="585976"/>
                </a:lnTo>
                <a:lnTo>
                  <a:pt x="468996" y="574833"/>
                </a:lnTo>
                <a:lnTo>
                  <a:pt x="579403" y="574833"/>
                </a:lnTo>
                <a:lnTo>
                  <a:pt x="577264" y="577264"/>
                </a:lnTo>
                <a:lnTo>
                  <a:pt x="544794" y="605841"/>
                </a:lnTo>
                <a:lnTo>
                  <a:pt x="544144" y="606280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91565" y="6386357"/>
            <a:ext cx="599440" cy="676275"/>
          </a:xfrm>
          <a:custGeom>
            <a:avLst/>
            <a:gdLst/>
            <a:ahLst/>
            <a:cxnLst/>
            <a:rect l="l" t="t" r="r" b="b"/>
            <a:pathLst>
              <a:path w="599439" h="676275">
                <a:moveTo>
                  <a:pt x="79886" y="676274"/>
                </a:moveTo>
                <a:lnTo>
                  <a:pt x="0" y="676274"/>
                </a:lnTo>
                <a:lnTo>
                  <a:pt x="0" y="0"/>
                </a:lnTo>
                <a:lnTo>
                  <a:pt x="359487" y="0"/>
                </a:lnTo>
                <a:lnTo>
                  <a:pt x="375464" y="79561"/>
                </a:lnTo>
                <a:lnTo>
                  <a:pt x="599146" y="79561"/>
                </a:lnTo>
                <a:lnTo>
                  <a:pt x="599146" y="477370"/>
                </a:lnTo>
                <a:lnTo>
                  <a:pt x="319544" y="477370"/>
                </a:lnTo>
                <a:lnTo>
                  <a:pt x="303567" y="397808"/>
                </a:lnTo>
                <a:lnTo>
                  <a:pt x="79886" y="397808"/>
                </a:lnTo>
                <a:lnTo>
                  <a:pt x="79886" y="676274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08355" y="7131132"/>
            <a:ext cx="4237990" cy="211709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 sz="3200" spc="5" b="1">
                <a:solidFill>
                  <a:srgbClr val="243761"/>
                </a:solidFill>
                <a:latin typeface="Trebuchet MS"/>
                <a:cs typeface="Trebuchet MS"/>
              </a:rPr>
              <a:t>Marketing</a:t>
            </a:r>
            <a:endParaRPr sz="3200">
              <a:latin typeface="Trebuchet MS"/>
              <a:cs typeface="Trebuchet MS"/>
            </a:endParaRPr>
          </a:p>
          <a:p>
            <a:pPr algn="just" marL="12700" marR="5080">
              <a:lnSpc>
                <a:spcPct val="114599"/>
              </a:lnSpc>
              <a:spcBef>
                <a:spcPts val="925"/>
              </a:spcBef>
            </a:pPr>
            <a:r>
              <a:rPr dirty="0" sz="2400" spc="40">
                <a:latin typeface="Trebuchet MS"/>
                <a:cs typeface="Trebuchet MS"/>
              </a:rPr>
              <a:t>To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boost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poll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generated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50">
                <a:latin typeface="Trebuchet MS"/>
                <a:cs typeface="Trebuchet MS"/>
              </a:rPr>
              <a:t>by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-15">
                <a:latin typeface="Trebuchet MS"/>
                <a:cs typeface="Trebuchet MS"/>
              </a:rPr>
              <a:t>users,</a:t>
            </a:r>
            <a:r>
              <a:rPr dirty="0" sz="2400" spc="69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there</a:t>
            </a:r>
            <a:r>
              <a:rPr dirty="0" sz="2400" spc="-50">
                <a:latin typeface="Trebuchet MS"/>
                <a:cs typeface="Trebuchet MS"/>
              </a:rPr>
              <a:t> will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be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some </a:t>
            </a:r>
            <a:r>
              <a:rPr dirty="0" sz="2400" spc="6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charges.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6959" y="1695034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 h="0">
                <a:moveTo>
                  <a:pt x="1228860" y="0"/>
                </a:moveTo>
                <a:lnTo>
                  <a:pt x="0" y="0"/>
                </a:lnTo>
              </a:path>
            </a:pathLst>
          </a:custGeom>
          <a:ln w="95249">
            <a:solidFill>
              <a:srgbClr val="378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497745"/>
            <a:ext cx="3535679" cy="95059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50" spc="-50" b="1">
                <a:solidFill>
                  <a:srgbClr val="3783FD"/>
                </a:solidFill>
                <a:latin typeface="Trebuchet MS"/>
                <a:cs typeface="Trebuchet MS"/>
              </a:rPr>
              <a:t>T</a:t>
            </a:r>
            <a:r>
              <a:rPr dirty="0" sz="6050" spc="-320" b="1">
                <a:solidFill>
                  <a:srgbClr val="3783FD"/>
                </a:solidFill>
                <a:latin typeface="Trebuchet MS"/>
                <a:cs typeface="Trebuchet MS"/>
              </a:rPr>
              <a:t>e</a:t>
            </a:r>
            <a:r>
              <a:rPr dirty="0" sz="6050" spc="-200" b="1">
                <a:solidFill>
                  <a:srgbClr val="3783FD"/>
                </a:solidFill>
                <a:latin typeface="Trebuchet MS"/>
                <a:cs typeface="Trebuchet MS"/>
              </a:rPr>
              <a:t>c</a:t>
            </a:r>
            <a:r>
              <a:rPr dirty="0" sz="6050" spc="-105" b="1">
                <a:solidFill>
                  <a:srgbClr val="3783FD"/>
                </a:solidFill>
                <a:latin typeface="Trebuchet MS"/>
                <a:cs typeface="Trebuchet MS"/>
              </a:rPr>
              <a:t>h</a:t>
            </a:r>
            <a:r>
              <a:rPr dirty="0" sz="6050" spc="270" b="1">
                <a:solidFill>
                  <a:srgbClr val="3783FD"/>
                </a:solidFill>
                <a:latin typeface="Trebuchet MS"/>
                <a:cs typeface="Trebuchet MS"/>
              </a:rPr>
              <a:t>s</a:t>
            </a:r>
            <a:r>
              <a:rPr dirty="0" sz="6050" spc="-225" b="1">
                <a:solidFill>
                  <a:srgbClr val="3783FD"/>
                </a:solidFill>
                <a:latin typeface="Trebuchet MS"/>
                <a:cs typeface="Trebuchet MS"/>
              </a:rPr>
              <a:t>t</a:t>
            </a:r>
            <a:r>
              <a:rPr dirty="0" sz="6050" spc="-15" b="1">
                <a:solidFill>
                  <a:srgbClr val="3783FD"/>
                </a:solidFill>
                <a:latin typeface="Trebuchet MS"/>
                <a:cs typeface="Trebuchet MS"/>
              </a:rPr>
              <a:t>a</a:t>
            </a:r>
            <a:r>
              <a:rPr dirty="0" sz="6050" spc="-200" b="1">
                <a:solidFill>
                  <a:srgbClr val="3783FD"/>
                </a:solidFill>
                <a:latin typeface="Trebuchet MS"/>
                <a:cs typeface="Trebuchet MS"/>
              </a:rPr>
              <a:t>c</a:t>
            </a:r>
            <a:r>
              <a:rPr dirty="0" sz="6050" spc="-65" b="1">
                <a:solidFill>
                  <a:srgbClr val="3783FD"/>
                </a:solidFill>
                <a:latin typeface="Trebuchet MS"/>
                <a:cs typeface="Trebuchet MS"/>
              </a:rPr>
              <a:t>k</a:t>
            </a:r>
            <a:endParaRPr sz="60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2442" y="3803391"/>
            <a:ext cx="1447799" cy="1790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59830" y="6033108"/>
            <a:ext cx="2649220" cy="157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00" spc="-105" b="1">
                <a:solidFill>
                  <a:srgbClr val="04589C"/>
                </a:solidFill>
                <a:latin typeface="Trebuchet MS"/>
                <a:cs typeface="Trebuchet MS"/>
              </a:rPr>
              <a:t>Flutter</a:t>
            </a:r>
            <a:endParaRPr sz="3200">
              <a:latin typeface="Trebuchet MS"/>
              <a:cs typeface="Trebuchet MS"/>
            </a:endParaRPr>
          </a:p>
          <a:p>
            <a:pPr algn="ctr" marL="12700" marR="5080">
              <a:lnSpc>
                <a:spcPct val="114599"/>
              </a:lnSpc>
              <a:spcBef>
                <a:spcPts val="1735"/>
              </a:spcBef>
            </a:pPr>
            <a:r>
              <a:rPr dirty="0" sz="2400" spc="10">
                <a:latin typeface="Trebuchet MS"/>
                <a:cs typeface="Trebuchet MS"/>
              </a:rPr>
              <a:t>For </a:t>
            </a:r>
            <a:r>
              <a:rPr dirty="0" sz="2400" spc="-25">
                <a:latin typeface="Trebuchet MS"/>
                <a:cs typeface="Trebuchet MS"/>
              </a:rPr>
              <a:t>creating </a:t>
            </a:r>
            <a:r>
              <a:rPr dirty="0" sz="2400" spc="-45">
                <a:latin typeface="Trebuchet MS"/>
                <a:cs typeface="Trebuchet MS"/>
              </a:rPr>
              <a:t>the 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frontend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of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app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1919" y="3696968"/>
            <a:ext cx="1962149" cy="19621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49111" y="6010432"/>
            <a:ext cx="2560955" cy="17011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dirty="0" sz="3200" spc="-50" b="1">
                <a:solidFill>
                  <a:srgbClr val="F5820D"/>
                </a:solidFill>
                <a:latin typeface="Trebuchet MS"/>
                <a:cs typeface="Trebuchet MS"/>
              </a:rPr>
              <a:t>Firebase</a:t>
            </a:r>
            <a:endParaRPr sz="3200">
              <a:latin typeface="Trebuchet MS"/>
              <a:cs typeface="Trebuchet MS"/>
            </a:endParaRPr>
          </a:p>
          <a:p>
            <a:pPr marL="705485" marR="5080" indent="-693420">
              <a:lnSpc>
                <a:spcPct val="114599"/>
              </a:lnSpc>
              <a:spcBef>
                <a:spcPts val="2750"/>
              </a:spcBef>
            </a:pPr>
            <a:r>
              <a:rPr dirty="0" sz="2400" spc="10">
                <a:latin typeface="Trebuchet MS"/>
                <a:cs typeface="Trebuchet MS"/>
              </a:rPr>
              <a:t>For</a:t>
            </a:r>
            <a:r>
              <a:rPr dirty="0" sz="2400" spc="-1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connecting</a:t>
            </a:r>
            <a:r>
              <a:rPr dirty="0" sz="2400" spc="-14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backend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27484" y="4726985"/>
            <a:ext cx="828675" cy="828675"/>
          </a:xfrm>
          <a:custGeom>
            <a:avLst/>
            <a:gdLst/>
            <a:ahLst/>
            <a:cxnLst/>
            <a:rect l="l" t="t" r="r" b="b"/>
            <a:pathLst>
              <a:path w="828675" h="828675">
                <a:moveTo>
                  <a:pt x="414337" y="828674"/>
                </a:moveTo>
                <a:lnTo>
                  <a:pt x="403580" y="826504"/>
                </a:lnTo>
                <a:lnTo>
                  <a:pt x="394800" y="820584"/>
                </a:lnTo>
                <a:lnTo>
                  <a:pt x="388883" y="811804"/>
                </a:lnTo>
                <a:lnTo>
                  <a:pt x="386714" y="801052"/>
                </a:lnTo>
                <a:lnTo>
                  <a:pt x="386714" y="441959"/>
                </a:lnTo>
                <a:lnTo>
                  <a:pt x="27622" y="441959"/>
                </a:lnTo>
                <a:lnTo>
                  <a:pt x="16865" y="439789"/>
                </a:lnTo>
                <a:lnTo>
                  <a:pt x="8085" y="433869"/>
                </a:lnTo>
                <a:lnTo>
                  <a:pt x="2168" y="425089"/>
                </a:lnTo>
                <a:lnTo>
                  <a:pt x="0" y="414337"/>
                </a:lnTo>
                <a:lnTo>
                  <a:pt x="2168" y="403585"/>
                </a:lnTo>
                <a:lnTo>
                  <a:pt x="8085" y="394805"/>
                </a:lnTo>
                <a:lnTo>
                  <a:pt x="16865" y="388885"/>
                </a:lnTo>
                <a:lnTo>
                  <a:pt x="27622" y="386714"/>
                </a:lnTo>
                <a:lnTo>
                  <a:pt x="386714" y="386714"/>
                </a:lnTo>
                <a:lnTo>
                  <a:pt x="386714" y="27622"/>
                </a:lnTo>
                <a:lnTo>
                  <a:pt x="388883" y="16870"/>
                </a:lnTo>
                <a:lnTo>
                  <a:pt x="394800" y="8090"/>
                </a:lnTo>
                <a:lnTo>
                  <a:pt x="403580" y="2170"/>
                </a:lnTo>
                <a:lnTo>
                  <a:pt x="414337" y="0"/>
                </a:lnTo>
                <a:lnTo>
                  <a:pt x="425094" y="2170"/>
                </a:lnTo>
                <a:lnTo>
                  <a:pt x="433874" y="8090"/>
                </a:lnTo>
                <a:lnTo>
                  <a:pt x="439791" y="16870"/>
                </a:lnTo>
                <a:lnTo>
                  <a:pt x="441959" y="27622"/>
                </a:lnTo>
                <a:lnTo>
                  <a:pt x="441959" y="386714"/>
                </a:lnTo>
                <a:lnTo>
                  <a:pt x="801052" y="386714"/>
                </a:lnTo>
                <a:lnTo>
                  <a:pt x="811809" y="388885"/>
                </a:lnTo>
                <a:lnTo>
                  <a:pt x="820589" y="394805"/>
                </a:lnTo>
                <a:lnTo>
                  <a:pt x="826506" y="403585"/>
                </a:lnTo>
                <a:lnTo>
                  <a:pt x="828674" y="414337"/>
                </a:lnTo>
                <a:lnTo>
                  <a:pt x="826506" y="425089"/>
                </a:lnTo>
                <a:lnTo>
                  <a:pt x="820589" y="433869"/>
                </a:lnTo>
                <a:lnTo>
                  <a:pt x="811809" y="439789"/>
                </a:lnTo>
                <a:lnTo>
                  <a:pt x="801052" y="441959"/>
                </a:lnTo>
                <a:lnTo>
                  <a:pt x="441959" y="441959"/>
                </a:lnTo>
                <a:lnTo>
                  <a:pt x="441959" y="801052"/>
                </a:lnTo>
                <a:lnTo>
                  <a:pt x="439791" y="811804"/>
                </a:lnTo>
                <a:lnTo>
                  <a:pt x="433874" y="820584"/>
                </a:lnTo>
                <a:lnTo>
                  <a:pt x="425094" y="826504"/>
                </a:lnTo>
                <a:lnTo>
                  <a:pt x="414337" y="828674"/>
                </a:lnTo>
                <a:close/>
              </a:path>
            </a:pathLst>
          </a:custGeom>
          <a:solidFill>
            <a:srgbClr val="4140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17391" y="1460950"/>
            <a:ext cx="832485" cy="1032510"/>
          </a:xfrm>
          <a:custGeom>
            <a:avLst/>
            <a:gdLst/>
            <a:ahLst/>
            <a:cxnLst/>
            <a:rect l="l" t="t" r="r" b="b"/>
            <a:pathLst>
              <a:path w="832484" h="1032510">
                <a:moveTo>
                  <a:pt x="535931" y="1032399"/>
                </a:moveTo>
                <a:lnTo>
                  <a:pt x="495697" y="1030830"/>
                </a:lnTo>
                <a:lnTo>
                  <a:pt x="456302" y="1023449"/>
                </a:lnTo>
                <a:lnTo>
                  <a:pt x="417833" y="1010724"/>
                </a:lnTo>
                <a:lnTo>
                  <a:pt x="380377" y="993122"/>
                </a:lnTo>
                <a:lnTo>
                  <a:pt x="344024" y="971111"/>
                </a:lnTo>
                <a:lnTo>
                  <a:pt x="308861" y="945160"/>
                </a:lnTo>
                <a:lnTo>
                  <a:pt x="274975" y="915736"/>
                </a:lnTo>
                <a:lnTo>
                  <a:pt x="242455" y="883307"/>
                </a:lnTo>
                <a:lnTo>
                  <a:pt x="211388" y="848342"/>
                </a:lnTo>
                <a:lnTo>
                  <a:pt x="181863" y="811306"/>
                </a:lnTo>
                <a:lnTo>
                  <a:pt x="153967" y="772670"/>
                </a:lnTo>
                <a:lnTo>
                  <a:pt x="127788" y="732900"/>
                </a:lnTo>
                <a:lnTo>
                  <a:pt x="103414" y="692465"/>
                </a:lnTo>
                <a:lnTo>
                  <a:pt x="80934" y="651832"/>
                </a:lnTo>
                <a:lnTo>
                  <a:pt x="60434" y="611469"/>
                </a:lnTo>
                <a:lnTo>
                  <a:pt x="42002" y="571845"/>
                </a:lnTo>
                <a:lnTo>
                  <a:pt x="25728" y="533426"/>
                </a:lnTo>
                <a:lnTo>
                  <a:pt x="11697" y="496682"/>
                </a:lnTo>
                <a:lnTo>
                  <a:pt x="0" y="462079"/>
                </a:lnTo>
                <a:lnTo>
                  <a:pt x="4197" y="415609"/>
                </a:lnTo>
                <a:lnTo>
                  <a:pt x="12154" y="366531"/>
                </a:lnTo>
                <a:lnTo>
                  <a:pt x="23662" y="316139"/>
                </a:lnTo>
                <a:lnTo>
                  <a:pt x="38516" y="265726"/>
                </a:lnTo>
                <a:lnTo>
                  <a:pt x="56507" y="216583"/>
                </a:lnTo>
                <a:lnTo>
                  <a:pt x="77430" y="170004"/>
                </a:lnTo>
                <a:lnTo>
                  <a:pt x="101078" y="127283"/>
                </a:lnTo>
                <a:lnTo>
                  <a:pt x="127242" y="89710"/>
                </a:lnTo>
                <a:lnTo>
                  <a:pt x="155717" y="58580"/>
                </a:lnTo>
                <a:lnTo>
                  <a:pt x="186296" y="35185"/>
                </a:lnTo>
                <a:lnTo>
                  <a:pt x="227726" y="15065"/>
                </a:lnTo>
                <a:lnTo>
                  <a:pt x="270130" y="3586"/>
                </a:lnTo>
                <a:lnTo>
                  <a:pt x="313120" y="0"/>
                </a:lnTo>
                <a:lnTo>
                  <a:pt x="356305" y="3553"/>
                </a:lnTo>
                <a:lnTo>
                  <a:pt x="399293" y="13496"/>
                </a:lnTo>
                <a:lnTo>
                  <a:pt x="441695" y="29078"/>
                </a:lnTo>
                <a:lnTo>
                  <a:pt x="483119" y="49547"/>
                </a:lnTo>
                <a:lnTo>
                  <a:pt x="523176" y="74153"/>
                </a:lnTo>
                <a:lnTo>
                  <a:pt x="561474" y="102146"/>
                </a:lnTo>
                <a:lnTo>
                  <a:pt x="597623" y="132773"/>
                </a:lnTo>
                <a:lnTo>
                  <a:pt x="631232" y="165285"/>
                </a:lnTo>
                <a:lnTo>
                  <a:pt x="661911" y="198929"/>
                </a:lnTo>
                <a:lnTo>
                  <a:pt x="689269" y="232957"/>
                </a:lnTo>
                <a:lnTo>
                  <a:pt x="712915" y="266616"/>
                </a:lnTo>
                <a:lnTo>
                  <a:pt x="733935" y="301451"/>
                </a:lnTo>
                <a:lnTo>
                  <a:pt x="753675" y="339482"/>
                </a:lnTo>
                <a:lnTo>
                  <a:pt x="771849" y="380237"/>
                </a:lnTo>
                <a:lnTo>
                  <a:pt x="788167" y="423244"/>
                </a:lnTo>
                <a:lnTo>
                  <a:pt x="802343" y="468031"/>
                </a:lnTo>
                <a:lnTo>
                  <a:pt x="814089" y="514125"/>
                </a:lnTo>
                <a:lnTo>
                  <a:pt x="823117" y="561057"/>
                </a:lnTo>
                <a:lnTo>
                  <a:pt x="829139" y="608352"/>
                </a:lnTo>
                <a:lnTo>
                  <a:pt x="831869" y="655541"/>
                </a:lnTo>
                <a:lnTo>
                  <a:pt x="831018" y="702150"/>
                </a:lnTo>
                <a:lnTo>
                  <a:pt x="826298" y="747708"/>
                </a:lnTo>
                <a:lnTo>
                  <a:pt x="817422" y="791743"/>
                </a:lnTo>
                <a:lnTo>
                  <a:pt x="804103" y="833784"/>
                </a:lnTo>
                <a:lnTo>
                  <a:pt x="786052" y="873358"/>
                </a:lnTo>
                <a:lnTo>
                  <a:pt x="762983" y="909994"/>
                </a:lnTo>
                <a:lnTo>
                  <a:pt x="734606" y="943220"/>
                </a:lnTo>
                <a:lnTo>
                  <a:pt x="700636" y="972563"/>
                </a:lnTo>
                <a:lnTo>
                  <a:pt x="660783" y="997553"/>
                </a:lnTo>
                <a:lnTo>
                  <a:pt x="618562" y="1016228"/>
                </a:lnTo>
                <a:lnTo>
                  <a:pt x="576915" y="1027688"/>
                </a:lnTo>
                <a:lnTo>
                  <a:pt x="535931" y="1032399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554373" y="254865"/>
            <a:ext cx="611505" cy="647065"/>
          </a:xfrm>
          <a:custGeom>
            <a:avLst/>
            <a:gdLst/>
            <a:ahLst/>
            <a:cxnLst/>
            <a:rect l="l" t="t" r="r" b="b"/>
            <a:pathLst>
              <a:path w="611505" h="647065">
                <a:moveTo>
                  <a:pt x="327466" y="646530"/>
                </a:moveTo>
                <a:lnTo>
                  <a:pt x="276236" y="641464"/>
                </a:lnTo>
                <a:lnTo>
                  <a:pt x="225243" y="624895"/>
                </a:lnTo>
                <a:lnTo>
                  <a:pt x="175626" y="595819"/>
                </a:lnTo>
                <a:lnTo>
                  <a:pt x="128528" y="553230"/>
                </a:lnTo>
                <a:lnTo>
                  <a:pt x="85088" y="496121"/>
                </a:lnTo>
                <a:lnTo>
                  <a:pt x="65096" y="461809"/>
                </a:lnTo>
                <a:lnTo>
                  <a:pt x="46447" y="423489"/>
                </a:lnTo>
                <a:lnTo>
                  <a:pt x="29283" y="381037"/>
                </a:lnTo>
                <a:lnTo>
                  <a:pt x="13747" y="334327"/>
                </a:lnTo>
                <a:lnTo>
                  <a:pt x="20394" y="376983"/>
                </a:lnTo>
                <a:lnTo>
                  <a:pt x="4724" y="330952"/>
                </a:lnTo>
                <a:lnTo>
                  <a:pt x="0" y="282526"/>
                </a:lnTo>
                <a:lnTo>
                  <a:pt x="5229" y="233305"/>
                </a:lnTo>
                <a:lnTo>
                  <a:pt x="19420" y="184883"/>
                </a:lnTo>
                <a:lnTo>
                  <a:pt x="41581" y="138859"/>
                </a:lnTo>
                <a:lnTo>
                  <a:pt x="70719" y="96830"/>
                </a:lnTo>
                <a:lnTo>
                  <a:pt x="105841" y="60393"/>
                </a:lnTo>
                <a:lnTo>
                  <a:pt x="145906" y="30720"/>
                </a:lnTo>
                <a:lnTo>
                  <a:pt x="185941" y="11339"/>
                </a:lnTo>
                <a:lnTo>
                  <a:pt x="225868" y="1387"/>
                </a:lnTo>
                <a:lnTo>
                  <a:pt x="265612" y="0"/>
                </a:lnTo>
                <a:lnTo>
                  <a:pt x="305097" y="6314"/>
                </a:lnTo>
                <a:lnTo>
                  <a:pt x="344245" y="19466"/>
                </a:lnTo>
                <a:lnTo>
                  <a:pt x="382981" y="38593"/>
                </a:lnTo>
                <a:lnTo>
                  <a:pt x="421229" y="62831"/>
                </a:lnTo>
                <a:lnTo>
                  <a:pt x="458912" y="91316"/>
                </a:lnTo>
                <a:lnTo>
                  <a:pt x="495954" y="123186"/>
                </a:lnTo>
                <a:lnTo>
                  <a:pt x="545454" y="176149"/>
                </a:lnTo>
                <a:lnTo>
                  <a:pt x="580361" y="230682"/>
                </a:lnTo>
                <a:lnTo>
                  <a:pt x="601817" y="285778"/>
                </a:lnTo>
                <a:lnTo>
                  <a:pt x="610961" y="340432"/>
                </a:lnTo>
                <a:lnTo>
                  <a:pt x="611272" y="367279"/>
                </a:lnTo>
                <a:lnTo>
                  <a:pt x="608934" y="393639"/>
                </a:lnTo>
                <a:lnTo>
                  <a:pt x="596878" y="444393"/>
                </a:lnTo>
                <a:lnTo>
                  <a:pt x="575932" y="491689"/>
                </a:lnTo>
                <a:lnTo>
                  <a:pt x="547238" y="534521"/>
                </a:lnTo>
                <a:lnTo>
                  <a:pt x="511936" y="571883"/>
                </a:lnTo>
                <a:lnTo>
                  <a:pt x="471168" y="602771"/>
                </a:lnTo>
                <a:lnTo>
                  <a:pt x="426073" y="626178"/>
                </a:lnTo>
                <a:lnTo>
                  <a:pt x="377792" y="641100"/>
                </a:lnTo>
                <a:lnTo>
                  <a:pt x="352813" y="645064"/>
                </a:lnTo>
                <a:lnTo>
                  <a:pt x="327466" y="646530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010752" y="0"/>
            <a:ext cx="767080" cy="551815"/>
          </a:xfrm>
          <a:custGeom>
            <a:avLst/>
            <a:gdLst/>
            <a:ahLst/>
            <a:cxnLst/>
            <a:rect l="l" t="t" r="r" b="b"/>
            <a:pathLst>
              <a:path w="767080" h="551815">
                <a:moveTo>
                  <a:pt x="379800" y="551515"/>
                </a:moveTo>
                <a:lnTo>
                  <a:pt x="325568" y="547748"/>
                </a:lnTo>
                <a:lnTo>
                  <a:pt x="271166" y="534536"/>
                </a:lnTo>
                <a:lnTo>
                  <a:pt x="217291" y="511134"/>
                </a:lnTo>
                <a:lnTo>
                  <a:pt x="164636" y="476793"/>
                </a:lnTo>
                <a:lnTo>
                  <a:pt x="113899" y="430769"/>
                </a:lnTo>
                <a:lnTo>
                  <a:pt x="65772" y="372314"/>
                </a:lnTo>
                <a:lnTo>
                  <a:pt x="42905" y="338191"/>
                </a:lnTo>
                <a:lnTo>
                  <a:pt x="20952" y="300681"/>
                </a:lnTo>
                <a:lnTo>
                  <a:pt x="0" y="259691"/>
                </a:lnTo>
                <a:lnTo>
                  <a:pt x="9262" y="215728"/>
                </a:lnTo>
                <a:lnTo>
                  <a:pt x="20675" y="172430"/>
                </a:lnTo>
                <a:lnTo>
                  <a:pt x="34218" y="130119"/>
                </a:lnTo>
                <a:lnTo>
                  <a:pt x="49870" y="89117"/>
                </a:lnTo>
                <a:lnTo>
                  <a:pt x="67610" y="49747"/>
                </a:lnTo>
                <a:lnTo>
                  <a:pt x="87418" y="12330"/>
                </a:lnTo>
                <a:lnTo>
                  <a:pt x="95086" y="0"/>
                </a:lnTo>
                <a:lnTo>
                  <a:pt x="713135" y="0"/>
                </a:lnTo>
                <a:lnTo>
                  <a:pt x="743891" y="55438"/>
                </a:lnTo>
                <a:lnTo>
                  <a:pt x="759974" y="106115"/>
                </a:lnTo>
                <a:lnTo>
                  <a:pt x="766504" y="157425"/>
                </a:lnTo>
                <a:lnTo>
                  <a:pt x="766404" y="183083"/>
                </a:lnTo>
                <a:lnTo>
                  <a:pt x="759907" y="233942"/>
                </a:lnTo>
                <a:lnTo>
                  <a:pt x="745596" y="283568"/>
                </a:lnTo>
                <a:lnTo>
                  <a:pt x="724164" y="331213"/>
                </a:lnTo>
                <a:lnTo>
                  <a:pt x="696307" y="376131"/>
                </a:lnTo>
                <a:lnTo>
                  <a:pt x="662721" y="417577"/>
                </a:lnTo>
                <a:lnTo>
                  <a:pt x="624100" y="454803"/>
                </a:lnTo>
                <a:lnTo>
                  <a:pt x="581139" y="487063"/>
                </a:lnTo>
                <a:lnTo>
                  <a:pt x="534533" y="513611"/>
                </a:lnTo>
                <a:lnTo>
                  <a:pt x="484978" y="533700"/>
                </a:lnTo>
                <a:lnTo>
                  <a:pt x="433169" y="546583"/>
                </a:lnTo>
                <a:lnTo>
                  <a:pt x="379800" y="551515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786162" y="1331525"/>
            <a:ext cx="440055" cy="582295"/>
          </a:xfrm>
          <a:custGeom>
            <a:avLst/>
            <a:gdLst/>
            <a:ahLst/>
            <a:cxnLst/>
            <a:rect l="l" t="t" r="r" b="b"/>
            <a:pathLst>
              <a:path w="440055" h="582294">
                <a:moveTo>
                  <a:pt x="319742" y="582283"/>
                </a:moveTo>
                <a:lnTo>
                  <a:pt x="270434" y="577357"/>
                </a:lnTo>
                <a:lnTo>
                  <a:pt x="218558" y="556489"/>
                </a:lnTo>
                <a:lnTo>
                  <a:pt x="166740" y="521866"/>
                </a:lnTo>
                <a:lnTo>
                  <a:pt x="117602" y="475676"/>
                </a:lnTo>
                <a:lnTo>
                  <a:pt x="73769" y="420106"/>
                </a:lnTo>
                <a:lnTo>
                  <a:pt x="37863" y="357344"/>
                </a:lnTo>
                <a:lnTo>
                  <a:pt x="12508" y="289577"/>
                </a:lnTo>
                <a:lnTo>
                  <a:pt x="329" y="218993"/>
                </a:lnTo>
                <a:lnTo>
                  <a:pt x="0" y="183328"/>
                </a:lnTo>
                <a:lnTo>
                  <a:pt x="15867" y="135965"/>
                </a:lnTo>
                <a:lnTo>
                  <a:pt x="34516" y="96262"/>
                </a:lnTo>
                <a:lnTo>
                  <a:pt x="55588" y="63881"/>
                </a:lnTo>
                <a:lnTo>
                  <a:pt x="103562" y="19735"/>
                </a:lnTo>
                <a:lnTo>
                  <a:pt x="156915" y="830"/>
                </a:lnTo>
                <a:lnTo>
                  <a:pt x="184711" y="0"/>
                </a:lnTo>
                <a:lnTo>
                  <a:pt x="212773" y="4467"/>
                </a:lnTo>
                <a:lnTo>
                  <a:pt x="268259" y="27946"/>
                </a:lnTo>
                <a:lnTo>
                  <a:pt x="320501" y="68568"/>
                </a:lnTo>
                <a:lnTo>
                  <a:pt x="366622" y="123636"/>
                </a:lnTo>
                <a:lnTo>
                  <a:pt x="403749" y="190450"/>
                </a:lnTo>
                <a:lnTo>
                  <a:pt x="418041" y="227418"/>
                </a:lnTo>
                <a:lnTo>
                  <a:pt x="429006" y="266310"/>
                </a:lnTo>
                <a:lnTo>
                  <a:pt x="436285" y="306790"/>
                </a:lnTo>
                <a:lnTo>
                  <a:pt x="439519" y="348519"/>
                </a:lnTo>
                <a:lnTo>
                  <a:pt x="438834" y="398820"/>
                </a:lnTo>
                <a:lnTo>
                  <a:pt x="434229" y="442402"/>
                </a:lnTo>
                <a:lnTo>
                  <a:pt x="414565" y="510498"/>
                </a:lnTo>
                <a:lnTo>
                  <a:pt x="383152" y="554997"/>
                </a:lnTo>
                <a:lnTo>
                  <a:pt x="342614" y="578085"/>
                </a:lnTo>
                <a:lnTo>
                  <a:pt x="319742" y="582283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11852" y="1250564"/>
            <a:ext cx="376555" cy="606425"/>
          </a:xfrm>
          <a:custGeom>
            <a:avLst/>
            <a:gdLst/>
            <a:ahLst/>
            <a:cxnLst/>
            <a:rect l="l" t="t" r="r" b="b"/>
            <a:pathLst>
              <a:path w="376555" h="606425">
                <a:moveTo>
                  <a:pt x="376147" y="606244"/>
                </a:moveTo>
                <a:lnTo>
                  <a:pt x="295618" y="586727"/>
                </a:lnTo>
                <a:lnTo>
                  <a:pt x="245325" y="565587"/>
                </a:lnTo>
                <a:lnTo>
                  <a:pt x="197096" y="541049"/>
                </a:lnTo>
                <a:lnTo>
                  <a:pt x="153851" y="514333"/>
                </a:lnTo>
                <a:lnTo>
                  <a:pt x="115702" y="485399"/>
                </a:lnTo>
                <a:lnTo>
                  <a:pt x="82759" y="454207"/>
                </a:lnTo>
                <a:lnTo>
                  <a:pt x="55132" y="420719"/>
                </a:lnTo>
                <a:lnTo>
                  <a:pt x="32932" y="384893"/>
                </a:lnTo>
                <a:lnTo>
                  <a:pt x="16270" y="346692"/>
                </a:lnTo>
                <a:lnTo>
                  <a:pt x="5255" y="306076"/>
                </a:lnTo>
                <a:lnTo>
                  <a:pt x="0" y="263005"/>
                </a:lnTo>
                <a:lnTo>
                  <a:pt x="612" y="217439"/>
                </a:lnTo>
                <a:lnTo>
                  <a:pt x="7205" y="169340"/>
                </a:lnTo>
                <a:lnTo>
                  <a:pt x="19887" y="118668"/>
                </a:lnTo>
                <a:lnTo>
                  <a:pt x="42094" y="55769"/>
                </a:lnTo>
                <a:lnTo>
                  <a:pt x="79181" y="17338"/>
                </a:lnTo>
                <a:lnTo>
                  <a:pt x="127843" y="829"/>
                </a:lnTo>
                <a:lnTo>
                  <a:pt x="155482" y="0"/>
                </a:lnTo>
                <a:lnTo>
                  <a:pt x="184777" y="3695"/>
                </a:lnTo>
                <a:lnTo>
                  <a:pt x="246680" y="23389"/>
                </a:lnTo>
                <a:lnTo>
                  <a:pt x="310248" y="57363"/>
                </a:lnTo>
                <a:lnTo>
                  <a:pt x="372178" y="103073"/>
                </a:lnTo>
                <a:lnTo>
                  <a:pt x="376147" y="106654"/>
                </a:lnTo>
                <a:lnTo>
                  <a:pt x="376147" y="606244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85250" y="0"/>
            <a:ext cx="557530" cy="363220"/>
          </a:xfrm>
          <a:custGeom>
            <a:avLst/>
            <a:gdLst/>
            <a:ahLst/>
            <a:cxnLst/>
            <a:rect l="l" t="t" r="r" b="b"/>
            <a:pathLst>
              <a:path w="557530" h="363220">
                <a:moveTo>
                  <a:pt x="371167" y="362881"/>
                </a:moveTo>
                <a:lnTo>
                  <a:pt x="329243" y="358308"/>
                </a:lnTo>
                <a:lnTo>
                  <a:pt x="287270" y="346275"/>
                </a:lnTo>
                <a:lnTo>
                  <a:pt x="245810" y="327801"/>
                </a:lnTo>
                <a:lnTo>
                  <a:pt x="205425" y="303903"/>
                </a:lnTo>
                <a:lnTo>
                  <a:pt x="166676" y="275602"/>
                </a:lnTo>
                <a:lnTo>
                  <a:pt x="130125" y="243914"/>
                </a:lnTo>
                <a:lnTo>
                  <a:pt x="96333" y="209858"/>
                </a:lnTo>
                <a:lnTo>
                  <a:pt x="65863" y="174452"/>
                </a:lnTo>
                <a:lnTo>
                  <a:pt x="39277" y="138715"/>
                </a:lnTo>
                <a:lnTo>
                  <a:pt x="17134" y="103664"/>
                </a:lnTo>
                <a:lnTo>
                  <a:pt x="0" y="70320"/>
                </a:lnTo>
                <a:lnTo>
                  <a:pt x="18093" y="27938"/>
                </a:lnTo>
                <a:lnTo>
                  <a:pt x="37058" y="0"/>
                </a:lnTo>
                <a:lnTo>
                  <a:pt x="431070" y="0"/>
                </a:lnTo>
                <a:lnTo>
                  <a:pt x="483507" y="45652"/>
                </a:lnTo>
                <a:lnTo>
                  <a:pt x="510436" y="76867"/>
                </a:lnTo>
                <a:lnTo>
                  <a:pt x="532632" y="110222"/>
                </a:lnTo>
                <a:lnTo>
                  <a:pt x="548748" y="145117"/>
                </a:lnTo>
                <a:lnTo>
                  <a:pt x="557439" y="180951"/>
                </a:lnTo>
                <a:lnTo>
                  <a:pt x="557359" y="217124"/>
                </a:lnTo>
                <a:lnTo>
                  <a:pt x="525501" y="288080"/>
                </a:lnTo>
                <a:lnTo>
                  <a:pt x="491032" y="321663"/>
                </a:lnTo>
                <a:lnTo>
                  <a:pt x="452623" y="345577"/>
                </a:lnTo>
                <a:lnTo>
                  <a:pt x="412481" y="358977"/>
                </a:lnTo>
                <a:lnTo>
                  <a:pt x="371167" y="362881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6640" y="10037556"/>
            <a:ext cx="701675" cy="249554"/>
          </a:xfrm>
          <a:custGeom>
            <a:avLst/>
            <a:gdLst/>
            <a:ahLst/>
            <a:cxnLst/>
            <a:rect l="l" t="t" r="r" b="b"/>
            <a:pathLst>
              <a:path w="701675" h="249554">
                <a:moveTo>
                  <a:pt x="701624" y="249443"/>
                </a:moveTo>
                <a:lnTo>
                  <a:pt x="0" y="249443"/>
                </a:lnTo>
                <a:lnTo>
                  <a:pt x="7298" y="217671"/>
                </a:lnTo>
                <a:lnTo>
                  <a:pt x="22153" y="171156"/>
                </a:lnTo>
                <a:lnTo>
                  <a:pt x="40483" y="129200"/>
                </a:lnTo>
                <a:lnTo>
                  <a:pt x="62336" y="93111"/>
                </a:lnTo>
                <a:lnTo>
                  <a:pt x="87762" y="64199"/>
                </a:lnTo>
                <a:lnTo>
                  <a:pt x="124468" y="36381"/>
                </a:lnTo>
                <a:lnTo>
                  <a:pt x="163818" y="16848"/>
                </a:lnTo>
                <a:lnTo>
                  <a:pt x="205282" y="4941"/>
                </a:lnTo>
                <a:lnTo>
                  <a:pt x="248329" y="0"/>
                </a:lnTo>
                <a:lnTo>
                  <a:pt x="292431" y="1363"/>
                </a:lnTo>
                <a:lnTo>
                  <a:pt x="337059" y="8370"/>
                </a:lnTo>
                <a:lnTo>
                  <a:pt x="381681" y="20363"/>
                </a:lnTo>
                <a:lnTo>
                  <a:pt x="425769" y="36679"/>
                </a:lnTo>
                <a:lnTo>
                  <a:pt x="468793" y="56660"/>
                </a:lnTo>
                <a:lnTo>
                  <a:pt x="510224" y="79644"/>
                </a:lnTo>
                <a:lnTo>
                  <a:pt x="549531" y="104972"/>
                </a:lnTo>
                <a:lnTo>
                  <a:pt x="586186" y="131984"/>
                </a:lnTo>
                <a:lnTo>
                  <a:pt x="619658" y="160018"/>
                </a:lnTo>
                <a:lnTo>
                  <a:pt x="649418" y="188416"/>
                </a:lnTo>
                <a:lnTo>
                  <a:pt x="676832" y="218480"/>
                </a:lnTo>
                <a:lnTo>
                  <a:pt x="701624" y="249443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1772" y="9016255"/>
            <a:ext cx="624205" cy="628650"/>
          </a:xfrm>
          <a:custGeom>
            <a:avLst/>
            <a:gdLst/>
            <a:ahLst/>
            <a:cxnLst/>
            <a:rect l="l" t="t" r="r" b="b"/>
            <a:pathLst>
              <a:path w="624205" h="628650">
                <a:moveTo>
                  <a:pt x="396678" y="623543"/>
                </a:moveTo>
                <a:lnTo>
                  <a:pt x="371371" y="627397"/>
                </a:lnTo>
                <a:lnTo>
                  <a:pt x="345445" y="628571"/>
                </a:lnTo>
                <a:lnTo>
                  <a:pt x="319015" y="626913"/>
                </a:lnTo>
                <a:lnTo>
                  <a:pt x="265109" y="614497"/>
                </a:lnTo>
                <a:lnTo>
                  <a:pt x="210573" y="588940"/>
                </a:lnTo>
                <a:lnTo>
                  <a:pt x="156332" y="549035"/>
                </a:lnTo>
                <a:lnTo>
                  <a:pt x="103306" y="493571"/>
                </a:lnTo>
                <a:lnTo>
                  <a:pt x="77538" y="459628"/>
                </a:lnTo>
                <a:lnTo>
                  <a:pt x="52420" y="421341"/>
                </a:lnTo>
                <a:lnTo>
                  <a:pt x="28067" y="378561"/>
                </a:lnTo>
                <a:lnTo>
                  <a:pt x="42910" y="419100"/>
                </a:lnTo>
                <a:lnTo>
                  <a:pt x="18558" y="377011"/>
                </a:lnTo>
                <a:lnTo>
                  <a:pt x="4475" y="330439"/>
                </a:lnTo>
                <a:lnTo>
                  <a:pt x="0" y="281143"/>
                </a:lnTo>
                <a:lnTo>
                  <a:pt x="4469" y="230883"/>
                </a:lnTo>
                <a:lnTo>
                  <a:pt x="17222" y="181419"/>
                </a:lnTo>
                <a:lnTo>
                  <a:pt x="37598" y="134512"/>
                </a:lnTo>
                <a:lnTo>
                  <a:pt x="64935" y="91921"/>
                </a:lnTo>
                <a:lnTo>
                  <a:pt x="98440" y="55001"/>
                </a:lnTo>
                <a:lnTo>
                  <a:pt x="133922" y="28180"/>
                </a:lnTo>
                <a:lnTo>
                  <a:pt x="171140" y="10628"/>
                </a:lnTo>
                <a:lnTo>
                  <a:pt x="209849" y="1512"/>
                </a:lnTo>
                <a:lnTo>
                  <a:pt x="249807" y="0"/>
                </a:lnTo>
                <a:lnTo>
                  <a:pt x="290769" y="5260"/>
                </a:lnTo>
                <a:lnTo>
                  <a:pt x="332493" y="16460"/>
                </a:lnTo>
                <a:lnTo>
                  <a:pt x="374736" y="32768"/>
                </a:lnTo>
                <a:lnTo>
                  <a:pt x="417253" y="53352"/>
                </a:lnTo>
                <a:lnTo>
                  <a:pt x="459802" y="77380"/>
                </a:lnTo>
                <a:lnTo>
                  <a:pt x="518686" y="119666"/>
                </a:lnTo>
                <a:lnTo>
                  <a:pt x="563563" y="166339"/>
                </a:lnTo>
                <a:lnTo>
                  <a:pt x="595357" y="216189"/>
                </a:lnTo>
                <a:lnTo>
                  <a:pt x="614991" y="268008"/>
                </a:lnTo>
                <a:lnTo>
                  <a:pt x="623386" y="320588"/>
                </a:lnTo>
                <a:lnTo>
                  <a:pt x="623658" y="346785"/>
                </a:lnTo>
                <a:lnTo>
                  <a:pt x="621466" y="372719"/>
                </a:lnTo>
                <a:lnTo>
                  <a:pt x="610152" y="423192"/>
                </a:lnTo>
                <a:lnTo>
                  <a:pt x="590368" y="470800"/>
                </a:lnTo>
                <a:lnTo>
                  <a:pt x="563036" y="514333"/>
                </a:lnTo>
                <a:lnTo>
                  <a:pt x="529078" y="552583"/>
                </a:lnTo>
                <a:lnTo>
                  <a:pt x="489418" y="584340"/>
                </a:lnTo>
                <a:lnTo>
                  <a:pt x="444977" y="608396"/>
                </a:lnTo>
                <a:lnTo>
                  <a:pt x="421252" y="617159"/>
                </a:lnTo>
                <a:lnTo>
                  <a:pt x="396678" y="623543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10437" y="8275615"/>
            <a:ext cx="740410" cy="734060"/>
          </a:xfrm>
          <a:custGeom>
            <a:avLst/>
            <a:gdLst/>
            <a:ahLst/>
            <a:cxnLst/>
            <a:rect l="l" t="t" r="r" b="b"/>
            <a:pathLst>
              <a:path w="740410" h="734059">
                <a:moveTo>
                  <a:pt x="429445" y="726617"/>
                </a:moveTo>
                <a:lnTo>
                  <a:pt x="402767" y="731161"/>
                </a:lnTo>
                <a:lnTo>
                  <a:pt x="375520" y="733506"/>
                </a:lnTo>
                <a:lnTo>
                  <a:pt x="347771" y="733543"/>
                </a:lnTo>
                <a:lnTo>
                  <a:pt x="319587" y="731165"/>
                </a:lnTo>
                <a:lnTo>
                  <a:pt x="262180" y="718725"/>
                </a:lnTo>
                <a:lnTo>
                  <a:pt x="203837" y="695320"/>
                </a:lnTo>
                <a:lnTo>
                  <a:pt x="145093" y="660081"/>
                </a:lnTo>
                <a:lnTo>
                  <a:pt x="86485" y="612141"/>
                </a:lnTo>
                <a:lnTo>
                  <a:pt x="57399" y="583137"/>
                </a:lnTo>
                <a:lnTo>
                  <a:pt x="28548" y="550632"/>
                </a:lnTo>
                <a:lnTo>
                  <a:pt x="0" y="514518"/>
                </a:lnTo>
                <a:lnTo>
                  <a:pt x="505" y="469593"/>
                </a:lnTo>
                <a:lnTo>
                  <a:pt x="3249" y="424900"/>
                </a:lnTo>
                <a:lnTo>
                  <a:pt x="8275" y="380760"/>
                </a:lnTo>
                <a:lnTo>
                  <a:pt x="15625" y="337492"/>
                </a:lnTo>
                <a:lnTo>
                  <a:pt x="25342" y="295417"/>
                </a:lnTo>
                <a:lnTo>
                  <a:pt x="37467" y="254854"/>
                </a:lnTo>
                <a:lnTo>
                  <a:pt x="52044" y="216124"/>
                </a:lnTo>
                <a:lnTo>
                  <a:pt x="69114" y="179546"/>
                </a:lnTo>
                <a:lnTo>
                  <a:pt x="88720" y="145440"/>
                </a:lnTo>
                <a:lnTo>
                  <a:pt x="110905" y="114127"/>
                </a:lnTo>
                <a:lnTo>
                  <a:pt x="163180" y="61158"/>
                </a:lnTo>
                <a:lnTo>
                  <a:pt x="226277" y="23198"/>
                </a:lnTo>
                <a:lnTo>
                  <a:pt x="300537" y="2807"/>
                </a:lnTo>
                <a:lnTo>
                  <a:pt x="341959" y="0"/>
                </a:lnTo>
                <a:lnTo>
                  <a:pt x="386298" y="2545"/>
                </a:lnTo>
                <a:lnTo>
                  <a:pt x="433598" y="10762"/>
                </a:lnTo>
                <a:lnTo>
                  <a:pt x="483900" y="24971"/>
                </a:lnTo>
                <a:lnTo>
                  <a:pt x="551907" y="52920"/>
                </a:lnTo>
                <a:lnTo>
                  <a:pt x="608524" y="86824"/>
                </a:lnTo>
                <a:lnTo>
                  <a:pt x="654287" y="125816"/>
                </a:lnTo>
                <a:lnTo>
                  <a:pt x="689732" y="169029"/>
                </a:lnTo>
                <a:lnTo>
                  <a:pt x="715395" y="215593"/>
                </a:lnTo>
                <a:lnTo>
                  <a:pt x="731812" y="264642"/>
                </a:lnTo>
                <a:lnTo>
                  <a:pt x="739519" y="315308"/>
                </a:lnTo>
                <a:lnTo>
                  <a:pt x="740274" y="340976"/>
                </a:lnTo>
                <a:lnTo>
                  <a:pt x="739052" y="366723"/>
                </a:lnTo>
                <a:lnTo>
                  <a:pt x="730948" y="418019"/>
                </a:lnTo>
                <a:lnTo>
                  <a:pt x="715742" y="468329"/>
                </a:lnTo>
                <a:lnTo>
                  <a:pt x="693971" y="516784"/>
                </a:lnTo>
                <a:lnTo>
                  <a:pt x="666170" y="562518"/>
                </a:lnTo>
                <a:lnTo>
                  <a:pt x="632876" y="604661"/>
                </a:lnTo>
                <a:lnTo>
                  <a:pt x="594624" y="642347"/>
                </a:lnTo>
                <a:lnTo>
                  <a:pt x="551951" y="674708"/>
                </a:lnTo>
                <a:lnTo>
                  <a:pt x="505394" y="700876"/>
                </a:lnTo>
                <a:lnTo>
                  <a:pt x="455487" y="719983"/>
                </a:lnTo>
                <a:lnTo>
                  <a:pt x="429445" y="726617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5455" y="7291506"/>
            <a:ext cx="603885" cy="401320"/>
          </a:xfrm>
          <a:custGeom>
            <a:avLst/>
            <a:gdLst/>
            <a:ahLst/>
            <a:cxnLst/>
            <a:rect l="l" t="t" r="r" b="b"/>
            <a:pathLst>
              <a:path w="603885" h="401320">
                <a:moveTo>
                  <a:pt x="341059" y="390891"/>
                </a:moveTo>
                <a:lnTo>
                  <a:pt x="296728" y="397404"/>
                </a:lnTo>
                <a:lnTo>
                  <a:pt x="250859" y="400662"/>
                </a:lnTo>
                <a:lnTo>
                  <a:pt x="203864" y="401036"/>
                </a:lnTo>
                <a:lnTo>
                  <a:pt x="156149" y="398894"/>
                </a:lnTo>
                <a:lnTo>
                  <a:pt x="108127" y="394609"/>
                </a:lnTo>
                <a:lnTo>
                  <a:pt x="69758" y="390256"/>
                </a:lnTo>
                <a:lnTo>
                  <a:pt x="36720" y="370378"/>
                </a:lnTo>
                <a:lnTo>
                  <a:pt x="2951" y="307425"/>
                </a:lnTo>
                <a:lnTo>
                  <a:pt x="0" y="268257"/>
                </a:lnTo>
                <a:lnTo>
                  <a:pt x="4857" y="226567"/>
                </a:lnTo>
                <a:lnTo>
                  <a:pt x="16414" y="184309"/>
                </a:lnTo>
                <a:lnTo>
                  <a:pt x="33560" y="143435"/>
                </a:lnTo>
                <a:lnTo>
                  <a:pt x="55184" y="105900"/>
                </a:lnTo>
                <a:lnTo>
                  <a:pt x="80177" y="73657"/>
                </a:lnTo>
                <a:lnTo>
                  <a:pt x="149389" y="23727"/>
                </a:lnTo>
                <a:lnTo>
                  <a:pt x="194205" y="7917"/>
                </a:lnTo>
                <a:lnTo>
                  <a:pt x="241133" y="314"/>
                </a:lnTo>
                <a:lnTo>
                  <a:pt x="289430" y="0"/>
                </a:lnTo>
                <a:lnTo>
                  <a:pt x="338350" y="6055"/>
                </a:lnTo>
                <a:lnTo>
                  <a:pt x="387152" y="17564"/>
                </a:lnTo>
                <a:lnTo>
                  <a:pt x="435091" y="33607"/>
                </a:lnTo>
                <a:lnTo>
                  <a:pt x="481423" y="53266"/>
                </a:lnTo>
                <a:lnTo>
                  <a:pt x="525405" y="75625"/>
                </a:lnTo>
                <a:lnTo>
                  <a:pt x="566292" y="99764"/>
                </a:lnTo>
                <a:lnTo>
                  <a:pt x="603342" y="124765"/>
                </a:lnTo>
                <a:lnTo>
                  <a:pt x="591262" y="177220"/>
                </a:lnTo>
                <a:lnTo>
                  <a:pt x="573962" y="223091"/>
                </a:lnTo>
                <a:lnTo>
                  <a:pt x="551850" y="262747"/>
                </a:lnTo>
                <a:lnTo>
                  <a:pt x="525336" y="296558"/>
                </a:lnTo>
                <a:lnTo>
                  <a:pt x="494829" y="324894"/>
                </a:lnTo>
                <a:lnTo>
                  <a:pt x="460738" y="348125"/>
                </a:lnTo>
                <a:lnTo>
                  <a:pt x="423474" y="366622"/>
                </a:lnTo>
                <a:lnTo>
                  <a:pt x="383444" y="380754"/>
                </a:lnTo>
                <a:lnTo>
                  <a:pt x="341059" y="390891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0238330"/>
            <a:ext cx="175260" cy="48895"/>
          </a:xfrm>
          <a:custGeom>
            <a:avLst/>
            <a:gdLst/>
            <a:ahLst/>
            <a:cxnLst/>
            <a:rect l="l" t="t" r="r" b="b"/>
            <a:pathLst>
              <a:path w="175260" h="48895">
                <a:moveTo>
                  <a:pt x="174910" y="48669"/>
                </a:moveTo>
                <a:lnTo>
                  <a:pt x="0" y="48669"/>
                </a:lnTo>
                <a:lnTo>
                  <a:pt x="0" y="5453"/>
                </a:lnTo>
                <a:lnTo>
                  <a:pt x="18932" y="1094"/>
                </a:lnTo>
                <a:lnTo>
                  <a:pt x="47326" y="0"/>
                </a:lnTo>
                <a:lnTo>
                  <a:pt x="76598" y="3788"/>
                </a:lnTo>
                <a:lnTo>
                  <a:pt x="106328" y="12199"/>
                </a:lnTo>
                <a:lnTo>
                  <a:pt x="136099" y="24972"/>
                </a:lnTo>
                <a:lnTo>
                  <a:pt x="165492" y="41847"/>
                </a:lnTo>
                <a:lnTo>
                  <a:pt x="174910" y="48669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27685" y="9553682"/>
            <a:ext cx="573405" cy="555625"/>
          </a:xfrm>
          <a:custGeom>
            <a:avLst/>
            <a:gdLst/>
            <a:ahLst/>
            <a:cxnLst/>
            <a:rect l="l" t="t" r="r" b="b"/>
            <a:pathLst>
              <a:path w="573404" h="555625">
                <a:moveTo>
                  <a:pt x="451826" y="553423"/>
                </a:moveTo>
                <a:lnTo>
                  <a:pt x="411238" y="555117"/>
                </a:lnTo>
                <a:lnTo>
                  <a:pt x="364317" y="550194"/>
                </a:lnTo>
                <a:lnTo>
                  <a:pt x="310866" y="539274"/>
                </a:lnTo>
                <a:lnTo>
                  <a:pt x="258776" y="524620"/>
                </a:lnTo>
                <a:lnTo>
                  <a:pt x="211149" y="506856"/>
                </a:lnTo>
                <a:lnTo>
                  <a:pt x="168087" y="485922"/>
                </a:lnTo>
                <a:lnTo>
                  <a:pt x="129690" y="461759"/>
                </a:lnTo>
                <a:lnTo>
                  <a:pt x="96060" y="434305"/>
                </a:lnTo>
                <a:lnTo>
                  <a:pt x="67296" y="403501"/>
                </a:lnTo>
                <a:lnTo>
                  <a:pt x="43499" y="369285"/>
                </a:lnTo>
                <a:lnTo>
                  <a:pt x="24771" y="331599"/>
                </a:lnTo>
                <a:lnTo>
                  <a:pt x="11211" y="290381"/>
                </a:lnTo>
                <a:lnTo>
                  <a:pt x="2920" y="245572"/>
                </a:lnTo>
                <a:lnTo>
                  <a:pt x="0" y="197111"/>
                </a:lnTo>
                <a:lnTo>
                  <a:pt x="2549" y="144939"/>
                </a:lnTo>
                <a:lnTo>
                  <a:pt x="12056" y="78916"/>
                </a:lnTo>
                <a:lnTo>
                  <a:pt x="40930" y="33987"/>
                </a:lnTo>
                <a:lnTo>
                  <a:pt x="85435" y="8299"/>
                </a:lnTo>
                <a:lnTo>
                  <a:pt x="141834" y="0"/>
                </a:lnTo>
                <a:lnTo>
                  <a:pt x="173326" y="1791"/>
                </a:lnTo>
                <a:lnTo>
                  <a:pt x="240559" y="16099"/>
                </a:lnTo>
                <a:lnTo>
                  <a:pt x="310344" y="43162"/>
                </a:lnTo>
                <a:lnTo>
                  <a:pt x="345025" y="60897"/>
                </a:lnTo>
                <a:lnTo>
                  <a:pt x="378943" y="81126"/>
                </a:lnTo>
                <a:lnTo>
                  <a:pt x="411631" y="103618"/>
                </a:lnTo>
                <a:lnTo>
                  <a:pt x="442620" y="128140"/>
                </a:lnTo>
                <a:lnTo>
                  <a:pt x="471445" y="154461"/>
                </a:lnTo>
                <a:lnTo>
                  <a:pt x="497638" y="182349"/>
                </a:lnTo>
                <a:lnTo>
                  <a:pt x="540260" y="241901"/>
                </a:lnTo>
                <a:lnTo>
                  <a:pt x="566749" y="304942"/>
                </a:lnTo>
                <a:lnTo>
                  <a:pt x="573367" y="369620"/>
                </a:lnTo>
                <a:lnTo>
                  <a:pt x="566650" y="424023"/>
                </a:lnTo>
                <a:lnTo>
                  <a:pt x="554779" y="468093"/>
                </a:lnTo>
                <a:lnTo>
                  <a:pt x="537558" y="502448"/>
                </a:lnTo>
                <a:lnTo>
                  <a:pt x="486278" y="544494"/>
                </a:lnTo>
                <a:lnTo>
                  <a:pt x="451826" y="553423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7664397"/>
            <a:ext cx="145415" cy="358140"/>
          </a:xfrm>
          <a:custGeom>
            <a:avLst/>
            <a:gdLst/>
            <a:ahLst/>
            <a:cxnLst/>
            <a:rect l="l" t="t" r="r" b="b"/>
            <a:pathLst>
              <a:path w="145415" h="358140">
                <a:moveTo>
                  <a:pt x="69120" y="353281"/>
                </a:moveTo>
                <a:lnTo>
                  <a:pt x="31753" y="358113"/>
                </a:lnTo>
                <a:lnTo>
                  <a:pt x="0" y="351200"/>
                </a:lnTo>
                <a:lnTo>
                  <a:pt x="0" y="0"/>
                </a:lnTo>
                <a:lnTo>
                  <a:pt x="54999" y="61061"/>
                </a:lnTo>
                <a:lnTo>
                  <a:pt x="78727" y="93317"/>
                </a:lnTo>
                <a:lnTo>
                  <a:pt x="101827" y="128360"/>
                </a:lnTo>
                <a:lnTo>
                  <a:pt x="123706" y="167990"/>
                </a:lnTo>
                <a:lnTo>
                  <a:pt x="139651" y="210217"/>
                </a:lnTo>
                <a:lnTo>
                  <a:pt x="144946" y="253053"/>
                </a:lnTo>
                <a:lnTo>
                  <a:pt x="134878" y="294508"/>
                </a:lnTo>
                <a:lnTo>
                  <a:pt x="104732" y="332593"/>
                </a:lnTo>
                <a:lnTo>
                  <a:pt x="69120" y="353281"/>
                </a:lnTo>
                <a:close/>
              </a:path>
            </a:pathLst>
          </a:custGeom>
          <a:solidFill>
            <a:srgbClr val="3783FD">
              <a:alpha val="1372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9119" y="3025855"/>
            <a:ext cx="14449425" cy="7261225"/>
            <a:chOff x="2099119" y="3025855"/>
            <a:chExt cx="14449425" cy="726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9119" y="3025855"/>
              <a:ext cx="14449424" cy="72611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6743" y="4014322"/>
              <a:ext cx="74072" cy="2306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5785" y="4011230"/>
              <a:ext cx="86061" cy="2112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62679" y="4236139"/>
              <a:ext cx="1116330" cy="646430"/>
            </a:xfrm>
            <a:custGeom>
              <a:avLst/>
              <a:gdLst/>
              <a:ahLst/>
              <a:cxnLst/>
              <a:rect l="l" t="t" r="r" b="b"/>
              <a:pathLst>
                <a:path w="1116329" h="646429">
                  <a:moveTo>
                    <a:pt x="527638" y="646018"/>
                  </a:moveTo>
                  <a:lnTo>
                    <a:pt x="474218" y="645969"/>
                  </a:lnTo>
                  <a:lnTo>
                    <a:pt x="421726" y="641256"/>
                  </a:lnTo>
                  <a:lnTo>
                    <a:pt x="369667" y="631730"/>
                  </a:lnTo>
                  <a:lnTo>
                    <a:pt x="318603" y="617494"/>
                  </a:lnTo>
                  <a:lnTo>
                    <a:pt x="269092" y="598655"/>
                  </a:lnTo>
                  <a:lnTo>
                    <a:pt x="221696" y="575317"/>
                  </a:lnTo>
                  <a:lnTo>
                    <a:pt x="176975" y="547586"/>
                  </a:lnTo>
                  <a:lnTo>
                    <a:pt x="143994" y="522576"/>
                  </a:lnTo>
                  <a:lnTo>
                    <a:pt x="113226" y="494800"/>
                  </a:lnTo>
                  <a:lnTo>
                    <a:pt x="85026" y="464469"/>
                  </a:lnTo>
                  <a:lnTo>
                    <a:pt x="59753" y="431797"/>
                  </a:lnTo>
                  <a:lnTo>
                    <a:pt x="36768" y="396038"/>
                  </a:lnTo>
                  <a:lnTo>
                    <a:pt x="17459" y="357726"/>
                  </a:lnTo>
                  <a:lnTo>
                    <a:pt x="4358" y="317285"/>
                  </a:lnTo>
                  <a:lnTo>
                    <a:pt x="0" y="275141"/>
                  </a:lnTo>
                  <a:lnTo>
                    <a:pt x="4513" y="263801"/>
                  </a:lnTo>
                  <a:lnTo>
                    <a:pt x="14700" y="258775"/>
                  </a:lnTo>
                  <a:lnTo>
                    <a:pt x="26385" y="260135"/>
                  </a:lnTo>
                  <a:lnTo>
                    <a:pt x="35395" y="267951"/>
                  </a:lnTo>
                  <a:lnTo>
                    <a:pt x="56232" y="307092"/>
                  </a:lnTo>
                  <a:lnTo>
                    <a:pt x="77355" y="345239"/>
                  </a:lnTo>
                  <a:lnTo>
                    <a:pt x="100904" y="381825"/>
                  </a:lnTo>
                  <a:lnTo>
                    <a:pt x="129020" y="416282"/>
                  </a:lnTo>
                  <a:lnTo>
                    <a:pt x="157850" y="444343"/>
                  </a:lnTo>
                  <a:lnTo>
                    <a:pt x="189249" y="469920"/>
                  </a:lnTo>
                  <a:lnTo>
                    <a:pt x="222789" y="492801"/>
                  </a:lnTo>
                  <a:lnTo>
                    <a:pt x="258041" y="512773"/>
                  </a:lnTo>
                  <a:lnTo>
                    <a:pt x="303884" y="533272"/>
                  </a:lnTo>
                  <a:lnTo>
                    <a:pt x="351440" y="548980"/>
                  </a:lnTo>
                  <a:lnTo>
                    <a:pt x="400268" y="559950"/>
                  </a:lnTo>
                  <a:lnTo>
                    <a:pt x="449931" y="566232"/>
                  </a:lnTo>
                  <a:lnTo>
                    <a:pt x="499987" y="567878"/>
                  </a:lnTo>
                  <a:lnTo>
                    <a:pt x="550000" y="564939"/>
                  </a:lnTo>
                  <a:lnTo>
                    <a:pt x="599528" y="557466"/>
                  </a:lnTo>
                  <a:lnTo>
                    <a:pt x="648134" y="545510"/>
                  </a:lnTo>
                  <a:lnTo>
                    <a:pt x="695377" y="529123"/>
                  </a:lnTo>
                  <a:lnTo>
                    <a:pt x="740819" y="508355"/>
                  </a:lnTo>
                  <a:lnTo>
                    <a:pt x="784020" y="483258"/>
                  </a:lnTo>
                  <a:lnTo>
                    <a:pt x="821563" y="456229"/>
                  </a:lnTo>
                  <a:lnTo>
                    <a:pt x="856516" y="426079"/>
                  </a:lnTo>
                  <a:lnTo>
                    <a:pt x="888825" y="393153"/>
                  </a:lnTo>
                  <a:lnTo>
                    <a:pt x="918439" y="357799"/>
                  </a:lnTo>
                  <a:lnTo>
                    <a:pt x="945305" y="320364"/>
                  </a:lnTo>
                  <a:lnTo>
                    <a:pt x="969368" y="281195"/>
                  </a:lnTo>
                  <a:lnTo>
                    <a:pt x="999387" y="220131"/>
                  </a:lnTo>
                  <a:lnTo>
                    <a:pt x="1022271" y="155946"/>
                  </a:lnTo>
                  <a:lnTo>
                    <a:pt x="1035597" y="104384"/>
                  </a:lnTo>
                  <a:lnTo>
                    <a:pt x="1045582" y="51934"/>
                  </a:lnTo>
                  <a:lnTo>
                    <a:pt x="1049566" y="34771"/>
                  </a:lnTo>
                  <a:lnTo>
                    <a:pt x="1055763" y="18210"/>
                  </a:lnTo>
                  <a:lnTo>
                    <a:pt x="1068620" y="3695"/>
                  </a:lnTo>
                  <a:lnTo>
                    <a:pt x="1084973" y="0"/>
                  </a:lnTo>
                  <a:lnTo>
                    <a:pt x="1100613" y="6450"/>
                  </a:lnTo>
                  <a:lnTo>
                    <a:pt x="1111329" y="22372"/>
                  </a:lnTo>
                  <a:lnTo>
                    <a:pt x="1115807" y="44721"/>
                  </a:lnTo>
                  <a:lnTo>
                    <a:pt x="1116039" y="68063"/>
                  </a:lnTo>
                  <a:lnTo>
                    <a:pt x="1113631" y="91548"/>
                  </a:lnTo>
                  <a:lnTo>
                    <a:pt x="1105989" y="136725"/>
                  </a:lnTo>
                  <a:lnTo>
                    <a:pt x="1094880" y="181103"/>
                  </a:lnTo>
                  <a:lnTo>
                    <a:pt x="1073294" y="244189"/>
                  </a:lnTo>
                  <a:lnTo>
                    <a:pt x="1055763" y="284553"/>
                  </a:lnTo>
                  <a:lnTo>
                    <a:pt x="1035663" y="323711"/>
                  </a:lnTo>
                  <a:lnTo>
                    <a:pt x="1013136" y="361415"/>
                  </a:lnTo>
                  <a:lnTo>
                    <a:pt x="982657" y="404852"/>
                  </a:lnTo>
                  <a:lnTo>
                    <a:pt x="948816" y="445671"/>
                  </a:lnTo>
                  <a:lnTo>
                    <a:pt x="911804" y="483590"/>
                  </a:lnTo>
                  <a:lnTo>
                    <a:pt x="871810" y="518323"/>
                  </a:lnTo>
                  <a:lnTo>
                    <a:pt x="829025" y="549588"/>
                  </a:lnTo>
                  <a:lnTo>
                    <a:pt x="783639" y="577101"/>
                  </a:lnTo>
                  <a:lnTo>
                    <a:pt x="735611" y="600386"/>
                  </a:lnTo>
                  <a:lnTo>
                    <a:pt x="685489" y="618836"/>
                  </a:lnTo>
                  <a:lnTo>
                    <a:pt x="633781" y="632536"/>
                  </a:lnTo>
                  <a:lnTo>
                    <a:pt x="580995" y="641568"/>
                  </a:lnTo>
                  <a:lnTo>
                    <a:pt x="527638" y="646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6276" y="3650681"/>
            <a:ext cx="546036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Thank</a:t>
            </a:r>
            <a:r>
              <a:rPr dirty="0" spc="-480"/>
              <a:t> </a:t>
            </a:r>
            <a:r>
              <a:rPr dirty="0" spc="160"/>
              <a:t>you</a:t>
            </a:r>
          </a:p>
        </p:txBody>
      </p:sp>
      <p:sp>
        <p:nvSpPr>
          <p:cNvPr id="8" name="object 8"/>
          <p:cNvSpPr/>
          <p:nvPr/>
        </p:nvSpPr>
        <p:spPr>
          <a:xfrm>
            <a:off x="4245414" y="1836630"/>
            <a:ext cx="723265" cy="723900"/>
          </a:xfrm>
          <a:custGeom>
            <a:avLst/>
            <a:gdLst/>
            <a:ahLst/>
            <a:cxnLst/>
            <a:rect l="l" t="t" r="r" b="b"/>
            <a:pathLst>
              <a:path w="723264" h="723900">
                <a:moveTo>
                  <a:pt x="361481" y="0"/>
                </a:moveTo>
                <a:lnTo>
                  <a:pt x="312399" y="3302"/>
                </a:lnTo>
                <a:lnTo>
                  <a:pt x="265333" y="12923"/>
                </a:lnTo>
                <a:lnTo>
                  <a:pt x="220713" y="28430"/>
                </a:lnTo>
                <a:lnTo>
                  <a:pt x="178967" y="49391"/>
                </a:lnTo>
                <a:lnTo>
                  <a:pt x="140526" y="75375"/>
                </a:lnTo>
                <a:lnTo>
                  <a:pt x="105819" y="105951"/>
                </a:lnTo>
                <a:lnTo>
                  <a:pt x="75273" y="140686"/>
                </a:lnTo>
                <a:lnTo>
                  <a:pt x="49319" y="179150"/>
                </a:lnTo>
                <a:lnTo>
                  <a:pt x="28385" y="220910"/>
                </a:lnTo>
                <a:lnTo>
                  <a:pt x="12902" y="265535"/>
                </a:lnTo>
                <a:lnTo>
                  <a:pt x="3297" y="312593"/>
                </a:lnTo>
                <a:lnTo>
                  <a:pt x="0" y="361652"/>
                </a:lnTo>
                <a:lnTo>
                  <a:pt x="3297" y="410732"/>
                </a:lnTo>
                <a:lnTo>
                  <a:pt x="12902" y="457803"/>
                </a:lnTo>
                <a:lnTo>
                  <a:pt x="28385" y="502435"/>
                </a:lnTo>
                <a:lnTo>
                  <a:pt x="49319" y="544197"/>
                </a:lnTo>
                <a:lnTo>
                  <a:pt x="75273" y="582659"/>
                </a:lnTo>
                <a:lnTo>
                  <a:pt x="105819" y="617389"/>
                </a:lnTo>
                <a:lnTo>
                  <a:pt x="140526" y="647958"/>
                </a:lnTo>
                <a:lnTo>
                  <a:pt x="178967" y="673935"/>
                </a:lnTo>
                <a:lnTo>
                  <a:pt x="220713" y="694888"/>
                </a:lnTo>
                <a:lnTo>
                  <a:pt x="265333" y="710388"/>
                </a:lnTo>
                <a:lnTo>
                  <a:pt x="312399" y="720004"/>
                </a:lnTo>
                <a:lnTo>
                  <a:pt x="361481" y="723305"/>
                </a:lnTo>
                <a:lnTo>
                  <a:pt x="410514" y="720004"/>
                </a:lnTo>
                <a:lnTo>
                  <a:pt x="457547" y="710388"/>
                </a:lnTo>
                <a:lnTo>
                  <a:pt x="502149" y="694888"/>
                </a:lnTo>
                <a:lnTo>
                  <a:pt x="543889" y="673935"/>
                </a:lnTo>
                <a:lnTo>
                  <a:pt x="582335" y="647958"/>
                </a:lnTo>
                <a:lnTo>
                  <a:pt x="617054" y="617389"/>
                </a:lnTo>
                <a:lnTo>
                  <a:pt x="647617" y="582659"/>
                </a:lnTo>
                <a:lnTo>
                  <a:pt x="673590" y="544197"/>
                </a:lnTo>
                <a:lnTo>
                  <a:pt x="694543" y="502435"/>
                </a:lnTo>
                <a:lnTo>
                  <a:pt x="710044" y="457803"/>
                </a:lnTo>
                <a:lnTo>
                  <a:pt x="719661" y="410732"/>
                </a:lnTo>
                <a:lnTo>
                  <a:pt x="722963" y="361652"/>
                </a:lnTo>
                <a:lnTo>
                  <a:pt x="719661" y="312592"/>
                </a:lnTo>
                <a:lnTo>
                  <a:pt x="710044" y="265534"/>
                </a:lnTo>
                <a:lnTo>
                  <a:pt x="694543" y="220910"/>
                </a:lnTo>
                <a:lnTo>
                  <a:pt x="673590" y="179150"/>
                </a:lnTo>
                <a:lnTo>
                  <a:pt x="647617" y="140686"/>
                </a:lnTo>
                <a:lnTo>
                  <a:pt x="617054" y="105951"/>
                </a:lnTo>
                <a:lnTo>
                  <a:pt x="582335" y="75375"/>
                </a:lnTo>
                <a:lnTo>
                  <a:pt x="543889" y="49391"/>
                </a:lnTo>
                <a:lnTo>
                  <a:pt x="502149" y="28430"/>
                </a:lnTo>
                <a:lnTo>
                  <a:pt x="457547" y="12923"/>
                </a:lnTo>
                <a:lnTo>
                  <a:pt x="410514" y="3302"/>
                </a:lnTo>
                <a:lnTo>
                  <a:pt x="361481" y="0"/>
                </a:lnTo>
                <a:close/>
              </a:path>
            </a:pathLst>
          </a:custGeom>
          <a:solidFill>
            <a:srgbClr val="CCCBC8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2099" y="3025220"/>
            <a:ext cx="723265" cy="723265"/>
          </a:xfrm>
          <a:custGeom>
            <a:avLst/>
            <a:gdLst/>
            <a:ahLst/>
            <a:cxnLst/>
            <a:rect l="l" t="t" r="r" b="b"/>
            <a:pathLst>
              <a:path w="723265" h="723264">
                <a:moveTo>
                  <a:pt x="361648" y="0"/>
                </a:moveTo>
                <a:lnTo>
                  <a:pt x="312562" y="3300"/>
                </a:lnTo>
                <a:lnTo>
                  <a:pt x="265487" y="12916"/>
                </a:lnTo>
                <a:lnTo>
                  <a:pt x="220854" y="28416"/>
                </a:lnTo>
                <a:lnTo>
                  <a:pt x="179091" y="49369"/>
                </a:lnTo>
                <a:lnTo>
                  <a:pt x="140631" y="75345"/>
                </a:lnTo>
                <a:lnTo>
                  <a:pt x="105902" y="105912"/>
                </a:lnTo>
                <a:lnTo>
                  <a:pt x="75336" y="140641"/>
                </a:lnTo>
                <a:lnTo>
                  <a:pt x="49362" y="179100"/>
                </a:lnTo>
                <a:lnTo>
                  <a:pt x="28411" y="220859"/>
                </a:lnTo>
                <a:lnTo>
                  <a:pt x="12914" y="265488"/>
                </a:lnTo>
                <a:lnTo>
                  <a:pt x="3300" y="312554"/>
                </a:lnTo>
                <a:lnTo>
                  <a:pt x="0" y="361628"/>
                </a:lnTo>
                <a:lnTo>
                  <a:pt x="3300" y="410687"/>
                </a:lnTo>
                <a:lnTo>
                  <a:pt x="12914" y="457740"/>
                </a:lnTo>
                <a:lnTo>
                  <a:pt x="28411" y="502357"/>
                </a:lnTo>
                <a:lnTo>
                  <a:pt x="49362" y="544107"/>
                </a:lnTo>
                <a:lnTo>
                  <a:pt x="75336" y="582559"/>
                </a:lnTo>
                <a:lnTo>
                  <a:pt x="105902" y="617283"/>
                </a:lnTo>
                <a:lnTo>
                  <a:pt x="140631" y="647847"/>
                </a:lnTo>
                <a:lnTo>
                  <a:pt x="179091" y="673820"/>
                </a:lnTo>
                <a:lnTo>
                  <a:pt x="220853" y="694771"/>
                </a:lnTo>
                <a:lnTo>
                  <a:pt x="265487" y="710270"/>
                </a:lnTo>
                <a:lnTo>
                  <a:pt x="312562" y="719885"/>
                </a:lnTo>
                <a:lnTo>
                  <a:pt x="361648" y="723186"/>
                </a:lnTo>
                <a:lnTo>
                  <a:pt x="410680" y="719885"/>
                </a:lnTo>
                <a:lnTo>
                  <a:pt x="457714" y="710270"/>
                </a:lnTo>
                <a:lnTo>
                  <a:pt x="502316" y="694771"/>
                </a:lnTo>
                <a:lnTo>
                  <a:pt x="544056" y="673820"/>
                </a:lnTo>
                <a:lnTo>
                  <a:pt x="582501" y="647847"/>
                </a:lnTo>
                <a:lnTo>
                  <a:pt x="617221" y="617283"/>
                </a:lnTo>
                <a:lnTo>
                  <a:pt x="647784" y="582559"/>
                </a:lnTo>
                <a:lnTo>
                  <a:pt x="673757" y="544107"/>
                </a:lnTo>
                <a:lnTo>
                  <a:pt x="694710" y="502357"/>
                </a:lnTo>
                <a:lnTo>
                  <a:pt x="710211" y="457740"/>
                </a:lnTo>
                <a:lnTo>
                  <a:pt x="719828" y="410687"/>
                </a:lnTo>
                <a:lnTo>
                  <a:pt x="723130" y="361628"/>
                </a:lnTo>
                <a:lnTo>
                  <a:pt x="719828" y="312554"/>
                </a:lnTo>
                <a:lnTo>
                  <a:pt x="710211" y="265488"/>
                </a:lnTo>
                <a:lnTo>
                  <a:pt x="694711" y="220859"/>
                </a:lnTo>
                <a:lnTo>
                  <a:pt x="673758" y="179100"/>
                </a:lnTo>
                <a:lnTo>
                  <a:pt x="647784" y="140641"/>
                </a:lnTo>
                <a:lnTo>
                  <a:pt x="617221" y="105912"/>
                </a:lnTo>
                <a:lnTo>
                  <a:pt x="582502" y="75345"/>
                </a:lnTo>
                <a:lnTo>
                  <a:pt x="544056" y="49369"/>
                </a:lnTo>
                <a:lnTo>
                  <a:pt x="502316" y="28416"/>
                </a:lnTo>
                <a:lnTo>
                  <a:pt x="457714" y="12916"/>
                </a:lnTo>
                <a:lnTo>
                  <a:pt x="410681" y="3300"/>
                </a:lnTo>
                <a:lnTo>
                  <a:pt x="361648" y="0"/>
                </a:lnTo>
                <a:close/>
              </a:path>
            </a:pathLst>
          </a:custGeom>
          <a:solidFill>
            <a:srgbClr val="CCCBC8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24386" y="608478"/>
            <a:ext cx="723265" cy="723900"/>
          </a:xfrm>
          <a:custGeom>
            <a:avLst/>
            <a:gdLst/>
            <a:ahLst/>
            <a:cxnLst/>
            <a:rect l="l" t="t" r="r" b="b"/>
            <a:pathLst>
              <a:path w="723264" h="723900">
                <a:moveTo>
                  <a:pt x="361481" y="0"/>
                </a:moveTo>
                <a:lnTo>
                  <a:pt x="312399" y="3302"/>
                </a:lnTo>
                <a:lnTo>
                  <a:pt x="265333" y="12922"/>
                </a:lnTo>
                <a:lnTo>
                  <a:pt x="220713" y="28429"/>
                </a:lnTo>
                <a:lnTo>
                  <a:pt x="178968" y="49391"/>
                </a:lnTo>
                <a:lnTo>
                  <a:pt x="140526" y="75378"/>
                </a:lnTo>
                <a:lnTo>
                  <a:pt x="105819" y="105960"/>
                </a:lnTo>
                <a:lnTo>
                  <a:pt x="75273" y="140705"/>
                </a:lnTo>
                <a:lnTo>
                  <a:pt x="49319" y="179182"/>
                </a:lnTo>
                <a:lnTo>
                  <a:pt x="28385" y="220960"/>
                </a:lnTo>
                <a:lnTo>
                  <a:pt x="12902" y="265609"/>
                </a:lnTo>
                <a:lnTo>
                  <a:pt x="3297" y="312698"/>
                </a:lnTo>
                <a:lnTo>
                  <a:pt x="0" y="361795"/>
                </a:lnTo>
                <a:lnTo>
                  <a:pt x="3297" y="410838"/>
                </a:lnTo>
                <a:lnTo>
                  <a:pt x="12902" y="457881"/>
                </a:lnTo>
                <a:lnTo>
                  <a:pt x="28385" y="502493"/>
                </a:lnTo>
                <a:lnTo>
                  <a:pt x="49319" y="544241"/>
                </a:lnTo>
                <a:lnTo>
                  <a:pt x="75273" y="582695"/>
                </a:lnTo>
                <a:lnTo>
                  <a:pt x="105819" y="617422"/>
                </a:lnTo>
                <a:lnTo>
                  <a:pt x="140526" y="647991"/>
                </a:lnTo>
                <a:lnTo>
                  <a:pt x="178968" y="673970"/>
                </a:lnTo>
                <a:lnTo>
                  <a:pt x="220713" y="694927"/>
                </a:lnTo>
                <a:lnTo>
                  <a:pt x="265333" y="710431"/>
                </a:lnTo>
                <a:lnTo>
                  <a:pt x="312399" y="720050"/>
                </a:lnTo>
                <a:lnTo>
                  <a:pt x="361481" y="723353"/>
                </a:lnTo>
                <a:lnTo>
                  <a:pt x="410564" y="720050"/>
                </a:lnTo>
                <a:lnTo>
                  <a:pt x="457630" y="710431"/>
                </a:lnTo>
                <a:lnTo>
                  <a:pt x="502250" y="694927"/>
                </a:lnTo>
                <a:lnTo>
                  <a:pt x="543995" y="673970"/>
                </a:lnTo>
                <a:lnTo>
                  <a:pt x="582436" y="647991"/>
                </a:lnTo>
                <a:lnTo>
                  <a:pt x="617144" y="617422"/>
                </a:lnTo>
                <a:lnTo>
                  <a:pt x="647689" y="582695"/>
                </a:lnTo>
                <a:lnTo>
                  <a:pt x="673643" y="544241"/>
                </a:lnTo>
                <a:lnTo>
                  <a:pt x="694577" y="502493"/>
                </a:lnTo>
                <a:lnTo>
                  <a:pt x="710061" y="457881"/>
                </a:lnTo>
                <a:lnTo>
                  <a:pt x="719666" y="410838"/>
                </a:lnTo>
                <a:lnTo>
                  <a:pt x="722963" y="361795"/>
                </a:lnTo>
                <a:lnTo>
                  <a:pt x="719666" y="312698"/>
                </a:lnTo>
                <a:lnTo>
                  <a:pt x="710061" y="265609"/>
                </a:lnTo>
                <a:lnTo>
                  <a:pt x="694577" y="220960"/>
                </a:lnTo>
                <a:lnTo>
                  <a:pt x="673643" y="179182"/>
                </a:lnTo>
                <a:lnTo>
                  <a:pt x="647689" y="140705"/>
                </a:lnTo>
                <a:lnTo>
                  <a:pt x="617144" y="105960"/>
                </a:lnTo>
                <a:lnTo>
                  <a:pt x="582436" y="75378"/>
                </a:lnTo>
                <a:lnTo>
                  <a:pt x="543995" y="49391"/>
                </a:lnTo>
                <a:lnTo>
                  <a:pt x="502250" y="28429"/>
                </a:lnTo>
                <a:lnTo>
                  <a:pt x="457630" y="12922"/>
                </a:lnTo>
                <a:lnTo>
                  <a:pt x="410564" y="3302"/>
                </a:lnTo>
                <a:lnTo>
                  <a:pt x="361481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9907" y="1"/>
            <a:ext cx="974725" cy="608965"/>
          </a:xfrm>
          <a:custGeom>
            <a:avLst/>
            <a:gdLst/>
            <a:ahLst/>
            <a:cxnLst/>
            <a:rect l="l" t="t" r="r" b="b"/>
            <a:pathLst>
              <a:path w="974725" h="608965">
                <a:moveTo>
                  <a:pt x="959008" y="0"/>
                </a:moveTo>
                <a:lnTo>
                  <a:pt x="15659" y="0"/>
                </a:lnTo>
                <a:lnTo>
                  <a:pt x="8785" y="28482"/>
                </a:lnTo>
                <a:lnTo>
                  <a:pt x="2230" y="74188"/>
                </a:lnTo>
                <a:lnTo>
                  <a:pt x="0" y="121160"/>
                </a:lnTo>
                <a:lnTo>
                  <a:pt x="2230" y="168093"/>
                </a:lnTo>
                <a:lnTo>
                  <a:pt x="8785" y="213763"/>
                </a:lnTo>
                <a:lnTo>
                  <a:pt x="19461" y="257967"/>
                </a:lnTo>
                <a:lnTo>
                  <a:pt x="34054" y="300500"/>
                </a:lnTo>
                <a:lnTo>
                  <a:pt x="52360" y="341158"/>
                </a:lnTo>
                <a:lnTo>
                  <a:pt x="74175" y="379737"/>
                </a:lnTo>
                <a:lnTo>
                  <a:pt x="99296" y="416032"/>
                </a:lnTo>
                <a:lnTo>
                  <a:pt x="127518" y="449840"/>
                </a:lnTo>
                <a:lnTo>
                  <a:pt x="158638" y="480956"/>
                </a:lnTo>
                <a:lnTo>
                  <a:pt x="192452" y="509176"/>
                </a:lnTo>
                <a:lnTo>
                  <a:pt x="228756" y="534296"/>
                </a:lnTo>
                <a:lnTo>
                  <a:pt x="267346" y="556112"/>
                </a:lnTo>
                <a:lnTo>
                  <a:pt x="308018" y="574419"/>
                </a:lnTo>
                <a:lnTo>
                  <a:pt x="350569" y="589013"/>
                </a:lnTo>
                <a:lnTo>
                  <a:pt x="394794" y="599690"/>
                </a:lnTo>
                <a:lnTo>
                  <a:pt x="440490" y="606246"/>
                </a:lnTo>
                <a:lnTo>
                  <a:pt x="487452" y="608477"/>
                </a:lnTo>
                <a:lnTo>
                  <a:pt x="534375" y="606246"/>
                </a:lnTo>
                <a:lnTo>
                  <a:pt x="580036" y="599690"/>
                </a:lnTo>
                <a:lnTo>
                  <a:pt x="624231" y="589013"/>
                </a:lnTo>
                <a:lnTo>
                  <a:pt x="666755" y="574418"/>
                </a:lnTo>
                <a:lnTo>
                  <a:pt x="707404" y="556112"/>
                </a:lnTo>
                <a:lnTo>
                  <a:pt x="745975" y="534296"/>
                </a:lnTo>
                <a:lnTo>
                  <a:pt x="782263" y="509176"/>
                </a:lnTo>
                <a:lnTo>
                  <a:pt x="816063" y="480956"/>
                </a:lnTo>
                <a:lnTo>
                  <a:pt x="847173" y="449840"/>
                </a:lnTo>
                <a:lnTo>
                  <a:pt x="875387" y="416032"/>
                </a:lnTo>
                <a:lnTo>
                  <a:pt x="900502" y="379737"/>
                </a:lnTo>
                <a:lnTo>
                  <a:pt x="922313" y="341158"/>
                </a:lnTo>
                <a:lnTo>
                  <a:pt x="940616" y="300500"/>
                </a:lnTo>
                <a:lnTo>
                  <a:pt x="955207" y="257967"/>
                </a:lnTo>
                <a:lnTo>
                  <a:pt x="965882" y="213763"/>
                </a:lnTo>
                <a:lnTo>
                  <a:pt x="972437" y="168093"/>
                </a:lnTo>
                <a:lnTo>
                  <a:pt x="974667" y="121160"/>
                </a:lnTo>
                <a:lnTo>
                  <a:pt x="972437" y="74188"/>
                </a:lnTo>
                <a:lnTo>
                  <a:pt x="965882" y="28482"/>
                </a:lnTo>
                <a:lnTo>
                  <a:pt x="959008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8415" y="1710847"/>
            <a:ext cx="975360" cy="975360"/>
          </a:xfrm>
          <a:custGeom>
            <a:avLst/>
            <a:gdLst/>
            <a:ahLst/>
            <a:cxnLst/>
            <a:rect l="l" t="t" r="r" b="b"/>
            <a:pathLst>
              <a:path w="975360" h="975360">
                <a:moveTo>
                  <a:pt x="487452" y="0"/>
                </a:moveTo>
                <a:lnTo>
                  <a:pt x="440490" y="2230"/>
                </a:lnTo>
                <a:lnTo>
                  <a:pt x="394794" y="8787"/>
                </a:lnTo>
                <a:lnTo>
                  <a:pt x="350569" y="19464"/>
                </a:lnTo>
                <a:lnTo>
                  <a:pt x="308018" y="34059"/>
                </a:lnTo>
                <a:lnTo>
                  <a:pt x="267346" y="52368"/>
                </a:lnTo>
                <a:lnTo>
                  <a:pt x="228756" y="74185"/>
                </a:lnTo>
                <a:lnTo>
                  <a:pt x="192452" y="99308"/>
                </a:lnTo>
                <a:lnTo>
                  <a:pt x="158638" y="127533"/>
                </a:lnTo>
                <a:lnTo>
                  <a:pt x="127518" y="158654"/>
                </a:lnTo>
                <a:lnTo>
                  <a:pt x="99296" y="192468"/>
                </a:lnTo>
                <a:lnTo>
                  <a:pt x="74175" y="228772"/>
                </a:lnTo>
                <a:lnTo>
                  <a:pt x="52360" y="267360"/>
                </a:lnTo>
                <a:lnTo>
                  <a:pt x="34054" y="308029"/>
                </a:lnTo>
                <a:lnTo>
                  <a:pt x="19461" y="350576"/>
                </a:lnTo>
                <a:lnTo>
                  <a:pt x="8785" y="394795"/>
                </a:lnTo>
                <a:lnTo>
                  <a:pt x="2230" y="440483"/>
                </a:lnTo>
                <a:lnTo>
                  <a:pt x="0" y="487435"/>
                </a:lnTo>
                <a:lnTo>
                  <a:pt x="2230" y="534374"/>
                </a:lnTo>
                <a:lnTo>
                  <a:pt x="8785" y="580053"/>
                </a:lnTo>
                <a:lnTo>
                  <a:pt x="19461" y="624268"/>
                </a:lnTo>
                <a:lnTo>
                  <a:pt x="34054" y="666815"/>
                </a:lnTo>
                <a:lnTo>
                  <a:pt x="52360" y="707488"/>
                </a:lnTo>
                <a:lnTo>
                  <a:pt x="74175" y="746084"/>
                </a:lnTo>
                <a:lnTo>
                  <a:pt x="99296" y="782396"/>
                </a:lnTo>
                <a:lnTo>
                  <a:pt x="127518" y="816222"/>
                </a:lnTo>
                <a:lnTo>
                  <a:pt x="158638" y="847356"/>
                </a:lnTo>
                <a:lnTo>
                  <a:pt x="192452" y="875593"/>
                </a:lnTo>
                <a:lnTo>
                  <a:pt x="228756" y="900730"/>
                </a:lnTo>
                <a:lnTo>
                  <a:pt x="267346" y="922560"/>
                </a:lnTo>
                <a:lnTo>
                  <a:pt x="308018" y="940881"/>
                </a:lnTo>
                <a:lnTo>
                  <a:pt x="350569" y="955486"/>
                </a:lnTo>
                <a:lnTo>
                  <a:pt x="394794" y="966172"/>
                </a:lnTo>
                <a:lnTo>
                  <a:pt x="440490" y="972733"/>
                </a:lnTo>
                <a:lnTo>
                  <a:pt x="487452" y="974966"/>
                </a:lnTo>
                <a:lnTo>
                  <a:pt x="534378" y="972733"/>
                </a:lnTo>
                <a:lnTo>
                  <a:pt x="580045" y="966172"/>
                </a:lnTo>
                <a:lnTo>
                  <a:pt x="624250" y="955486"/>
                </a:lnTo>
                <a:lnTo>
                  <a:pt x="666788" y="940881"/>
                </a:lnTo>
                <a:lnTo>
                  <a:pt x="707454" y="922560"/>
                </a:lnTo>
                <a:lnTo>
                  <a:pt x="746043" y="900730"/>
                </a:lnTo>
                <a:lnTo>
                  <a:pt x="782351" y="875593"/>
                </a:lnTo>
                <a:lnTo>
                  <a:pt x="816172" y="847356"/>
                </a:lnTo>
                <a:lnTo>
                  <a:pt x="847303" y="816222"/>
                </a:lnTo>
                <a:lnTo>
                  <a:pt x="875537" y="782396"/>
                </a:lnTo>
                <a:lnTo>
                  <a:pt x="900672" y="746084"/>
                </a:lnTo>
                <a:lnTo>
                  <a:pt x="922501" y="707488"/>
                </a:lnTo>
                <a:lnTo>
                  <a:pt x="940821" y="666815"/>
                </a:lnTo>
                <a:lnTo>
                  <a:pt x="955426" y="624268"/>
                </a:lnTo>
                <a:lnTo>
                  <a:pt x="966111" y="580053"/>
                </a:lnTo>
                <a:lnTo>
                  <a:pt x="972673" y="534374"/>
                </a:lnTo>
                <a:lnTo>
                  <a:pt x="974905" y="487435"/>
                </a:lnTo>
                <a:lnTo>
                  <a:pt x="972673" y="440482"/>
                </a:lnTo>
                <a:lnTo>
                  <a:pt x="966111" y="394795"/>
                </a:lnTo>
                <a:lnTo>
                  <a:pt x="955426" y="350576"/>
                </a:lnTo>
                <a:lnTo>
                  <a:pt x="940821" y="308029"/>
                </a:lnTo>
                <a:lnTo>
                  <a:pt x="922501" y="267360"/>
                </a:lnTo>
                <a:lnTo>
                  <a:pt x="900672" y="228772"/>
                </a:lnTo>
                <a:lnTo>
                  <a:pt x="875537" y="192468"/>
                </a:lnTo>
                <a:lnTo>
                  <a:pt x="847303" y="158654"/>
                </a:lnTo>
                <a:lnTo>
                  <a:pt x="816172" y="127533"/>
                </a:lnTo>
                <a:lnTo>
                  <a:pt x="782351" y="99308"/>
                </a:lnTo>
                <a:lnTo>
                  <a:pt x="746043" y="74185"/>
                </a:lnTo>
                <a:lnTo>
                  <a:pt x="707454" y="52368"/>
                </a:lnTo>
                <a:lnTo>
                  <a:pt x="666788" y="34059"/>
                </a:lnTo>
                <a:lnTo>
                  <a:pt x="624250" y="19464"/>
                </a:lnTo>
                <a:lnTo>
                  <a:pt x="580045" y="8787"/>
                </a:lnTo>
                <a:lnTo>
                  <a:pt x="534378" y="2230"/>
                </a:lnTo>
                <a:lnTo>
                  <a:pt x="487452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19086" y="61616"/>
            <a:ext cx="1094105" cy="1094105"/>
          </a:xfrm>
          <a:custGeom>
            <a:avLst/>
            <a:gdLst/>
            <a:ahLst/>
            <a:cxnLst/>
            <a:rect l="l" t="t" r="r" b="b"/>
            <a:pathLst>
              <a:path w="1094104" h="1094105">
                <a:moveTo>
                  <a:pt x="546985" y="0"/>
                </a:moveTo>
                <a:lnTo>
                  <a:pt x="501449" y="3368"/>
                </a:lnTo>
                <a:lnTo>
                  <a:pt x="456509" y="10303"/>
                </a:lnTo>
                <a:lnTo>
                  <a:pt x="412388" y="20674"/>
                </a:lnTo>
                <a:lnTo>
                  <a:pt x="369309" y="34348"/>
                </a:lnTo>
                <a:lnTo>
                  <a:pt x="327494" y="51196"/>
                </a:lnTo>
                <a:lnTo>
                  <a:pt x="287169" y="71086"/>
                </a:lnTo>
                <a:lnTo>
                  <a:pt x="248555" y="93887"/>
                </a:lnTo>
                <a:lnTo>
                  <a:pt x="211876" y="119468"/>
                </a:lnTo>
                <a:lnTo>
                  <a:pt x="177356" y="147698"/>
                </a:lnTo>
                <a:lnTo>
                  <a:pt x="145218" y="178446"/>
                </a:lnTo>
                <a:lnTo>
                  <a:pt x="115685" y="211581"/>
                </a:lnTo>
                <a:lnTo>
                  <a:pt x="88980" y="246972"/>
                </a:lnTo>
                <a:lnTo>
                  <a:pt x="65327" y="284487"/>
                </a:lnTo>
                <a:lnTo>
                  <a:pt x="44949" y="323996"/>
                </a:lnTo>
                <a:lnTo>
                  <a:pt x="28069" y="365368"/>
                </a:lnTo>
                <a:lnTo>
                  <a:pt x="14911" y="408472"/>
                </a:lnTo>
                <a:lnTo>
                  <a:pt x="5698" y="453175"/>
                </a:lnTo>
                <a:lnTo>
                  <a:pt x="653" y="499349"/>
                </a:lnTo>
                <a:lnTo>
                  <a:pt x="0" y="546861"/>
                </a:lnTo>
                <a:lnTo>
                  <a:pt x="3368" y="592406"/>
                </a:lnTo>
                <a:lnTo>
                  <a:pt x="10301" y="637355"/>
                </a:lnTo>
                <a:lnTo>
                  <a:pt x="20670" y="681486"/>
                </a:lnTo>
                <a:lnTo>
                  <a:pt x="34343" y="724574"/>
                </a:lnTo>
                <a:lnTo>
                  <a:pt x="51190" y="766397"/>
                </a:lnTo>
                <a:lnTo>
                  <a:pt x="71079" y="806731"/>
                </a:lnTo>
                <a:lnTo>
                  <a:pt x="93880" y="845353"/>
                </a:lnTo>
                <a:lnTo>
                  <a:pt x="119461" y="882039"/>
                </a:lnTo>
                <a:lnTo>
                  <a:pt x="147693" y="916567"/>
                </a:lnTo>
                <a:lnTo>
                  <a:pt x="178444" y="948712"/>
                </a:lnTo>
                <a:lnTo>
                  <a:pt x="211583" y="978251"/>
                </a:lnTo>
                <a:lnTo>
                  <a:pt x="246980" y="1004961"/>
                </a:lnTo>
                <a:lnTo>
                  <a:pt x="284504" y="1028619"/>
                </a:lnTo>
                <a:lnTo>
                  <a:pt x="324024" y="1049002"/>
                </a:lnTo>
                <a:lnTo>
                  <a:pt x="365409" y="1065885"/>
                </a:lnTo>
                <a:lnTo>
                  <a:pt x="408528" y="1079046"/>
                </a:lnTo>
                <a:lnTo>
                  <a:pt x="453251" y="1088261"/>
                </a:lnTo>
                <a:lnTo>
                  <a:pt x="499447" y="1093307"/>
                </a:lnTo>
                <a:lnTo>
                  <a:pt x="546985" y="1093961"/>
                </a:lnTo>
                <a:lnTo>
                  <a:pt x="597119" y="1090230"/>
                </a:lnTo>
                <a:lnTo>
                  <a:pt x="645739" y="1082554"/>
                </a:lnTo>
                <a:lnTo>
                  <a:pt x="692693" y="1071083"/>
                </a:lnTo>
                <a:lnTo>
                  <a:pt x="737829" y="1055970"/>
                </a:lnTo>
                <a:lnTo>
                  <a:pt x="780997" y="1037366"/>
                </a:lnTo>
                <a:lnTo>
                  <a:pt x="822043" y="1015423"/>
                </a:lnTo>
                <a:lnTo>
                  <a:pt x="860817" y="990292"/>
                </a:lnTo>
                <a:lnTo>
                  <a:pt x="880719" y="974871"/>
                </a:lnTo>
                <a:lnTo>
                  <a:pt x="546985" y="974871"/>
                </a:lnTo>
                <a:lnTo>
                  <a:pt x="501853" y="971065"/>
                </a:lnTo>
                <a:lnTo>
                  <a:pt x="457563" y="962836"/>
                </a:lnTo>
                <a:lnTo>
                  <a:pt x="414468" y="950388"/>
                </a:lnTo>
                <a:lnTo>
                  <a:pt x="372921" y="933927"/>
                </a:lnTo>
                <a:lnTo>
                  <a:pt x="333276" y="913658"/>
                </a:lnTo>
                <a:lnTo>
                  <a:pt x="295885" y="889789"/>
                </a:lnTo>
                <a:lnTo>
                  <a:pt x="261101" y="862524"/>
                </a:lnTo>
                <a:lnTo>
                  <a:pt x="229278" y="832069"/>
                </a:lnTo>
                <a:lnTo>
                  <a:pt x="200768" y="798631"/>
                </a:lnTo>
                <a:lnTo>
                  <a:pt x="175925" y="762414"/>
                </a:lnTo>
                <a:lnTo>
                  <a:pt x="155101" y="723625"/>
                </a:lnTo>
                <a:lnTo>
                  <a:pt x="138650" y="682469"/>
                </a:lnTo>
                <a:lnTo>
                  <a:pt x="126925" y="639153"/>
                </a:lnTo>
                <a:lnTo>
                  <a:pt x="120279" y="593881"/>
                </a:lnTo>
                <a:lnTo>
                  <a:pt x="119065" y="546861"/>
                </a:lnTo>
                <a:lnTo>
                  <a:pt x="122869" y="501764"/>
                </a:lnTo>
                <a:lnTo>
                  <a:pt x="131097" y="457503"/>
                </a:lnTo>
                <a:lnTo>
                  <a:pt x="143543" y="414433"/>
                </a:lnTo>
                <a:lnTo>
                  <a:pt x="160000" y="372905"/>
                </a:lnTo>
                <a:lnTo>
                  <a:pt x="180264" y="333275"/>
                </a:lnTo>
                <a:lnTo>
                  <a:pt x="204129" y="295895"/>
                </a:lnTo>
                <a:lnTo>
                  <a:pt x="231388" y="261120"/>
                </a:lnTo>
                <a:lnTo>
                  <a:pt x="261836" y="229302"/>
                </a:lnTo>
                <a:lnTo>
                  <a:pt x="295268" y="200795"/>
                </a:lnTo>
                <a:lnTo>
                  <a:pt x="331477" y="175953"/>
                </a:lnTo>
                <a:lnTo>
                  <a:pt x="370258" y="155129"/>
                </a:lnTo>
                <a:lnTo>
                  <a:pt x="411405" y="138677"/>
                </a:lnTo>
                <a:lnTo>
                  <a:pt x="454712" y="126951"/>
                </a:lnTo>
                <a:lnTo>
                  <a:pt x="499974" y="120304"/>
                </a:lnTo>
                <a:lnTo>
                  <a:pt x="546985" y="119090"/>
                </a:lnTo>
                <a:lnTo>
                  <a:pt x="886137" y="119090"/>
                </a:lnTo>
                <a:lnTo>
                  <a:pt x="882212" y="115591"/>
                </a:lnTo>
                <a:lnTo>
                  <a:pt x="846823" y="88882"/>
                </a:lnTo>
                <a:lnTo>
                  <a:pt x="809311" y="65228"/>
                </a:lnTo>
                <a:lnTo>
                  <a:pt x="769807" y="44852"/>
                </a:lnTo>
                <a:lnTo>
                  <a:pt x="728442" y="27979"/>
                </a:lnTo>
                <a:lnTo>
                  <a:pt x="685346" y="14833"/>
                </a:lnTo>
                <a:lnTo>
                  <a:pt x="640651" y="5639"/>
                </a:lnTo>
                <a:lnTo>
                  <a:pt x="594487" y="619"/>
                </a:lnTo>
                <a:lnTo>
                  <a:pt x="546985" y="0"/>
                </a:lnTo>
                <a:close/>
              </a:path>
              <a:path w="1094104" h="1094105">
                <a:moveTo>
                  <a:pt x="974905" y="546861"/>
                </a:moveTo>
                <a:lnTo>
                  <a:pt x="971056" y="592002"/>
                </a:lnTo>
                <a:lnTo>
                  <a:pt x="962790" y="636301"/>
                </a:lnTo>
                <a:lnTo>
                  <a:pt x="950313" y="679405"/>
                </a:lnTo>
                <a:lnTo>
                  <a:pt x="933830" y="720961"/>
                </a:lnTo>
                <a:lnTo>
                  <a:pt x="913547" y="760614"/>
                </a:lnTo>
                <a:lnTo>
                  <a:pt x="889670" y="798013"/>
                </a:lnTo>
                <a:lnTo>
                  <a:pt x="862404" y="832804"/>
                </a:lnTo>
                <a:lnTo>
                  <a:pt x="831956" y="864634"/>
                </a:lnTo>
                <a:lnTo>
                  <a:pt x="798530" y="893150"/>
                </a:lnTo>
                <a:lnTo>
                  <a:pt x="762334" y="917998"/>
                </a:lnTo>
                <a:lnTo>
                  <a:pt x="723572" y="938826"/>
                </a:lnTo>
                <a:lnTo>
                  <a:pt x="682450" y="955281"/>
                </a:lnTo>
                <a:lnTo>
                  <a:pt x="639175" y="967008"/>
                </a:lnTo>
                <a:lnTo>
                  <a:pt x="593951" y="973656"/>
                </a:lnTo>
                <a:lnTo>
                  <a:pt x="546985" y="974871"/>
                </a:lnTo>
                <a:lnTo>
                  <a:pt x="880719" y="974871"/>
                </a:lnTo>
                <a:lnTo>
                  <a:pt x="930940" y="931075"/>
                </a:lnTo>
                <a:lnTo>
                  <a:pt x="961986" y="897292"/>
                </a:lnTo>
                <a:lnTo>
                  <a:pt x="990154" y="860928"/>
                </a:lnTo>
                <a:lnTo>
                  <a:pt x="1015290" y="822135"/>
                </a:lnTo>
                <a:lnTo>
                  <a:pt x="1037244" y="781065"/>
                </a:lnTo>
                <a:lnTo>
                  <a:pt x="1055864" y="737869"/>
                </a:lnTo>
                <a:lnTo>
                  <a:pt x="1070998" y="692699"/>
                </a:lnTo>
                <a:lnTo>
                  <a:pt x="1082495" y="645706"/>
                </a:lnTo>
                <a:lnTo>
                  <a:pt x="1089389" y="602183"/>
                </a:lnTo>
                <a:lnTo>
                  <a:pt x="1053774" y="602183"/>
                </a:lnTo>
                <a:lnTo>
                  <a:pt x="1018530" y="602149"/>
                </a:lnTo>
                <a:lnTo>
                  <a:pt x="988431" y="583697"/>
                </a:lnTo>
                <a:lnTo>
                  <a:pt x="974905" y="546861"/>
                </a:lnTo>
                <a:close/>
              </a:path>
              <a:path w="1094104" h="1094105">
                <a:moveTo>
                  <a:pt x="1053774" y="491710"/>
                </a:moveTo>
                <a:lnTo>
                  <a:pt x="1018530" y="491744"/>
                </a:lnTo>
                <a:lnTo>
                  <a:pt x="988431" y="510139"/>
                </a:lnTo>
                <a:lnTo>
                  <a:pt x="974905" y="546861"/>
                </a:lnTo>
                <a:lnTo>
                  <a:pt x="988431" y="583697"/>
                </a:lnTo>
                <a:lnTo>
                  <a:pt x="1018530" y="602149"/>
                </a:lnTo>
                <a:lnTo>
                  <a:pt x="1053774" y="602183"/>
                </a:lnTo>
                <a:lnTo>
                  <a:pt x="1082730" y="583765"/>
                </a:lnTo>
                <a:lnTo>
                  <a:pt x="1093970" y="546861"/>
                </a:lnTo>
                <a:lnTo>
                  <a:pt x="1082730" y="510071"/>
                </a:lnTo>
                <a:lnTo>
                  <a:pt x="1053774" y="491710"/>
                </a:lnTo>
                <a:close/>
              </a:path>
              <a:path w="1094104" h="1094105">
                <a:moveTo>
                  <a:pt x="1093970" y="546861"/>
                </a:moveTo>
                <a:lnTo>
                  <a:pt x="1082730" y="583765"/>
                </a:lnTo>
                <a:lnTo>
                  <a:pt x="1053774" y="602183"/>
                </a:lnTo>
                <a:lnTo>
                  <a:pt x="1089389" y="602183"/>
                </a:lnTo>
                <a:lnTo>
                  <a:pt x="1090203" y="597043"/>
                </a:lnTo>
                <a:lnTo>
                  <a:pt x="1093970" y="546861"/>
                </a:lnTo>
                <a:close/>
              </a:path>
              <a:path w="1094104" h="1094105">
                <a:moveTo>
                  <a:pt x="886137" y="119090"/>
                </a:moveTo>
                <a:lnTo>
                  <a:pt x="546985" y="119090"/>
                </a:lnTo>
                <a:lnTo>
                  <a:pt x="597282" y="123423"/>
                </a:lnTo>
                <a:lnTo>
                  <a:pt x="645544" y="132786"/>
                </a:lnTo>
                <a:lnTo>
                  <a:pt x="691519" y="146930"/>
                </a:lnTo>
                <a:lnTo>
                  <a:pt x="734959" y="165606"/>
                </a:lnTo>
                <a:lnTo>
                  <a:pt x="775613" y="188566"/>
                </a:lnTo>
                <a:lnTo>
                  <a:pt x="813232" y="215559"/>
                </a:lnTo>
                <a:lnTo>
                  <a:pt x="847565" y="246338"/>
                </a:lnTo>
                <a:lnTo>
                  <a:pt x="878362" y="280652"/>
                </a:lnTo>
                <a:lnTo>
                  <a:pt x="905374" y="318254"/>
                </a:lnTo>
                <a:lnTo>
                  <a:pt x="928351" y="358895"/>
                </a:lnTo>
                <a:lnTo>
                  <a:pt x="947042" y="402325"/>
                </a:lnTo>
                <a:lnTo>
                  <a:pt x="961198" y="448295"/>
                </a:lnTo>
                <a:lnTo>
                  <a:pt x="970569" y="496557"/>
                </a:lnTo>
                <a:lnTo>
                  <a:pt x="974905" y="546861"/>
                </a:lnTo>
                <a:lnTo>
                  <a:pt x="988431" y="510139"/>
                </a:lnTo>
                <a:lnTo>
                  <a:pt x="1018530" y="491744"/>
                </a:lnTo>
                <a:lnTo>
                  <a:pt x="1089072" y="491710"/>
                </a:lnTo>
                <a:lnTo>
                  <a:pt x="1083601" y="456427"/>
                </a:lnTo>
                <a:lnTo>
                  <a:pt x="1073204" y="412317"/>
                </a:lnTo>
                <a:lnTo>
                  <a:pt x="1059507" y="369244"/>
                </a:lnTo>
                <a:lnTo>
                  <a:pt x="1042641" y="327431"/>
                </a:lnTo>
                <a:lnTo>
                  <a:pt x="1022736" y="287104"/>
                </a:lnTo>
                <a:lnTo>
                  <a:pt x="999924" y="248486"/>
                </a:lnTo>
                <a:lnTo>
                  <a:pt x="974334" y="211801"/>
                </a:lnTo>
                <a:lnTo>
                  <a:pt x="946099" y="177274"/>
                </a:lnTo>
                <a:lnTo>
                  <a:pt x="915348" y="145129"/>
                </a:lnTo>
                <a:lnTo>
                  <a:pt x="886137" y="119090"/>
                </a:lnTo>
                <a:close/>
              </a:path>
              <a:path w="1094104" h="1094105">
                <a:moveTo>
                  <a:pt x="1089072" y="491710"/>
                </a:moveTo>
                <a:lnTo>
                  <a:pt x="1053774" y="491710"/>
                </a:lnTo>
                <a:lnTo>
                  <a:pt x="1082730" y="510071"/>
                </a:lnTo>
                <a:lnTo>
                  <a:pt x="1093970" y="546861"/>
                </a:lnTo>
                <a:lnTo>
                  <a:pt x="1090566" y="501350"/>
                </a:lnTo>
                <a:lnTo>
                  <a:pt x="1089072" y="49171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48933"/>
            <a:ext cx="730250" cy="1094105"/>
          </a:xfrm>
          <a:custGeom>
            <a:avLst/>
            <a:gdLst/>
            <a:ahLst/>
            <a:cxnLst/>
            <a:rect l="l" t="t" r="r" b="b"/>
            <a:pathLst>
              <a:path w="730250" h="1094105">
                <a:moveTo>
                  <a:pt x="0" y="929493"/>
                </a:moveTo>
                <a:lnTo>
                  <a:pt x="0" y="1065474"/>
                </a:lnTo>
                <a:lnTo>
                  <a:pt x="1393" y="1066043"/>
                </a:lnTo>
                <a:lnTo>
                  <a:pt x="44510" y="1079198"/>
                </a:lnTo>
                <a:lnTo>
                  <a:pt x="89231" y="1088405"/>
                </a:lnTo>
                <a:lnTo>
                  <a:pt x="135423" y="1093440"/>
                </a:lnTo>
                <a:lnTo>
                  <a:pt x="182957" y="1094080"/>
                </a:lnTo>
                <a:lnTo>
                  <a:pt x="233099" y="1090353"/>
                </a:lnTo>
                <a:lnTo>
                  <a:pt x="281728" y="1082678"/>
                </a:lnTo>
                <a:lnTo>
                  <a:pt x="328690" y="1071208"/>
                </a:lnTo>
                <a:lnTo>
                  <a:pt x="373834" y="1056095"/>
                </a:lnTo>
                <a:lnTo>
                  <a:pt x="417009" y="1037490"/>
                </a:lnTo>
                <a:lnTo>
                  <a:pt x="458062" y="1015547"/>
                </a:lnTo>
                <a:lnTo>
                  <a:pt x="496842" y="990416"/>
                </a:lnTo>
                <a:lnTo>
                  <a:pt x="516752" y="974990"/>
                </a:lnTo>
                <a:lnTo>
                  <a:pt x="182957" y="974990"/>
                </a:lnTo>
                <a:lnTo>
                  <a:pt x="137846" y="971186"/>
                </a:lnTo>
                <a:lnTo>
                  <a:pt x="93572" y="962961"/>
                </a:lnTo>
                <a:lnTo>
                  <a:pt x="50489" y="950519"/>
                </a:lnTo>
                <a:lnTo>
                  <a:pt x="8949" y="934067"/>
                </a:lnTo>
                <a:lnTo>
                  <a:pt x="0" y="929493"/>
                </a:lnTo>
                <a:close/>
              </a:path>
              <a:path w="730250" h="1094105">
                <a:moveTo>
                  <a:pt x="610854" y="547099"/>
                </a:moveTo>
                <a:lnTo>
                  <a:pt x="607028" y="592239"/>
                </a:lnTo>
                <a:lnTo>
                  <a:pt x="598786" y="636534"/>
                </a:lnTo>
                <a:lnTo>
                  <a:pt x="586330" y="679631"/>
                </a:lnTo>
                <a:lnTo>
                  <a:pt x="569867" y="721178"/>
                </a:lnTo>
                <a:lnTo>
                  <a:pt x="549602" y="760822"/>
                </a:lnTo>
                <a:lnTo>
                  <a:pt x="525740" y="798210"/>
                </a:lnTo>
                <a:lnTo>
                  <a:pt x="498485" y="832989"/>
                </a:lnTo>
                <a:lnTo>
                  <a:pt x="468044" y="864807"/>
                </a:lnTo>
                <a:lnTo>
                  <a:pt x="434621" y="893311"/>
                </a:lnTo>
                <a:lnTo>
                  <a:pt x="398422" y="918149"/>
                </a:lnTo>
                <a:lnTo>
                  <a:pt x="359651" y="938967"/>
                </a:lnTo>
                <a:lnTo>
                  <a:pt x="318514" y="955412"/>
                </a:lnTo>
                <a:lnTo>
                  <a:pt x="275216" y="967133"/>
                </a:lnTo>
                <a:lnTo>
                  <a:pt x="229962" y="973777"/>
                </a:lnTo>
                <a:lnTo>
                  <a:pt x="182957" y="974990"/>
                </a:lnTo>
                <a:lnTo>
                  <a:pt x="516752" y="974990"/>
                </a:lnTo>
                <a:lnTo>
                  <a:pt x="566972" y="931200"/>
                </a:lnTo>
                <a:lnTo>
                  <a:pt x="598020" y="897420"/>
                </a:lnTo>
                <a:lnTo>
                  <a:pt x="626186" y="861061"/>
                </a:lnTo>
                <a:lnTo>
                  <a:pt x="651319" y="822274"/>
                </a:lnTo>
                <a:lnTo>
                  <a:pt x="673267" y="781213"/>
                </a:lnTo>
                <a:lnTo>
                  <a:pt x="691879" y="738028"/>
                </a:lnTo>
                <a:lnTo>
                  <a:pt x="707002" y="692872"/>
                </a:lnTo>
                <a:lnTo>
                  <a:pt x="718484" y="645898"/>
                </a:lnTo>
                <a:lnTo>
                  <a:pt x="725373" y="602319"/>
                </a:lnTo>
                <a:lnTo>
                  <a:pt x="654565" y="602319"/>
                </a:lnTo>
                <a:lnTo>
                  <a:pt x="624437" y="583912"/>
                </a:lnTo>
                <a:lnTo>
                  <a:pt x="610854" y="547099"/>
                </a:lnTo>
                <a:close/>
              </a:path>
              <a:path w="730250" h="1094105">
                <a:moveTo>
                  <a:pt x="689808" y="491845"/>
                </a:moveTo>
                <a:lnTo>
                  <a:pt x="654565" y="491914"/>
                </a:lnTo>
                <a:lnTo>
                  <a:pt x="624437" y="510355"/>
                </a:lnTo>
                <a:lnTo>
                  <a:pt x="610854" y="547099"/>
                </a:lnTo>
                <a:lnTo>
                  <a:pt x="624437" y="583912"/>
                </a:lnTo>
                <a:lnTo>
                  <a:pt x="654565" y="602319"/>
                </a:lnTo>
                <a:lnTo>
                  <a:pt x="689808" y="602319"/>
                </a:lnTo>
                <a:lnTo>
                  <a:pt x="718736" y="583912"/>
                </a:lnTo>
                <a:lnTo>
                  <a:pt x="729919" y="547099"/>
                </a:lnTo>
                <a:lnTo>
                  <a:pt x="718736" y="510218"/>
                </a:lnTo>
                <a:lnTo>
                  <a:pt x="689808" y="491845"/>
                </a:lnTo>
                <a:close/>
              </a:path>
              <a:path w="730250" h="1094105">
                <a:moveTo>
                  <a:pt x="729919" y="547099"/>
                </a:moveTo>
                <a:lnTo>
                  <a:pt x="718736" y="583912"/>
                </a:lnTo>
                <a:lnTo>
                  <a:pt x="689808" y="602319"/>
                </a:lnTo>
                <a:lnTo>
                  <a:pt x="725373" y="602319"/>
                </a:lnTo>
                <a:lnTo>
                  <a:pt x="726173" y="597256"/>
                </a:lnTo>
                <a:lnTo>
                  <a:pt x="729919" y="547099"/>
                </a:lnTo>
                <a:close/>
              </a:path>
              <a:path w="730250" h="1094105">
                <a:moveTo>
                  <a:pt x="522062" y="119090"/>
                </a:moveTo>
                <a:lnTo>
                  <a:pt x="182957" y="119090"/>
                </a:lnTo>
                <a:lnTo>
                  <a:pt x="233267" y="123426"/>
                </a:lnTo>
                <a:lnTo>
                  <a:pt x="281537" y="132799"/>
                </a:lnTo>
                <a:lnTo>
                  <a:pt x="327517" y="146958"/>
                </a:lnTo>
                <a:lnTo>
                  <a:pt x="370958" y="165653"/>
                </a:lnTo>
                <a:lnTo>
                  <a:pt x="411610" y="188635"/>
                </a:lnTo>
                <a:lnTo>
                  <a:pt x="449225" y="215652"/>
                </a:lnTo>
                <a:lnTo>
                  <a:pt x="483552" y="246456"/>
                </a:lnTo>
                <a:lnTo>
                  <a:pt x="514343" y="280797"/>
                </a:lnTo>
                <a:lnTo>
                  <a:pt x="541347" y="318423"/>
                </a:lnTo>
                <a:lnTo>
                  <a:pt x="564317" y="359086"/>
                </a:lnTo>
                <a:lnTo>
                  <a:pt x="583001" y="402535"/>
                </a:lnTo>
                <a:lnTo>
                  <a:pt x="597152" y="448520"/>
                </a:lnTo>
                <a:lnTo>
                  <a:pt x="606519" y="496791"/>
                </a:lnTo>
                <a:lnTo>
                  <a:pt x="610854" y="547099"/>
                </a:lnTo>
                <a:lnTo>
                  <a:pt x="624437" y="510355"/>
                </a:lnTo>
                <a:lnTo>
                  <a:pt x="654565" y="491914"/>
                </a:lnTo>
                <a:lnTo>
                  <a:pt x="725036" y="491845"/>
                </a:lnTo>
                <a:lnTo>
                  <a:pt x="719590" y="456605"/>
                </a:lnTo>
                <a:lnTo>
                  <a:pt x="709210" y="412474"/>
                </a:lnTo>
                <a:lnTo>
                  <a:pt x="695527" y="369386"/>
                </a:lnTo>
                <a:lnTo>
                  <a:pt x="678673" y="327563"/>
                </a:lnTo>
                <a:lnTo>
                  <a:pt x="658778" y="287229"/>
                </a:lnTo>
                <a:lnTo>
                  <a:pt x="635973" y="248607"/>
                </a:lnTo>
                <a:lnTo>
                  <a:pt x="610389" y="211921"/>
                </a:lnTo>
                <a:lnTo>
                  <a:pt x="582157" y="177394"/>
                </a:lnTo>
                <a:lnTo>
                  <a:pt x="551407" y="145249"/>
                </a:lnTo>
                <a:lnTo>
                  <a:pt x="522062" y="119090"/>
                </a:lnTo>
                <a:close/>
              </a:path>
              <a:path w="730250" h="1094105">
                <a:moveTo>
                  <a:pt x="725036" y="491845"/>
                </a:moveTo>
                <a:lnTo>
                  <a:pt x="689808" y="491845"/>
                </a:lnTo>
                <a:lnTo>
                  <a:pt x="718736" y="510218"/>
                </a:lnTo>
                <a:lnTo>
                  <a:pt x="729919" y="547099"/>
                </a:lnTo>
                <a:lnTo>
                  <a:pt x="726536" y="501554"/>
                </a:lnTo>
                <a:lnTo>
                  <a:pt x="725036" y="491845"/>
                </a:lnTo>
                <a:close/>
              </a:path>
              <a:path w="730250" h="1094105">
                <a:moveTo>
                  <a:pt x="182957" y="0"/>
                </a:moveTo>
                <a:lnTo>
                  <a:pt x="137429" y="3368"/>
                </a:lnTo>
                <a:lnTo>
                  <a:pt x="92494" y="10304"/>
                </a:lnTo>
                <a:lnTo>
                  <a:pt x="48378" y="20675"/>
                </a:lnTo>
                <a:lnTo>
                  <a:pt x="5302" y="34351"/>
                </a:lnTo>
                <a:lnTo>
                  <a:pt x="0" y="36488"/>
                </a:lnTo>
                <a:lnTo>
                  <a:pt x="0" y="158631"/>
                </a:lnTo>
                <a:lnTo>
                  <a:pt x="6245" y="155273"/>
                </a:lnTo>
                <a:lnTo>
                  <a:pt x="47389" y="138794"/>
                </a:lnTo>
                <a:lnTo>
                  <a:pt x="90693" y="127034"/>
                </a:lnTo>
                <a:lnTo>
                  <a:pt x="135951" y="120349"/>
                </a:lnTo>
                <a:lnTo>
                  <a:pt x="182957" y="119090"/>
                </a:lnTo>
                <a:lnTo>
                  <a:pt x="522062" y="119090"/>
                </a:lnTo>
                <a:lnTo>
                  <a:pt x="518270" y="115709"/>
                </a:lnTo>
                <a:lnTo>
                  <a:pt x="482877" y="88999"/>
                </a:lnTo>
                <a:lnTo>
                  <a:pt x="445360" y="65341"/>
                </a:lnTo>
                <a:lnTo>
                  <a:pt x="405848" y="44958"/>
                </a:lnTo>
                <a:lnTo>
                  <a:pt x="364473" y="28075"/>
                </a:lnTo>
                <a:lnTo>
                  <a:pt x="321366" y="14914"/>
                </a:lnTo>
                <a:lnTo>
                  <a:pt x="276657" y="5699"/>
                </a:lnTo>
                <a:lnTo>
                  <a:pt x="230477" y="653"/>
                </a:lnTo>
                <a:lnTo>
                  <a:pt x="182957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02415" y="1"/>
            <a:ext cx="753110" cy="608965"/>
          </a:xfrm>
          <a:custGeom>
            <a:avLst/>
            <a:gdLst/>
            <a:ahLst/>
            <a:cxnLst/>
            <a:rect l="l" t="t" r="r" b="b"/>
            <a:pathLst>
              <a:path w="753110" h="608965">
                <a:moveTo>
                  <a:pt x="671615" y="0"/>
                </a:moveTo>
                <a:lnTo>
                  <a:pt x="80875" y="0"/>
                </a:lnTo>
                <a:lnTo>
                  <a:pt x="67385" y="17109"/>
                </a:lnTo>
                <a:lnTo>
                  <a:pt x="44064" y="55199"/>
                </a:lnTo>
                <a:lnTo>
                  <a:pt x="25314" y="96100"/>
                </a:lnTo>
                <a:lnTo>
                  <a:pt x="11485" y="139460"/>
                </a:lnTo>
                <a:lnTo>
                  <a:pt x="2929" y="184928"/>
                </a:lnTo>
                <a:lnTo>
                  <a:pt x="0" y="232152"/>
                </a:lnTo>
                <a:lnTo>
                  <a:pt x="2929" y="279375"/>
                </a:lnTo>
                <a:lnTo>
                  <a:pt x="11485" y="324843"/>
                </a:lnTo>
                <a:lnTo>
                  <a:pt x="25314" y="368204"/>
                </a:lnTo>
                <a:lnTo>
                  <a:pt x="44064" y="409105"/>
                </a:lnTo>
                <a:lnTo>
                  <a:pt x="67385" y="447195"/>
                </a:lnTo>
                <a:lnTo>
                  <a:pt x="94923" y="482121"/>
                </a:lnTo>
                <a:lnTo>
                  <a:pt x="126328" y="513533"/>
                </a:lnTo>
                <a:lnTo>
                  <a:pt x="161247" y="541077"/>
                </a:lnTo>
                <a:lnTo>
                  <a:pt x="199329" y="564402"/>
                </a:lnTo>
                <a:lnTo>
                  <a:pt x="240222" y="583157"/>
                </a:lnTo>
                <a:lnTo>
                  <a:pt x="283573" y="596989"/>
                </a:lnTo>
                <a:lnTo>
                  <a:pt x="329031" y="605546"/>
                </a:lnTo>
                <a:lnTo>
                  <a:pt x="376245" y="608476"/>
                </a:lnTo>
                <a:lnTo>
                  <a:pt x="423459" y="605546"/>
                </a:lnTo>
                <a:lnTo>
                  <a:pt x="468917" y="596989"/>
                </a:lnTo>
                <a:lnTo>
                  <a:pt x="512268" y="583157"/>
                </a:lnTo>
                <a:lnTo>
                  <a:pt x="553161" y="564402"/>
                </a:lnTo>
                <a:lnTo>
                  <a:pt x="591243" y="541077"/>
                </a:lnTo>
                <a:lnTo>
                  <a:pt x="626162" y="513533"/>
                </a:lnTo>
                <a:lnTo>
                  <a:pt x="657567" y="482121"/>
                </a:lnTo>
                <a:lnTo>
                  <a:pt x="685105" y="447195"/>
                </a:lnTo>
                <a:lnTo>
                  <a:pt x="708426" y="409105"/>
                </a:lnTo>
                <a:lnTo>
                  <a:pt x="727176" y="368204"/>
                </a:lnTo>
                <a:lnTo>
                  <a:pt x="741005" y="324843"/>
                </a:lnTo>
                <a:lnTo>
                  <a:pt x="749561" y="279375"/>
                </a:lnTo>
                <a:lnTo>
                  <a:pt x="752491" y="232152"/>
                </a:lnTo>
                <a:lnTo>
                  <a:pt x="749561" y="184928"/>
                </a:lnTo>
                <a:lnTo>
                  <a:pt x="741005" y="139460"/>
                </a:lnTo>
                <a:lnTo>
                  <a:pt x="727176" y="96100"/>
                </a:lnTo>
                <a:lnTo>
                  <a:pt x="708426" y="55199"/>
                </a:lnTo>
                <a:lnTo>
                  <a:pt x="685105" y="17109"/>
                </a:lnTo>
                <a:lnTo>
                  <a:pt x="671615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3872483" y="6303309"/>
            <a:ext cx="3242945" cy="3983990"/>
            <a:chOff x="13872483" y="6303309"/>
            <a:chExt cx="3242945" cy="3983990"/>
          </a:xfrm>
        </p:grpSpPr>
        <p:sp>
          <p:nvSpPr>
            <p:cNvPr id="17" name="object 17"/>
            <p:cNvSpPr/>
            <p:nvPr/>
          </p:nvSpPr>
          <p:spPr>
            <a:xfrm>
              <a:off x="13872477" y="6790867"/>
              <a:ext cx="2843530" cy="3496310"/>
            </a:xfrm>
            <a:custGeom>
              <a:avLst/>
              <a:gdLst/>
              <a:ahLst/>
              <a:cxnLst/>
              <a:rect l="l" t="t" r="r" b="b"/>
              <a:pathLst>
                <a:path w="2843530" h="3496309">
                  <a:moveTo>
                    <a:pt x="723125" y="361556"/>
                  </a:moveTo>
                  <a:lnTo>
                    <a:pt x="719836" y="312470"/>
                  </a:lnTo>
                  <a:lnTo>
                    <a:pt x="710222" y="265391"/>
                  </a:lnTo>
                  <a:lnTo>
                    <a:pt x="694715" y="220764"/>
                  </a:lnTo>
                  <a:lnTo>
                    <a:pt x="673773" y="179006"/>
                  </a:lnTo>
                  <a:lnTo>
                    <a:pt x="647801" y="140563"/>
                  </a:lnTo>
                  <a:lnTo>
                    <a:pt x="617245" y="105841"/>
                  </a:lnTo>
                  <a:lnTo>
                    <a:pt x="582523" y="75298"/>
                  </a:lnTo>
                  <a:lnTo>
                    <a:pt x="544068" y="49326"/>
                  </a:lnTo>
                  <a:lnTo>
                    <a:pt x="502323" y="28397"/>
                  </a:lnTo>
                  <a:lnTo>
                    <a:pt x="457695" y="12903"/>
                  </a:lnTo>
                  <a:lnTo>
                    <a:pt x="410641" y="3302"/>
                  </a:lnTo>
                  <a:lnTo>
                    <a:pt x="361581" y="0"/>
                  </a:lnTo>
                  <a:lnTo>
                    <a:pt x="312508" y="3302"/>
                  </a:lnTo>
                  <a:lnTo>
                    <a:pt x="265442" y="12903"/>
                  </a:lnTo>
                  <a:lnTo>
                    <a:pt x="220827" y="28397"/>
                  </a:lnTo>
                  <a:lnTo>
                    <a:pt x="179070" y="49326"/>
                  </a:lnTo>
                  <a:lnTo>
                    <a:pt x="140614" y="75298"/>
                  </a:lnTo>
                  <a:lnTo>
                    <a:pt x="105892" y="105841"/>
                  </a:lnTo>
                  <a:lnTo>
                    <a:pt x="75336" y="140563"/>
                  </a:lnTo>
                  <a:lnTo>
                    <a:pt x="49364" y="179006"/>
                  </a:lnTo>
                  <a:lnTo>
                    <a:pt x="28409" y="220764"/>
                  </a:lnTo>
                  <a:lnTo>
                    <a:pt x="12915" y="265391"/>
                  </a:lnTo>
                  <a:lnTo>
                    <a:pt x="3302" y="312470"/>
                  </a:lnTo>
                  <a:lnTo>
                    <a:pt x="0" y="361556"/>
                  </a:lnTo>
                  <a:lnTo>
                    <a:pt x="3302" y="410603"/>
                  </a:lnTo>
                  <a:lnTo>
                    <a:pt x="12915" y="457644"/>
                  </a:lnTo>
                  <a:lnTo>
                    <a:pt x="28409" y="502259"/>
                  </a:lnTo>
                  <a:lnTo>
                    <a:pt x="49364" y="544004"/>
                  </a:lnTo>
                  <a:lnTo>
                    <a:pt x="75336" y="582460"/>
                  </a:lnTo>
                  <a:lnTo>
                    <a:pt x="105892" y="617181"/>
                  </a:lnTo>
                  <a:lnTo>
                    <a:pt x="140614" y="647750"/>
                  </a:lnTo>
                  <a:lnTo>
                    <a:pt x="179070" y="673735"/>
                  </a:lnTo>
                  <a:lnTo>
                    <a:pt x="220827" y="694690"/>
                  </a:lnTo>
                  <a:lnTo>
                    <a:pt x="265442" y="710196"/>
                  </a:lnTo>
                  <a:lnTo>
                    <a:pt x="312508" y="719810"/>
                  </a:lnTo>
                  <a:lnTo>
                    <a:pt x="361581" y="723112"/>
                  </a:lnTo>
                  <a:lnTo>
                    <a:pt x="410641" y="719810"/>
                  </a:lnTo>
                  <a:lnTo>
                    <a:pt x="457695" y="710196"/>
                  </a:lnTo>
                  <a:lnTo>
                    <a:pt x="502323" y="694690"/>
                  </a:lnTo>
                  <a:lnTo>
                    <a:pt x="544068" y="673735"/>
                  </a:lnTo>
                  <a:lnTo>
                    <a:pt x="582523" y="647750"/>
                  </a:lnTo>
                  <a:lnTo>
                    <a:pt x="617245" y="617181"/>
                  </a:lnTo>
                  <a:lnTo>
                    <a:pt x="647801" y="582460"/>
                  </a:lnTo>
                  <a:lnTo>
                    <a:pt x="673773" y="544004"/>
                  </a:lnTo>
                  <a:lnTo>
                    <a:pt x="694715" y="502259"/>
                  </a:lnTo>
                  <a:lnTo>
                    <a:pt x="710222" y="457644"/>
                  </a:lnTo>
                  <a:lnTo>
                    <a:pt x="719836" y="410603"/>
                  </a:lnTo>
                  <a:lnTo>
                    <a:pt x="723125" y="361556"/>
                  </a:lnTo>
                  <a:close/>
                </a:path>
                <a:path w="2843530" h="3496309">
                  <a:moveTo>
                    <a:pt x="2843517" y="3265690"/>
                  </a:moveTo>
                  <a:lnTo>
                    <a:pt x="2840215" y="3216618"/>
                  </a:lnTo>
                  <a:lnTo>
                    <a:pt x="2830601" y="3169551"/>
                  </a:lnTo>
                  <a:lnTo>
                    <a:pt x="2815094" y="3124924"/>
                  </a:lnTo>
                  <a:lnTo>
                    <a:pt x="2794139" y="3083166"/>
                  </a:lnTo>
                  <a:lnTo>
                    <a:pt x="2768168" y="3044698"/>
                  </a:lnTo>
                  <a:lnTo>
                    <a:pt x="2737612" y="3009976"/>
                  </a:lnTo>
                  <a:lnTo>
                    <a:pt x="2702890" y="2979407"/>
                  </a:lnTo>
                  <a:lnTo>
                    <a:pt x="2664434" y="2953435"/>
                  </a:lnTo>
                  <a:lnTo>
                    <a:pt x="2622702" y="2932480"/>
                  </a:lnTo>
                  <a:lnTo>
                    <a:pt x="2578100" y="2916974"/>
                  </a:lnTo>
                  <a:lnTo>
                    <a:pt x="2531059" y="2907360"/>
                  </a:lnTo>
                  <a:lnTo>
                    <a:pt x="2482037" y="2904058"/>
                  </a:lnTo>
                  <a:lnTo>
                    <a:pt x="2432951" y="2907360"/>
                  </a:lnTo>
                  <a:lnTo>
                    <a:pt x="2385872" y="2916974"/>
                  </a:lnTo>
                  <a:lnTo>
                    <a:pt x="2341232" y="2932480"/>
                  </a:lnTo>
                  <a:lnTo>
                    <a:pt x="2299474" y="2953435"/>
                  </a:lnTo>
                  <a:lnTo>
                    <a:pt x="2261019" y="2979407"/>
                  </a:lnTo>
                  <a:lnTo>
                    <a:pt x="2226284" y="3009976"/>
                  </a:lnTo>
                  <a:lnTo>
                    <a:pt x="2195715" y="3044698"/>
                  </a:lnTo>
                  <a:lnTo>
                    <a:pt x="2169744" y="3083166"/>
                  </a:lnTo>
                  <a:lnTo>
                    <a:pt x="2148802" y="3124924"/>
                  </a:lnTo>
                  <a:lnTo>
                    <a:pt x="2133295" y="3169551"/>
                  </a:lnTo>
                  <a:lnTo>
                    <a:pt x="2123681" y="3216618"/>
                  </a:lnTo>
                  <a:lnTo>
                    <a:pt x="2120379" y="3265690"/>
                  </a:lnTo>
                  <a:lnTo>
                    <a:pt x="2123681" y="3314750"/>
                  </a:lnTo>
                  <a:lnTo>
                    <a:pt x="2133295" y="3361804"/>
                  </a:lnTo>
                  <a:lnTo>
                    <a:pt x="2148802" y="3406419"/>
                  </a:lnTo>
                  <a:lnTo>
                    <a:pt x="2169744" y="3448164"/>
                  </a:lnTo>
                  <a:lnTo>
                    <a:pt x="2195715" y="3486620"/>
                  </a:lnTo>
                  <a:lnTo>
                    <a:pt x="2204097" y="3496132"/>
                  </a:lnTo>
                  <a:lnTo>
                    <a:pt x="2759786" y="3496132"/>
                  </a:lnTo>
                  <a:lnTo>
                    <a:pt x="2794139" y="3448164"/>
                  </a:lnTo>
                  <a:lnTo>
                    <a:pt x="2815094" y="3406419"/>
                  </a:lnTo>
                  <a:lnTo>
                    <a:pt x="2830601" y="3361804"/>
                  </a:lnTo>
                  <a:lnTo>
                    <a:pt x="2840215" y="3314750"/>
                  </a:lnTo>
                  <a:lnTo>
                    <a:pt x="2843517" y="3265690"/>
                  </a:lnTo>
                  <a:close/>
                </a:path>
              </a:pathLst>
            </a:custGeom>
            <a:solidFill>
              <a:srgbClr val="CCCBC8">
                <a:alpha val="86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966760" y="6303314"/>
              <a:ext cx="2148840" cy="2009775"/>
            </a:xfrm>
            <a:custGeom>
              <a:avLst/>
              <a:gdLst/>
              <a:ahLst/>
              <a:cxnLst/>
              <a:rect l="l" t="t" r="r" b="b"/>
              <a:pathLst>
                <a:path w="2148840" h="2009775">
                  <a:moveTo>
                    <a:pt x="1093914" y="1462430"/>
                  </a:moveTo>
                  <a:lnTo>
                    <a:pt x="1090536" y="1416888"/>
                  </a:lnTo>
                  <a:lnTo>
                    <a:pt x="1083589" y="1371930"/>
                  </a:lnTo>
                  <a:lnTo>
                    <a:pt x="1073213" y="1327797"/>
                  </a:lnTo>
                  <a:lnTo>
                    <a:pt x="1059535" y="1284719"/>
                  </a:lnTo>
                  <a:lnTo>
                    <a:pt x="1042670" y="1242885"/>
                  </a:lnTo>
                  <a:lnTo>
                    <a:pt x="1022781" y="1202563"/>
                  </a:lnTo>
                  <a:lnTo>
                    <a:pt x="999972" y="1163929"/>
                  </a:lnTo>
                  <a:lnTo>
                    <a:pt x="974852" y="1127912"/>
                  </a:lnTo>
                  <a:lnTo>
                    <a:pt x="974852" y="1462430"/>
                  </a:lnTo>
                  <a:lnTo>
                    <a:pt x="971029" y="1507566"/>
                  </a:lnTo>
                  <a:lnTo>
                    <a:pt x="962787" y="1551863"/>
                  </a:lnTo>
                  <a:lnTo>
                    <a:pt x="950328" y="1594954"/>
                  </a:lnTo>
                  <a:lnTo>
                    <a:pt x="933869" y="1636509"/>
                  </a:lnTo>
                  <a:lnTo>
                    <a:pt x="913599" y="1676146"/>
                  </a:lnTo>
                  <a:lnTo>
                    <a:pt x="889736" y="1713534"/>
                  </a:lnTo>
                  <a:lnTo>
                    <a:pt x="862482" y="1748320"/>
                  </a:lnTo>
                  <a:lnTo>
                    <a:pt x="832040" y="1780133"/>
                  </a:lnTo>
                  <a:lnTo>
                    <a:pt x="798626" y="1808645"/>
                  </a:lnTo>
                  <a:lnTo>
                    <a:pt x="762419" y="1833473"/>
                  </a:lnTo>
                  <a:lnTo>
                    <a:pt x="723658" y="1854288"/>
                  </a:lnTo>
                  <a:lnTo>
                    <a:pt x="682510" y="1870735"/>
                  </a:lnTo>
                  <a:lnTo>
                    <a:pt x="639216" y="1882457"/>
                  </a:lnTo>
                  <a:lnTo>
                    <a:pt x="593966" y="1889099"/>
                  </a:lnTo>
                  <a:lnTo>
                    <a:pt x="546963" y="1890318"/>
                  </a:lnTo>
                  <a:lnTo>
                    <a:pt x="501853" y="1886508"/>
                  </a:lnTo>
                  <a:lnTo>
                    <a:pt x="457568" y="1878291"/>
                  </a:lnTo>
                  <a:lnTo>
                    <a:pt x="414489" y="1865845"/>
                  </a:lnTo>
                  <a:lnTo>
                    <a:pt x="372948" y="1849399"/>
                  </a:lnTo>
                  <a:lnTo>
                    <a:pt x="333311" y="1829142"/>
                  </a:lnTo>
                  <a:lnTo>
                    <a:pt x="295922" y="1805279"/>
                  </a:lnTo>
                  <a:lnTo>
                    <a:pt x="261137" y="1778025"/>
                  </a:lnTo>
                  <a:lnTo>
                    <a:pt x="229311" y="1747583"/>
                  </a:lnTo>
                  <a:lnTo>
                    <a:pt x="200787" y="1714157"/>
                  </a:lnTo>
                  <a:lnTo>
                    <a:pt x="175945" y="1677949"/>
                  </a:lnTo>
                  <a:lnTo>
                    <a:pt x="155117" y="1639176"/>
                  </a:lnTo>
                  <a:lnTo>
                    <a:pt x="138658" y="1598028"/>
                  </a:lnTo>
                  <a:lnTo>
                    <a:pt x="126923" y="1554708"/>
                  </a:lnTo>
                  <a:lnTo>
                    <a:pt x="120281" y="1509445"/>
                  </a:lnTo>
                  <a:lnTo>
                    <a:pt x="119062" y="1462430"/>
                  </a:lnTo>
                  <a:lnTo>
                    <a:pt x="122872" y="1417332"/>
                  </a:lnTo>
                  <a:lnTo>
                    <a:pt x="131089" y="1373073"/>
                  </a:lnTo>
                  <a:lnTo>
                    <a:pt x="143535" y="1329994"/>
                  </a:lnTo>
                  <a:lnTo>
                    <a:pt x="159994" y="1288465"/>
                  </a:lnTo>
                  <a:lnTo>
                    <a:pt x="180263" y="1248829"/>
                  </a:lnTo>
                  <a:lnTo>
                    <a:pt x="204127" y="1211453"/>
                  </a:lnTo>
                  <a:lnTo>
                    <a:pt x="231381" y="1176667"/>
                  </a:lnTo>
                  <a:lnTo>
                    <a:pt x="261835" y="1144828"/>
                  </a:lnTo>
                  <a:lnTo>
                    <a:pt x="295262" y="1116304"/>
                  </a:lnTo>
                  <a:lnTo>
                    <a:pt x="331470" y="1091450"/>
                  </a:lnTo>
                  <a:lnTo>
                    <a:pt x="370243" y="1070597"/>
                  </a:lnTo>
                  <a:lnTo>
                    <a:pt x="411391" y="1054125"/>
                  </a:lnTo>
                  <a:lnTo>
                    <a:pt x="454698" y="1042365"/>
                  </a:lnTo>
                  <a:lnTo>
                    <a:pt x="499948" y="1035672"/>
                  </a:lnTo>
                  <a:lnTo>
                    <a:pt x="546963" y="1034415"/>
                  </a:lnTo>
                  <a:lnTo>
                    <a:pt x="597268" y="1038758"/>
                  </a:lnTo>
                  <a:lnTo>
                    <a:pt x="645541" y="1048131"/>
                  </a:lnTo>
                  <a:lnTo>
                    <a:pt x="691515" y="1062291"/>
                  </a:lnTo>
                  <a:lnTo>
                    <a:pt x="734961" y="1080985"/>
                  </a:lnTo>
                  <a:lnTo>
                    <a:pt x="775614" y="1103960"/>
                  </a:lnTo>
                  <a:lnTo>
                    <a:pt x="813231" y="1130985"/>
                  </a:lnTo>
                  <a:lnTo>
                    <a:pt x="847559" y="1161783"/>
                  </a:lnTo>
                  <a:lnTo>
                    <a:pt x="878344" y="1196124"/>
                  </a:lnTo>
                  <a:lnTo>
                    <a:pt x="905344" y="1233754"/>
                  </a:lnTo>
                  <a:lnTo>
                    <a:pt x="928319" y="1274419"/>
                  </a:lnTo>
                  <a:lnTo>
                    <a:pt x="947000" y="1317866"/>
                  </a:lnTo>
                  <a:lnTo>
                    <a:pt x="961148" y="1363853"/>
                  </a:lnTo>
                  <a:lnTo>
                    <a:pt x="970521" y="1412125"/>
                  </a:lnTo>
                  <a:lnTo>
                    <a:pt x="974852" y="1462430"/>
                  </a:lnTo>
                  <a:lnTo>
                    <a:pt x="974852" y="1127912"/>
                  </a:lnTo>
                  <a:lnTo>
                    <a:pt x="946162" y="1092720"/>
                  </a:lnTo>
                  <a:lnTo>
                    <a:pt x="915403" y="1060577"/>
                  </a:lnTo>
                  <a:lnTo>
                    <a:pt x="886066" y="1034415"/>
                  </a:lnTo>
                  <a:lnTo>
                    <a:pt x="846874" y="1004328"/>
                  </a:lnTo>
                  <a:lnTo>
                    <a:pt x="809358" y="980668"/>
                  </a:lnTo>
                  <a:lnTo>
                    <a:pt x="769848" y="960285"/>
                  </a:lnTo>
                  <a:lnTo>
                    <a:pt x="728472" y="943406"/>
                  </a:lnTo>
                  <a:lnTo>
                    <a:pt x="685368" y="930236"/>
                  </a:lnTo>
                  <a:lnTo>
                    <a:pt x="640664" y="921029"/>
                  </a:lnTo>
                  <a:lnTo>
                    <a:pt x="594474" y="915987"/>
                  </a:lnTo>
                  <a:lnTo>
                    <a:pt x="546963" y="915327"/>
                  </a:lnTo>
                  <a:lnTo>
                    <a:pt x="501434" y="918692"/>
                  </a:lnTo>
                  <a:lnTo>
                    <a:pt x="456501" y="925626"/>
                  </a:lnTo>
                  <a:lnTo>
                    <a:pt x="412381" y="936002"/>
                  </a:lnTo>
                  <a:lnTo>
                    <a:pt x="369303" y="949680"/>
                  </a:lnTo>
                  <a:lnTo>
                    <a:pt x="327494" y="966533"/>
                  </a:lnTo>
                  <a:lnTo>
                    <a:pt x="287172" y="986421"/>
                  </a:lnTo>
                  <a:lnTo>
                    <a:pt x="248551" y="1009230"/>
                  </a:lnTo>
                  <a:lnTo>
                    <a:pt x="211874" y="1034808"/>
                  </a:lnTo>
                  <a:lnTo>
                    <a:pt x="177355" y="1063053"/>
                  </a:lnTo>
                  <a:lnTo>
                    <a:pt x="145224" y="1093812"/>
                  </a:lnTo>
                  <a:lnTo>
                    <a:pt x="115684" y="1126959"/>
                  </a:lnTo>
                  <a:lnTo>
                    <a:pt x="88988" y="1162354"/>
                  </a:lnTo>
                  <a:lnTo>
                    <a:pt x="65328" y="1199896"/>
                  </a:lnTo>
                  <a:lnTo>
                    <a:pt x="44945" y="1239418"/>
                  </a:lnTo>
                  <a:lnTo>
                    <a:pt x="28067" y="1280807"/>
                  </a:lnTo>
                  <a:lnTo>
                    <a:pt x="14909" y="1323936"/>
                  </a:lnTo>
                  <a:lnTo>
                    <a:pt x="5702" y="1368679"/>
                  </a:lnTo>
                  <a:lnTo>
                    <a:pt x="647" y="1414881"/>
                  </a:lnTo>
                  <a:lnTo>
                    <a:pt x="0" y="1462430"/>
                  </a:lnTo>
                  <a:lnTo>
                    <a:pt x="3365" y="1507959"/>
                  </a:lnTo>
                  <a:lnTo>
                    <a:pt x="10299" y="1552892"/>
                  </a:lnTo>
                  <a:lnTo>
                    <a:pt x="20662" y="1597012"/>
                  </a:lnTo>
                  <a:lnTo>
                    <a:pt x="34340" y="1640090"/>
                  </a:lnTo>
                  <a:lnTo>
                    <a:pt x="51193" y="1681911"/>
                  </a:lnTo>
                  <a:lnTo>
                    <a:pt x="71081" y="1722234"/>
                  </a:lnTo>
                  <a:lnTo>
                    <a:pt x="93878" y="1760855"/>
                  </a:lnTo>
                  <a:lnTo>
                    <a:pt x="119456" y="1797545"/>
                  </a:lnTo>
                  <a:lnTo>
                    <a:pt x="147688" y="1832063"/>
                  </a:lnTo>
                  <a:lnTo>
                    <a:pt x="178435" y="1864207"/>
                  </a:lnTo>
                  <a:lnTo>
                    <a:pt x="211582" y="1893747"/>
                  </a:lnTo>
                  <a:lnTo>
                    <a:pt x="246976" y="1920455"/>
                  </a:lnTo>
                  <a:lnTo>
                    <a:pt x="284492" y="1944116"/>
                  </a:lnTo>
                  <a:lnTo>
                    <a:pt x="324015" y="1964486"/>
                  </a:lnTo>
                  <a:lnTo>
                    <a:pt x="365391" y="1981365"/>
                  </a:lnTo>
                  <a:lnTo>
                    <a:pt x="408508" y="1994522"/>
                  </a:lnTo>
                  <a:lnTo>
                    <a:pt x="453237" y="2003729"/>
                  </a:lnTo>
                  <a:lnTo>
                    <a:pt x="499427" y="2008771"/>
                  </a:lnTo>
                  <a:lnTo>
                    <a:pt x="546963" y="2009406"/>
                  </a:lnTo>
                  <a:lnTo>
                    <a:pt x="597103" y="2005685"/>
                  </a:lnTo>
                  <a:lnTo>
                    <a:pt x="645731" y="1998002"/>
                  </a:lnTo>
                  <a:lnTo>
                    <a:pt x="692696" y="1986534"/>
                  </a:lnTo>
                  <a:lnTo>
                    <a:pt x="737831" y="1971421"/>
                  </a:lnTo>
                  <a:lnTo>
                    <a:pt x="781011" y="1952815"/>
                  </a:lnTo>
                  <a:lnTo>
                    <a:pt x="822058" y="1930869"/>
                  </a:lnTo>
                  <a:lnTo>
                    <a:pt x="860844" y="1905749"/>
                  </a:lnTo>
                  <a:lnTo>
                    <a:pt x="897191" y="1877580"/>
                  </a:lnTo>
                  <a:lnTo>
                    <a:pt x="930973" y="1846529"/>
                  </a:lnTo>
                  <a:lnTo>
                    <a:pt x="962025" y="1812747"/>
                  </a:lnTo>
                  <a:lnTo>
                    <a:pt x="990193" y="1776387"/>
                  </a:lnTo>
                  <a:lnTo>
                    <a:pt x="1015326" y="1737601"/>
                  </a:lnTo>
                  <a:lnTo>
                    <a:pt x="1037272" y="1696542"/>
                  </a:lnTo>
                  <a:lnTo>
                    <a:pt x="1055878" y="1653362"/>
                  </a:lnTo>
                  <a:lnTo>
                    <a:pt x="1071003" y="1608201"/>
                  </a:lnTo>
                  <a:lnTo>
                    <a:pt x="1082484" y="1561223"/>
                  </a:lnTo>
                  <a:lnTo>
                    <a:pt x="1089380" y="1517650"/>
                  </a:lnTo>
                  <a:lnTo>
                    <a:pt x="1090180" y="1512582"/>
                  </a:lnTo>
                  <a:lnTo>
                    <a:pt x="1093914" y="1462430"/>
                  </a:lnTo>
                  <a:close/>
                </a:path>
                <a:path w="2148840" h="2009775">
                  <a:moveTo>
                    <a:pt x="2148573" y="487553"/>
                  </a:moveTo>
                  <a:lnTo>
                    <a:pt x="2146350" y="440588"/>
                  </a:lnTo>
                  <a:lnTo>
                    <a:pt x="2139785" y="394881"/>
                  </a:lnTo>
                  <a:lnTo>
                    <a:pt x="2129117" y="350647"/>
                  </a:lnTo>
                  <a:lnTo>
                    <a:pt x="2114524" y="308089"/>
                  </a:lnTo>
                  <a:lnTo>
                    <a:pt x="2096223" y="267398"/>
                  </a:lnTo>
                  <a:lnTo>
                    <a:pt x="2074405" y="228803"/>
                  </a:lnTo>
                  <a:lnTo>
                    <a:pt x="2049297" y="192493"/>
                  </a:lnTo>
                  <a:lnTo>
                    <a:pt x="2021078" y="158673"/>
                  </a:lnTo>
                  <a:lnTo>
                    <a:pt x="1989975" y="127546"/>
                  </a:lnTo>
                  <a:lnTo>
                    <a:pt x="1956168" y="99314"/>
                  </a:lnTo>
                  <a:lnTo>
                    <a:pt x="1919884" y="74193"/>
                  </a:lnTo>
                  <a:lnTo>
                    <a:pt x="1881314" y="52374"/>
                  </a:lnTo>
                  <a:lnTo>
                    <a:pt x="1840661" y="34061"/>
                  </a:lnTo>
                  <a:lnTo>
                    <a:pt x="1798142" y="19469"/>
                  </a:lnTo>
                  <a:lnTo>
                    <a:pt x="1753946" y="8788"/>
                  </a:lnTo>
                  <a:lnTo>
                    <a:pt x="1708289" y="2235"/>
                  </a:lnTo>
                  <a:lnTo>
                    <a:pt x="1661363" y="0"/>
                  </a:lnTo>
                  <a:lnTo>
                    <a:pt x="1614398" y="2235"/>
                  </a:lnTo>
                  <a:lnTo>
                    <a:pt x="1568704" y="8788"/>
                  </a:lnTo>
                  <a:lnTo>
                    <a:pt x="1524482" y="19469"/>
                  </a:lnTo>
                  <a:lnTo>
                    <a:pt x="1481924" y="34061"/>
                  </a:lnTo>
                  <a:lnTo>
                    <a:pt x="1441259" y="52374"/>
                  </a:lnTo>
                  <a:lnTo>
                    <a:pt x="1402664" y="74193"/>
                  </a:lnTo>
                  <a:lnTo>
                    <a:pt x="1366367" y="99314"/>
                  </a:lnTo>
                  <a:lnTo>
                    <a:pt x="1332547" y="127546"/>
                  </a:lnTo>
                  <a:lnTo>
                    <a:pt x="1301432" y="158673"/>
                  </a:lnTo>
                  <a:lnTo>
                    <a:pt x="1273200" y="192493"/>
                  </a:lnTo>
                  <a:lnTo>
                    <a:pt x="1248079" y="228803"/>
                  </a:lnTo>
                  <a:lnTo>
                    <a:pt x="1226273" y="267398"/>
                  </a:lnTo>
                  <a:lnTo>
                    <a:pt x="1207960" y="308089"/>
                  </a:lnTo>
                  <a:lnTo>
                    <a:pt x="1193368" y="350647"/>
                  </a:lnTo>
                  <a:lnTo>
                    <a:pt x="1182700" y="394881"/>
                  </a:lnTo>
                  <a:lnTo>
                    <a:pt x="1176134" y="440588"/>
                  </a:lnTo>
                  <a:lnTo>
                    <a:pt x="1173911" y="487553"/>
                  </a:lnTo>
                  <a:lnTo>
                    <a:pt x="1176134" y="534492"/>
                  </a:lnTo>
                  <a:lnTo>
                    <a:pt x="1182700" y="580161"/>
                  </a:lnTo>
                  <a:lnTo>
                    <a:pt x="1193368" y="624357"/>
                  </a:lnTo>
                  <a:lnTo>
                    <a:pt x="1207960" y="666902"/>
                  </a:lnTo>
                  <a:lnTo>
                    <a:pt x="1226273" y="707555"/>
                  </a:lnTo>
                  <a:lnTo>
                    <a:pt x="1248079" y="746137"/>
                  </a:lnTo>
                  <a:lnTo>
                    <a:pt x="1273200" y="782434"/>
                  </a:lnTo>
                  <a:lnTo>
                    <a:pt x="1301432" y="816241"/>
                  </a:lnTo>
                  <a:lnTo>
                    <a:pt x="1332547" y="847356"/>
                  </a:lnTo>
                  <a:lnTo>
                    <a:pt x="1366354" y="875576"/>
                  </a:lnTo>
                  <a:lnTo>
                    <a:pt x="1402664" y="900696"/>
                  </a:lnTo>
                  <a:lnTo>
                    <a:pt x="1441259" y="922502"/>
                  </a:lnTo>
                  <a:lnTo>
                    <a:pt x="1481924" y="940816"/>
                  </a:lnTo>
                  <a:lnTo>
                    <a:pt x="1524482" y="955408"/>
                  </a:lnTo>
                  <a:lnTo>
                    <a:pt x="1568704" y="966089"/>
                  </a:lnTo>
                  <a:lnTo>
                    <a:pt x="1614398" y="972642"/>
                  </a:lnTo>
                  <a:lnTo>
                    <a:pt x="1661363" y="974877"/>
                  </a:lnTo>
                  <a:lnTo>
                    <a:pt x="1708289" y="972642"/>
                  </a:lnTo>
                  <a:lnTo>
                    <a:pt x="1753946" y="966089"/>
                  </a:lnTo>
                  <a:lnTo>
                    <a:pt x="1798142" y="955408"/>
                  </a:lnTo>
                  <a:lnTo>
                    <a:pt x="1840661" y="940816"/>
                  </a:lnTo>
                  <a:lnTo>
                    <a:pt x="1881314" y="922502"/>
                  </a:lnTo>
                  <a:lnTo>
                    <a:pt x="1919884" y="900696"/>
                  </a:lnTo>
                  <a:lnTo>
                    <a:pt x="1956168" y="875576"/>
                  </a:lnTo>
                  <a:lnTo>
                    <a:pt x="1989975" y="847356"/>
                  </a:lnTo>
                  <a:lnTo>
                    <a:pt x="2021078" y="816241"/>
                  </a:lnTo>
                  <a:lnTo>
                    <a:pt x="2049297" y="782434"/>
                  </a:lnTo>
                  <a:lnTo>
                    <a:pt x="2074405" y="746137"/>
                  </a:lnTo>
                  <a:lnTo>
                    <a:pt x="2096223" y="707555"/>
                  </a:lnTo>
                  <a:lnTo>
                    <a:pt x="2114524" y="666902"/>
                  </a:lnTo>
                  <a:lnTo>
                    <a:pt x="2129117" y="624357"/>
                  </a:lnTo>
                  <a:lnTo>
                    <a:pt x="2139785" y="580161"/>
                  </a:lnTo>
                  <a:lnTo>
                    <a:pt x="2146350" y="534492"/>
                  </a:lnTo>
                  <a:lnTo>
                    <a:pt x="2148573" y="487553"/>
                  </a:lnTo>
                  <a:close/>
                </a:path>
              </a:pathLst>
            </a:custGeom>
            <a:solidFill>
              <a:srgbClr val="3783FD">
                <a:alpha val="862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7455154" y="7278180"/>
            <a:ext cx="723265" cy="723900"/>
          </a:xfrm>
          <a:custGeom>
            <a:avLst/>
            <a:gdLst/>
            <a:ahLst/>
            <a:cxnLst/>
            <a:rect l="l" t="t" r="r" b="b"/>
            <a:pathLst>
              <a:path w="723265" h="723900">
                <a:moveTo>
                  <a:pt x="361481" y="0"/>
                </a:moveTo>
                <a:lnTo>
                  <a:pt x="312399" y="3302"/>
                </a:lnTo>
                <a:lnTo>
                  <a:pt x="265333" y="12922"/>
                </a:lnTo>
                <a:lnTo>
                  <a:pt x="220713" y="28429"/>
                </a:lnTo>
                <a:lnTo>
                  <a:pt x="178968" y="49391"/>
                </a:lnTo>
                <a:lnTo>
                  <a:pt x="140526" y="75378"/>
                </a:lnTo>
                <a:lnTo>
                  <a:pt x="105819" y="105960"/>
                </a:lnTo>
                <a:lnTo>
                  <a:pt x="75273" y="140705"/>
                </a:lnTo>
                <a:lnTo>
                  <a:pt x="49319" y="179182"/>
                </a:lnTo>
                <a:lnTo>
                  <a:pt x="28385" y="220960"/>
                </a:lnTo>
                <a:lnTo>
                  <a:pt x="12902" y="265609"/>
                </a:lnTo>
                <a:lnTo>
                  <a:pt x="3297" y="312698"/>
                </a:lnTo>
                <a:lnTo>
                  <a:pt x="0" y="361795"/>
                </a:lnTo>
                <a:lnTo>
                  <a:pt x="3297" y="410838"/>
                </a:lnTo>
                <a:lnTo>
                  <a:pt x="12902" y="457881"/>
                </a:lnTo>
                <a:lnTo>
                  <a:pt x="28385" y="502493"/>
                </a:lnTo>
                <a:lnTo>
                  <a:pt x="49319" y="544241"/>
                </a:lnTo>
                <a:lnTo>
                  <a:pt x="75273" y="582695"/>
                </a:lnTo>
                <a:lnTo>
                  <a:pt x="105819" y="617422"/>
                </a:lnTo>
                <a:lnTo>
                  <a:pt x="140526" y="647991"/>
                </a:lnTo>
                <a:lnTo>
                  <a:pt x="178968" y="673970"/>
                </a:lnTo>
                <a:lnTo>
                  <a:pt x="220713" y="694927"/>
                </a:lnTo>
                <a:lnTo>
                  <a:pt x="265333" y="710431"/>
                </a:lnTo>
                <a:lnTo>
                  <a:pt x="312399" y="720050"/>
                </a:lnTo>
                <a:lnTo>
                  <a:pt x="361481" y="723353"/>
                </a:lnTo>
                <a:lnTo>
                  <a:pt x="410564" y="720050"/>
                </a:lnTo>
                <a:lnTo>
                  <a:pt x="457630" y="710431"/>
                </a:lnTo>
                <a:lnTo>
                  <a:pt x="502250" y="694927"/>
                </a:lnTo>
                <a:lnTo>
                  <a:pt x="543995" y="673970"/>
                </a:lnTo>
                <a:lnTo>
                  <a:pt x="582436" y="647991"/>
                </a:lnTo>
                <a:lnTo>
                  <a:pt x="617144" y="617422"/>
                </a:lnTo>
                <a:lnTo>
                  <a:pt x="647689" y="582695"/>
                </a:lnTo>
                <a:lnTo>
                  <a:pt x="673643" y="544241"/>
                </a:lnTo>
                <a:lnTo>
                  <a:pt x="694577" y="502493"/>
                </a:lnTo>
                <a:lnTo>
                  <a:pt x="710061" y="457881"/>
                </a:lnTo>
                <a:lnTo>
                  <a:pt x="719666" y="410838"/>
                </a:lnTo>
                <a:lnTo>
                  <a:pt x="722963" y="361795"/>
                </a:lnTo>
                <a:lnTo>
                  <a:pt x="719666" y="312698"/>
                </a:lnTo>
                <a:lnTo>
                  <a:pt x="710061" y="265609"/>
                </a:lnTo>
                <a:lnTo>
                  <a:pt x="694577" y="220960"/>
                </a:lnTo>
                <a:lnTo>
                  <a:pt x="673643" y="179182"/>
                </a:lnTo>
                <a:lnTo>
                  <a:pt x="647689" y="140705"/>
                </a:lnTo>
                <a:lnTo>
                  <a:pt x="617144" y="105960"/>
                </a:lnTo>
                <a:lnTo>
                  <a:pt x="582436" y="75378"/>
                </a:lnTo>
                <a:lnTo>
                  <a:pt x="543995" y="49391"/>
                </a:lnTo>
                <a:lnTo>
                  <a:pt x="502250" y="28429"/>
                </a:lnTo>
                <a:lnTo>
                  <a:pt x="457630" y="12922"/>
                </a:lnTo>
                <a:lnTo>
                  <a:pt x="410564" y="3302"/>
                </a:lnTo>
                <a:lnTo>
                  <a:pt x="361481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329182" y="8380550"/>
            <a:ext cx="958850" cy="975360"/>
          </a:xfrm>
          <a:custGeom>
            <a:avLst/>
            <a:gdLst/>
            <a:ahLst/>
            <a:cxnLst/>
            <a:rect l="l" t="t" r="r" b="b"/>
            <a:pathLst>
              <a:path w="958850" h="975359">
                <a:moveTo>
                  <a:pt x="487452" y="0"/>
                </a:moveTo>
                <a:lnTo>
                  <a:pt x="440490" y="2230"/>
                </a:lnTo>
                <a:lnTo>
                  <a:pt x="394794" y="8787"/>
                </a:lnTo>
                <a:lnTo>
                  <a:pt x="350569" y="19464"/>
                </a:lnTo>
                <a:lnTo>
                  <a:pt x="308018" y="34059"/>
                </a:lnTo>
                <a:lnTo>
                  <a:pt x="267346" y="52368"/>
                </a:lnTo>
                <a:lnTo>
                  <a:pt x="228756" y="74185"/>
                </a:lnTo>
                <a:lnTo>
                  <a:pt x="192452" y="99308"/>
                </a:lnTo>
                <a:lnTo>
                  <a:pt x="158638" y="127533"/>
                </a:lnTo>
                <a:lnTo>
                  <a:pt x="127518" y="158654"/>
                </a:lnTo>
                <a:lnTo>
                  <a:pt x="99296" y="192468"/>
                </a:lnTo>
                <a:lnTo>
                  <a:pt x="74175" y="228772"/>
                </a:lnTo>
                <a:lnTo>
                  <a:pt x="52360" y="267360"/>
                </a:lnTo>
                <a:lnTo>
                  <a:pt x="34054" y="308029"/>
                </a:lnTo>
                <a:lnTo>
                  <a:pt x="19461" y="350576"/>
                </a:lnTo>
                <a:lnTo>
                  <a:pt x="8785" y="394795"/>
                </a:lnTo>
                <a:lnTo>
                  <a:pt x="2230" y="440483"/>
                </a:lnTo>
                <a:lnTo>
                  <a:pt x="0" y="487435"/>
                </a:lnTo>
                <a:lnTo>
                  <a:pt x="2230" y="534374"/>
                </a:lnTo>
                <a:lnTo>
                  <a:pt x="8785" y="580053"/>
                </a:lnTo>
                <a:lnTo>
                  <a:pt x="19461" y="624268"/>
                </a:lnTo>
                <a:lnTo>
                  <a:pt x="34054" y="666815"/>
                </a:lnTo>
                <a:lnTo>
                  <a:pt x="52360" y="707488"/>
                </a:lnTo>
                <a:lnTo>
                  <a:pt x="74175" y="746084"/>
                </a:lnTo>
                <a:lnTo>
                  <a:pt x="99296" y="782396"/>
                </a:lnTo>
                <a:lnTo>
                  <a:pt x="127518" y="816222"/>
                </a:lnTo>
                <a:lnTo>
                  <a:pt x="158638" y="847356"/>
                </a:lnTo>
                <a:lnTo>
                  <a:pt x="192452" y="875593"/>
                </a:lnTo>
                <a:lnTo>
                  <a:pt x="228756" y="900730"/>
                </a:lnTo>
                <a:lnTo>
                  <a:pt x="267346" y="922560"/>
                </a:lnTo>
                <a:lnTo>
                  <a:pt x="308018" y="940881"/>
                </a:lnTo>
                <a:lnTo>
                  <a:pt x="350569" y="955486"/>
                </a:lnTo>
                <a:lnTo>
                  <a:pt x="394794" y="966172"/>
                </a:lnTo>
                <a:lnTo>
                  <a:pt x="440490" y="972733"/>
                </a:lnTo>
                <a:lnTo>
                  <a:pt x="487452" y="974966"/>
                </a:lnTo>
                <a:lnTo>
                  <a:pt x="534378" y="972733"/>
                </a:lnTo>
                <a:lnTo>
                  <a:pt x="580045" y="966172"/>
                </a:lnTo>
                <a:lnTo>
                  <a:pt x="624250" y="955486"/>
                </a:lnTo>
                <a:lnTo>
                  <a:pt x="666788" y="940881"/>
                </a:lnTo>
                <a:lnTo>
                  <a:pt x="707454" y="922560"/>
                </a:lnTo>
                <a:lnTo>
                  <a:pt x="746043" y="900730"/>
                </a:lnTo>
                <a:lnTo>
                  <a:pt x="782351" y="875593"/>
                </a:lnTo>
                <a:lnTo>
                  <a:pt x="816172" y="847356"/>
                </a:lnTo>
                <a:lnTo>
                  <a:pt x="847303" y="816222"/>
                </a:lnTo>
                <a:lnTo>
                  <a:pt x="875537" y="782396"/>
                </a:lnTo>
                <a:lnTo>
                  <a:pt x="900672" y="746084"/>
                </a:lnTo>
                <a:lnTo>
                  <a:pt x="922501" y="707488"/>
                </a:lnTo>
                <a:lnTo>
                  <a:pt x="940821" y="666815"/>
                </a:lnTo>
                <a:lnTo>
                  <a:pt x="955426" y="624268"/>
                </a:lnTo>
                <a:lnTo>
                  <a:pt x="958816" y="610238"/>
                </a:lnTo>
                <a:lnTo>
                  <a:pt x="958816" y="364607"/>
                </a:lnTo>
                <a:lnTo>
                  <a:pt x="940821" y="308029"/>
                </a:lnTo>
                <a:lnTo>
                  <a:pt x="922501" y="267360"/>
                </a:lnTo>
                <a:lnTo>
                  <a:pt x="900672" y="228772"/>
                </a:lnTo>
                <a:lnTo>
                  <a:pt x="875537" y="192468"/>
                </a:lnTo>
                <a:lnTo>
                  <a:pt x="847303" y="158654"/>
                </a:lnTo>
                <a:lnTo>
                  <a:pt x="816172" y="127533"/>
                </a:lnTo>
                <a:lnTo>
                  <a:pt x="782351" y="99308"/>
                </a:lnTo>
                <a:lnTo>
                  <a:pt x="746043" y="74185"/>
                </a:lnTo>
                <a:lnTo>
                  <a:pt x="707454" y="52368"/>
                </a:lnTo>
                <a:lnTo>
                  <a:pt x="666788" y="34059"/>
                </a:lnTo>
                <a:lnTo>
                  <a:pt x="624250" y="19464"/>
                </a:lnTo>
                <a:lnTo>
                  <a:pt x="580045" y="8787"/>
                </a:lnTo>
                <a:lnTo>
                  <a:pt x="534378" y="2230"/>
                </a:lnTo>
                <a:lnTo>
                  <a:pt x="487452" y="0"/>
                </a:lnTo>
                <a:close/>
              </a:path>
            </a:pathLst>
          </a:custGeom>
          <a:solidFill>
            <a:srgbClr val="3783FD">
              <a:alpha val="862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Aaditya Mishra</dc:creator>
  <cp:keywords>DAFT0ONleI4,BAEa2iNWUWE</cp:keywords>
  <dc:title>Appicorns ppt</dc:title>
  <dcterms:created xsi:type="dcterms:W3CDTF">2022-12-07T05:40:02Z</dcterms:created>
  <dcterms:modified xsi:type="dcterms:W3CDTF">2022-12-07T05:40:02Z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2022-12-07T00:00:00Z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2022-12-07T00:00:00Z</vt:filetime>
  </property>
</Properties>
</file>