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8ECA968-075D-4AF5-BD13-4467FCE3DD8F}" type="datetimeFigureOut">
              <a:rPr lang="en-US" smtClean="0"/>
              <a:t>3/19/2021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13B2579-EC2A-4673-9071-AC5B047256E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ECA968-075D-4AF5-BD13-4467FCE3DD8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2579-EC2A-4673-9071-AC5B047256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ECA968-075D-4AF5-BD13-4467FCE3DD8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2579-EC2A-4673-9071-AC5B047256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8ECA968-075D-4AF5-BD13-4467FCE3DD8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2579-EC2A-4673-9071-AC5B047256E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ECA968-075D-4AF5-BD13-4467FCE3DD8F}" type="datetimeFigureOut">
              <a:rPr lang="en-US" smtClean="0"/>
              <a:t>3/19/2021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13B2579-EC2A-4673-9071-AC5B047256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8ECA968-075D-4AF5-BD13-4467FCE3DD8F}"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2579-EC2A-4673-9071-AC5B047256E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8ECA968-075D-4AF5-BD13-4467FCE3DD8F}"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B2579-EC2A-4673-9071-AC5B047256E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8ECA968-075D-4AF5-BD13-4467FCE3DD8F}"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3B2579-EC2A-4673-9071-AC5B047256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CA968-075D-4AF5-BD13-4467FCE3DD8F}"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3B2579-EC2A-4673-9071-AC5B047256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8ECA968-075D-4AF5-BD13-4467FCE3DD8F}"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2579-EC2A-4673-9071-AC5B047256E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8ECA968-075D-4AF5-BD13-4467FCE3DD8F}" type="datetimeFigureOut">
              <a:rPr lang="en-US" smtClean="0"/>
              <a:t>3/19/2021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13B2579-EC2A-4673-9071-AC5B047256E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8ECA968-075D-4AF5-BD13-4467FCE3DD8F}" type="datetimeFigureOut">
              <a:rPr lang="en-US" smtClean="0"/>
              <a:t>3/19/2021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3B2579-EC2A-4673-9071-AC5B047256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657600"/>
            <a:ext cx="6400800" cy="2209800"/>
          </a:xfrm>
        </p:spPr>
        <p:txBody>
          <a:bodyPr>
            <a:normAutofit fontScale="92500" lnSpcReduction="10000"/>
          </a:bodyPr>
          <a:lstStyle/>
          <a:p>
            <a:r>
              <a:rPr lang="en-US" dirty="0"/>
              <a:t>REPRESENTED BY :</a:t>
            </a:r>
          </a:p>
          <a:p>
            <a:r>
              <a:rPr lang="en-US" dirty="0" err="1"/>
              <a:t>Aniketh</a:t>
            </a:r>
            <a:r>
              <a:rPr lang="en-US" dirty="0"/>
              <a:t> </a:t>
            </a:r>
            <a:r>
              <a:rPr lang="en-US" dirty="0" err="1"/>
              <a:t>Mahadik</a:t>
            </a:r>
            <a:endParaRPr lang="en-US" dirty="0"/>
          </a:p>
          <a:p>
            <a:r>
              <a:rPr lang="en-US" dirty="0" err="1"/>
              <a:t>Aditya</a:t>
            </a:r>
            <a:r>
              <a:rPr lang="en-US" dirty="0"/>
              <a:t> </a:t>
            </a:r>
            <a:r>
              <a:rPr lang="en-US" dirty="0" err="1"/>
              <a:t>Chougala</a:t>
            </a:r>
            <a:endParaRPr lang="en-US" dirty="0"/>
          </a:p>
          <a:p>
            <a:r>
              <a:rPr lang="en-US" dirty="0" err="1"/>
              <a:t>Girish</a:t>
            </a:r>
            <a:r>
              <a:rPr lang="en-US" dirty="0"/>
              <a:t> </a:t>
            </a:r>
            <a:r>
              <a:rPr lang="en-US" dirty="0" err="1"/>
              <a:t>Chachadi</a:t>
            </a:r>
            <a:endParaRPr lang="en-US" dirty="0"/>
          </a:p>
          <a:p>
            <a:r>
              <a:rPr lang="en-US" dirty="0" err="1"/>
              <a:t>Mughani</a:t>
            </a:r>
            <a:r>
              <a:rPr lang="en-US" dirty="0"/>
              <a:t> Ahmed Khan</a:t>
            </a:r>
          </a:p>
        </p:txBody>
      </p:sp>
      <p:sp>
        <p:nvSpPr>
          <p:cNvPr id="2" name="Title 1"/>
          <p:cNvSpPr>
            <a:spLocks noGrp="1"/>
          </p:cNvSpPr>
          <p:nvPr>
            <p:ph type="ctrTitle"/>
          </p:nvPr>
        </p:nvSpPr>
        <p:spPr/>
        <p:txBody>
          <a:bodyPr/>
          <a:lstStyle/>
          <a:p>
            <a:r>
              <a:t>SPACE CORE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out-us.png"/>
          <p:cNvPicPr/>
          <p:nvPr/>
        </p:nvPicPr>
        <p:blipFill>
          <a:blip r:embed="rId2"/>
          <a:stretch>
            <a:fillRect/>
          </a:stretch>
        </p:blipFill>
        <p:spPr>
          <a:xfrm>
            <a:off x="1066800" y="1295400"/>
            <a:ext cx="6980555" cy="3824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rgbClr val="FF0000"/>
                </a:solidFill>
              </a:rPr>
              <a:t>CONCLUSION</a:t>
            </a:r>
          </a:p>
        </p:txBody>
      </p:sp>
      <p:sp>
        <p:nvSpPr>
          <p:cNvPr id="3" name="Content Placeholder 2"/>
          <p:cNvSpPr>
            <a:spLocks noGrp="1"/>
          </p:cNvSpPr>
          <p:nvPr>
            <p:ph sz="quarter" idx="1"/>
          </p:nvPr>
        </p:nvSpPr>
        <p:spPr>
          <a:xfrm>
            <a:off x="762000" y="1524000"/>
            <a:ext cx="7772400" cy="4572000"/>
          </a:xfrm>
        </p:spPr>
        <p:txBody>
          <a:bodyPr/>
          <a:lstStyle/>
          <a:p>
            <a:pPr algn="ctr">
              <a:buNone/>
            </a:pPr>
            <a:r>
              <a:rPr lang="en-IN" b="1" dirty="0"/>
              <a:t>The purpose and objective of SPACE CORE  is achieved. By providing rich and updated information , the representation is satisfies the user. We conclude that SPACE CORE ensures the satisfaction of the user about space and making it more comfortable because of the design by the use of html , </a:t>
            </a:r>
            <a:r>
              <a:rPr lang="en-IN" b="1" dirty="0" err="1"/>
              <a:t>css</a:t>
            </a:r>
            <a:r>
              <a:rPr lang="en-IN" b="1" dirty="0"/>
              <a:t> and </a:t>
            </a:r>
            <a:r>
              <a:rPr lang="en-IN" b="1" dirty="0" err="1"/>
              <a:t>javascript</a:t>
            </a:r>
            <a:r>
              <a:rPr lang="en-IN" b="1" dirty="0"/>
              <a:t>.</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sz="quarter" idx="1"/>
          </p:nvPr>
        </p:nvSpPr>
        <p:spPr/>
        <p:txBody>
          <a:bodyPr>
            <a:normAutofit fontScale="92500"/>
          </a:bodyPr>
          <a:lstStyle/>
          <a:p>
            <a:r>
              <a:rPr lang="en-IN" dirty="0"/>
              <a:t>SPACE CORE delivers you the idea that is basically needed  for developing a skill or interest in space and stuff. Our project helps to create a world in which everyone can freely share in the sum of all knowledge. The user can be updated day to day by visiting the latest news section , where we have bonus of facts and some links that might help you. Our webpage guides the user and make him visualise things through videos and facts . The queries that make our users end up dilemma , they make themselves familiar to the contact section .The webpage is responsive so that the user can enjoy our webpage in any screen he/she likes . Our aim is to develop a descriptive webpage / blog using html , </a:t>
            </a:r>
            <a:r>
              <a:rPr lang="en-IN" dirty="0" err="1"/>
              <a:t>css</a:t>
            </a:r>
            <a:r>
              <a:rPr lang="en-IN" dirty="0"/>
              <a:t> and </a:t>
            </a:r>
            <a:r>
              <a:rPr lang="en-IN" dirty="0" err="1"/>
              <a:t>javascript</a:t>
            </a:r>
            <a:r>
              <a:rPr lang="en-IN" dirty="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and idea of SPACE CORE</a:t>
            </a:r>
          </a:p>
        </p:txBody>
      </p:sp>
      <p:sp>
        <p:nvSpPr>
          <p:cNvPr id="3" name="Content Placeholder 2"/>
          <p:cNvSpPr>
            <a:spLocks noGrp="1"/>
          </p:cNvSpPr>
          <p:nvPr>
            <p:ph sz="quarter" idx="1"/>
          </p:nvPr>
        </p:nvSpPr>
        <p:spPr>
          <a:xfrm>
            <a:off x="838200" y="2057400"/>
            <a:ext cx="7772400" cy="4572000"/>
          </a:xfrm>
        </p:spPr>
        <p:txBody>
          <a:bodyPr/>
          <a:lstStyle/>
          <a:p>
            <a:pPr>
              <a:buNone/>
            </a:pPr>
            <a:r>
              <a:rPr lang="en-US" dirty="0"/>
              <a:t> </a:t>
            </a:r>
            <a:r>
              <a:rPr lang="en-US" sz="3200" dirty="0"/>
              <a:t>Arrangement of  sections and more :</a:t>
            </a:r>
          </a:p>
          <a:p>
            <a:r>
              <a:rPr lang="en-IN" dirty="0"/>
              <a:t>The project is to mange the details of the page, news, facts and website links. It manages all the information about space , videos , gallery and etc. The project is totally built at administrative end and thus only the administrator is guaranteed access. The purpose of the project is make the user available all the information needed and guide them.</a:t>
            </a:r>
            <a:endParaRPr lang="en-US" dirty="0"/>
          </a:p>
          <a:p>
            <a:endParaRPr lang="en-US" dirty="0"/>
          </a:p>
        </p:txBody>
      </p:sp>
      <p:sp>
        <p:nvSpPr>
          <p:cNvPr id="4" name="Rectangle 3"/>
          <p:cNvSpPr/>
          <p:nvPr/>
        </p:nvSpPr>
        <p:spPr>
          <a:xfrm>
            <a:off x="609600" y="1676400"/>
            <a:ext cx="800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lstStyle/>
          <a:p>
            <a:r>
              <a:rPr lang="en-US" dirty="0"/>
              <a:t>What does it do ?</a:t>
            </a:r>
          </a:p>
        </p:txBody>
      </p:sp>
      <p:sp>
        <p:nvSpPr>
          <p:cNvPr id="3" name="Content Placeholder 2"/>
          <p:cNvSpPr>
            <a:spLocks noGrp="1"/>
          </p:cNvSpPr>
          <p:nvPr>
            <p:ph sz="quarter" idx="1"/>
          </p:nvPr>
        </p:nvSpPr>
        <p:spPr>
          <a:xfrm>
            <a:off x="914400" y="2286000"/>
            <a:ext cx="7772400" cy="4572000"/>
          </a:xfrm>
        </p:spPr>
        <p:txBody>
          <a:bodyPr/>
          <a:lstStyle/>
          <a:p>
            <a:pPr lvl="0"/>
            <a:r>
              <a:rPr lang="en-IN" sz="2800" dirty="0"/>
              <a:t>Manage all the contents.</a:t>
            </a:r>
            <a:endParaRPr lang="en-US" sz="2800" dirty="0"/>
          </a:p>
          <a:p>
            <a:pPr lvl="0"/>
            <a:r>
              <a:rPr lang="en-IN" sz="2800" dirty="0"/>
              <a:t>Delivery of integrated info of all records of space.</a:t>
            </a:r>
            <a:endParaRPr lang="en-US" sz="2800" dirty="0"/>
          </a:p>
          <a:p>
            <a:pPr lvl="0"/>
            <a:r>
              <a:rPr lang="en-IN" sz="2800" dirty="0"/>
              <a:t>Update the user with latest news based on space.</a:t>
            </a:r>
            <a:endParaRPr lang="en-US" sz="2800" dirty="0"/>
          </a:p>
          <a:p>
            <a:pPr lvl="0"/>
            <a:r>
              <a:rPr lang="en-IN" sz="2800" dirty="0"/>
              <a:t>Enlighten the user with some facts and webpages.</a:t>
            </a:r>
            <a:endParaRPr lang="en-US" sz="2800" dirty="0"/>
          </a:p>
          <a:p>
            <a:pPr lvl="0"/>
            <a:r>
              <a:rPr lang="en-IN" sz="2800" dirty="0"/>
              <a:t>Systematic representation of all information available</a:t>
            </a:r>
            <a:endParaRPr lang="en-US" sz="2800" dirty="0"/>
          </a:p>
          <a:p>
            <a:endParaRPr lang="en-US" dirty="0"/>
          </a:p>
        </p:txBody>
      </p:sp>
      <p:sp>
        <p:nvSpPr>
          <p:cNvPr id="4" name="Rectangle 3"/>
          <p:cNvSpPr/>
          <p:nvPr/>
        </p:nvSpPr>
        <p:spPr>
          <a:xfrm>
            <a:off x="838200" y="1905000"/>
            <a:ext cx="800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7772400" cy="1143000"/>
          </a:xfrm>
        </p:spPr>
        <p:txBody>
          <a:bodyPr/>
          <a:lstStyle/>
          <a:p>
            <a:r>
              <a:rPr lang="en-US" dirty="0"/>
              <a:t>      Idea of SPACE CORE</a:t>
            </a:r>
          </a:p>
        </p:txBody>
      </p:sp>
      <p:sp>
        <p:nvSpPr>
          <p:cNvPr id="3" name="Content Placeholder 2"/>
          <p:cNvSpPr>
            <a:spLocks noGrp="1"/>
          </p:cNvSpPr>
          <p:nvPr>
            <p:ph sz="quarter" idx="1"/>
          </p:nvPr>
        </p:nvSpPr>
        <p:spPr>
          <a:xfrm>
            <a:off x="762000" y="2286000"/>
            <a:ext cx="7772400" cy="4572000"/>
          </a:xfrm>
        </p:spPr>
        <p:txBody>
          <a:bodyPr/>
          <a:lstStyle/>
          <a:p>
            <a:pPr algn="ctr">
              <a:buNone/>
            </a:pPr>
            <a:r>
              <a:rPr lang="en-IN" dirty="0"/>
              <a:t>SPACE CORE will revolutionize the way of thinking about space. It provides a user friendly space which fits in any screen and make the user enjoy the design. The design of the page will make user to feel more comfortable to space design. SPACE CORE will make user develop ideas and positive thinking because of facts and latest news that are provided.</a:t>
            </a:r>
            <a:endParaRPr lang="en-US" dirty="0"/>
          </a:p>
        </p:txBody>
      </p:sp>
      <p:sp>
        <p:nvSpPr>
          <p:cNvPr id="5" name="Rectangle 4"/>
          <p:cNvSpPr/>
          <p:nvPr/>
        </p:nvSpPr>
        <p:spPr>
          <a:xfrm>
            <a:off x="838200" y="1905000"/>
            <a:ext cx="800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Flowchart of the webpage</a:t>
            </a:r>
          </a:p>
        </p:txBody>
      </p:sp>
      <p:pic>
        <p:nvPicPr>
          <p:cNvPr id="1026" name="Picture 2"/>
          <p:cNvPicPr>
            <a:picLocks noGrp="1" noChangeAspect="1" noChangeArrowheads="1"/>
          </p:cNvPicPr>
          <p:nvPr>
            <p:ph sz="quarter" idx="1"/>
          </p:nvPr>
        </p:nvPicPr>
        <p:blipFill>
          <a:blip r:embed="rId2"/>
          <a:srcRect/>
          <a:stretch>
            <a:fillRect/>
          </a:stretch>
        </p:blipFill>
        <p:spPr bwMode="auto">
          <a:xfrm>
            <a:off x="1981200" y="1843087"/>
            <a:ext cx="5029199" cy="4329113"/>
          </a:xfrm>
          <a:prstGeom prst="rect">
            <a:avLst/>
          </a:prstGeom>
          <a:noFill/>
          <a:ln w="9525">
            <a:noFill/>
            <a:miter lim="800000"/>
            <a:headEnd/>
            <a:tailEnd/>
          </a:ln>
          <a:effectLst/>
        </p:spPr>
      </p:pic>
      <p:sp>
        <p:nvSpPr>
          <p:cNvPr id="5" name="Rectangle 4"/>
          <p:cNvSpPr/>
          <p:nvPr/>
        </p:nvSpPr>
        <p:spPr>
          <a:xfrm>
            <a:off x="685800" y="1447800"/>
            <a:ext cx="800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457200"/>
            <a:ext cx="2360133" cy="523220"/>
          </a:xfrm>
          <a:prstGeom prst="rect">
            <a:avLst/>
          </a:prstGeom>
          <a:noFill/>
        </p:spPr>
        <p:txBody>
          <a:bodyPr wrap="none" rtlCol="0">
            <a:spAutoFit/>
          </a:bodyPr>
          <a:lstStyle/>
          <a:p>
            <a:r>
              <a:rPr lang="en-US" sz="2800" dirty="0"/>
              <a:t>SCREENSHOTS</a:t>
            </a:r>
          </a:p>
        </p:txBody>
      </p:sp>
      <p:sp>
        <p:nvSpPr>
          <p:cNvPr id="3" name="Rectangle 2"/>
          <p:cNvSpPr/>
          <p:nvPr/>
        </p:nvSpPr>
        <p:spPr>
          <a:xfrm>
            <a:off x="457200" y="1143000"/>
            <a:ext cx="800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me.png"/>
          <p:cNvPicPr/>
          <p:nvPr/>
        </p:nvPicPr>
        <p:blipFill>
          <a:blip r:embed="rId2"/>
          <a:stretch>
            <a:fillRect/>
          </a:stretch>
        </p:blipFill>
        <p:spPr>
          <a:xfrm>
            <a:off x="914400" y="2006282"/>
            <a:ext cx="7391399" cy="36325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me-2.png"/>
          <p:cNvPicPr/>
          <p:nvPr/>
        </p:nvPicPr>
        <p:blipFill>
          <a:blip r:embed="rId2"/>
          <a:stretch>
            <a:fillRect/>
          </a:stretch>
        </p:blipFill>
        <p:spPr>
          <a:xfrm>
            <a:off x="1752600" y="381000"/>
            <a:ext cx="5731510" cy="2784475"/>
          </a:xfrm>
          <a:prstGeom prst="rect">
            <a:avLst/>
          </a:prstGeom>
        </p:spPr>
      </p:pic>
      <p:pic>
        <p:nvPicPr>
          <p:cNvPr id="3" name="Picture 2" descr="home-videos.png"/>
          <p:cNvPicPr/>
          <p:nvPr/>
        </p:nvPicPr>
        <p:blipFill>
          <a:blip r:embed="rId3"/>
          <a:stretch>
            <a:fillRect/>
          </a:stretch>
        </p:blipFill>
        <p:spPr>
          <a:xfrm>
            <a:off x="1828800" y="3429000"/>
            <a:ext cx="5731510" cy="2805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test news.png"/>
          <p:cNvPicPr/>
          <p:nvPr/>
        </p:nvPicPr>
        <p:blipFill>
          <a:blip r:embed="rId2"/>
          <a:stretch>
            <a:fillRect/>
          </a:stretch>
        </p:blipFill>
        <p:spPr>
          <a:xfrm>
            <a:off x="1600200" y="304800"/>
            <a:ext cx="5731510" cy="2784475"/>
          </a:xfrm>
          <a:prstGeom prst="rect">
            <a:avLst/>
          </a:prstGeom>
        </p:spPr>
      </p:pic>
      <p:pic>
        <p:nvPicPr>
          <p:cNvPr id="3" name="Picture 2" descr="home-contact.png"/>
          <p:cNvPicPr/>
          <p:nvPr/>
        </p:nvPicPr>
        <p:blipFill>
          <a:blip r:embed="rId3"/>
          <a:stretch>
            <a:fillRect/>
          </a:stretch>
        </p:blipFill>
        <p:spPr>
          <a:xfrm>
            <a:off x="1600200" y="3505200"/>
            <a:ext cx="5731510" cy="27844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417</Words>
  <Application>Microsoft Office PowerPoint</Application>
  <PresentationFormat>On-screen Show (4:3)</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Perpetua</vt:lpstr>
      <vt:lpstr>Wingdings 2</vt:lpstr>
      <vt:lpstr>Equity</vt:lpstr>
      <vt:lpstr>SPACE CORE</vt:lpstr>
      <vt:lpstr>               INTRODUCTION</vt:lpstr>
      <vt:lpstr>Concept and idea of SPACE CORE</vt:lpstr>
      <vt:lpstr>What does it do ?</vt:lpstr>
      <vt:lpstr>      Idea of SPACE CORE</vt:lpstr>
      <vt:lpstr>      Flowchart of the webpage</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CORE</dc:title>
  <dc:creator>user</dc:creator>
  <cp:lastModifiedBy>Aditya Chougule</cp:lastModifiedBy>
  <cp:revision>8</cp:revision>
  <dcterms:created xsi:type="dcterms:W3CDTF">2021-03-18T09:53:49Z</dcterms:created>
  <dcterms:modified xsi:type="dcterms:W3CDTF">2021-03-19T03:04:24Z</dcterms:modified>
</cp:coreProperties>
</file>