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76BD-6A92-4CF1-B387-EF9C77EE4BC2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9583-D8BB-4CCC-B094-3286FE57025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16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76BD-6A92-4CF1-B387-EF9C77EE4BC2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9583-D8BB-4CCC-B094-3286FE57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76BD-6A92-4CF1-B387-EF9C77EE4BC2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9583-D8BB-4CCC-B094-3286FE57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1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76BD-6A92-4CF1-B387-EF9C77EE4BC2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9583-D8BB-4CCC-B094-3286FE57025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910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76BD-6A92-4CF1-B387-EF9C77EE4BC2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9583-D8BB-4CCC-B094-3286FE57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00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76BD-6A92-4CF1-B387-EF9C77EE4BC2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9583-D8BB-4CCC-B094-3286FE57025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005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76BD-6A92-4CF1-B387-EF9C77EE4BC2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9583-D8BB-4CCC-B094-3286FE57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81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76BD-6A92-4CF1-B387-EF9C77EE4BC2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9583-D8BB-4CCC-B094-3286FE57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23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76BD-6A92-4CF1-B387-EF9C77EE4BC2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9583-D8BB-4CCC-B094-3286FE57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0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76BD-6A92-4CF1-B387-EF9C77EE4BC2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9583-D8BB-4CCC-B094-3286FE57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4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76BD-6A92-4CF1-B387-EF9C77EE4BC2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9583-D8BB-4CCC-B094-3286FE57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0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76BD-6A92-4CF1-B387-EF9C77EE4BC2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9583-D8BB-4CCC-B094-3286FE57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7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76BD-6A92-4CF1-B387-EF9C77EE4BC2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9583-D8BB-4CCC-B094-3286FE57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9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76BD-6A92-4CF1-B387-EF9C77EE4BC2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9583-D8BB-4CCC-B094-3286FE57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1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76BD-6A92-4CF1-B387-EF9C77EE4BC2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9583-D8BB-4CCC-B094-3286FE57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5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76BD-6A92-4CF1-B387-EF9C77EE4BC2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9583-D8BB-4CCC-B094-3286FE57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9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76BD-6A92-4CF1-B387-EF9C77EE4BC2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9583-D8BB-4CCC-B094-3286FE57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BE076BD-6A92-4CF1-B387-EF9C77EE4BC2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5C39583-D8BB-4CCC-B094-3286FE57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70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9206763" cy="3474077"/>
          </a:xfrm>
        </p:spPr>
        <p:txBody>
          <a:bodyPr/>
          <a:lstStyle/>
          <a:p>
            <a:r>
              <a:rPr lang="en-US" dirty="0" smtClean="0"/>
              <a:t>TIME AND STRESS MANAGEMENT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640" y="4430936"/>
            <a:ext cx="1802439" cy="18024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850" y="685800"/>
            <a:ext cx="2182108" cy="145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3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30" y="463639"/>
            <a:ext cx="1148795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Impact" panose="020B0806030902050204" pitchFamily="34" charset="0"/>
              </a:rPr>
              <a:t>TIME MANAGEMENT </a:t>
            </a:r>
          </a:p>
          <a:p>
            <a:endParaRPr lang="en-US" sz="4400" dirty="0" smtClean="0">
              <a:latin typeface="Impact" panose="020B0806030902050204" pitchFamily="34" charset="0"/>
            </a:endParaRPr>
          </a:p>
          <a:p>
            <a:r>
              <a:rPr lang="en-US" sz="2400" dirty="0" smtClean="0">
                <a:latin typeface="Comic Sans MS" panose="030F0702030302020204" pitchFamily="66" charset="0"/>
              </a:rPr>
              <a:t>1.What is time management?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Time management is the process of planning and exercising conscious control of time spent on specific activities, especially to increase effectiveness, efficiency, and productivity</a:t>
            </a:r>
            <a:r>
              <a:rPr lang="en-US" sz="2000" dirty="0" smtClean="0"/>
              <a:t>. </a:t>
            </a:r>
          </a:p>
          <a:p>
            <a:endParaRPr lang="en-US" sz="2400" dirty="0" smtClean="0">
              <a:latin typeface="Comic Sans MS" panose="030F0702030302020204" pitchFamily="66" charset="0"/>
            </a:endParaRPr>
          </a:p>
          <a:p>
            <a:r>
              <a:rPr lang="en-US" sz="2400" dirty="0" smtClean="0">
                <a:latin typeface="Comic Sans MS" panose="030F0702030302020204" pitchFamily="66" charset="0"/>
              </a:rPr>
              <a:t>2.What is the need for time management?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Using time effectively gives the person “choice” on spending or managing activities at their own time and expediency.</a:t>
            </a:r>
          </a:p>
          <a:p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dirty="0" smtClean="0">
                <a:latin typeface="Comic Sans MS" panose="030F0702030302020204" pitchFamily="66" charset="0"/>
              </a:rPr>
              <a:t>3.Benefits and advantages of time management?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</a:rPr>
              <a:t>There is clarity.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</a:rPr>
              <a:t>It gives control of your life.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</a:rPr>
              <a:t>Reduces stress.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</a:rPr>
              <a:t>Prevents procrastination.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</a:rPr>
              <a:t>You get more done in less time</a:t>
            </a:r>
            <a:r>
              <a:rPr lang="en-US" sz="2400" dirty="0" smtClean="0">
                <a:latin typeface="Comic Sans MS" panose="030F0702030302020204" pitchFamily="66" charset="0"/>
              </a:rPr>
              <a:t>.</a:t>
            </a:r>
          </a:p>
          <a:p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43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062" y="206062"/>
            <a:ext cx="11475076" cy="815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4.How do you manage time?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</a:rPr>
              <a:t>Figure out how you're currently spending your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</a:rPr>
              <a:t>Create a daily schedule—and stick with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</a:rPr>
              <a:t>Group similar tasks together.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</a:rPr>
              <a:t>Assign time limits to tasks.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</a:rPr>
              <a:t>Learn to say no.</a:t>
            </a:r>
          </a:p>
          <a:p>
            <a:endParaRPr lang="en-US" sz="2400" b="1" dirty="0" smtClean="0"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5.Various techniques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omic Sans MS" panose="030F0702030302020204" pitchFamily="66" charset="0"/>
              </a:rPr>
              <a:t>Set goals correctly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Set goals that are achievable and measurable. Use the SMART method when setting goals. In essence, make sure the goals you set are </a:t>
            </a:r>
            <a:r>
              <a:rPr lang="en-US" sz="2000" b="1" dirty="0" smtClean="0">
                <a:latin typeface="Comic Sans MS" panose="030F0702030302020204" pitchFamily="66" charset="0"/>
              </a:rPr>
              <a:t>S</a:t>
            </a:r>
            <a:r>
              <a:rPr lang="en-US" sz="2000" dirty="0" smtClean="0">
                <a:latin typeface="Comic Sans MS" panose="030F0702030302020204" pitchFamily="66" charset="0"/>
              </a:rPr>
              <a:t>pecific, </a:t>
            </a:r>
            <a:r>
              <a:rPr lang="en-US" sz="2000" b="1" dirty="0" smtClean="0">
                <a:latin typeface="Comic Sans MS" panose="030F0702030302020204" pitchFamily="66" charset="0"/>
              </a:rPr>
              <a:t>M</a:t>
            </a:r>
            <a:r>
              <a:rPr lang="en-US" sz="2000" dirty="0" smtClean="0">
                <a:latin typeface="Comic Sans MS" panose="030F0702030302020204" pitchFamily="66" charset="0"/>
              </a:rPr>
              <a:t>easurable, </a:t>
            </a:r>
            <a:r>
              <a:rPr lang="en-US" sz="2000" b="1" dirty="0" smtClean="0">
                <a:latin typeface="Comic Sans MS" panose="030F0702030302020204" pitchFamily="66" charset="0"/>
              </a:rPr>
              <a:t>A</a:t>
            </a:r>
            <a:r>
              <a:rPr lang="en-US" sz="2000" dirty="0" smtClean="0">
                <a:latin typeface="Comic Sans MS" panose="030F0702030302020204" pitchFamily="66" charset="0"/>
              </a:rPr>
              <a:t>ttainable, </a:t>
            </a:r>
            <a:r>
              <a:rPr lang="en-US" sz="2000" b="1" dirty="0" smtClean="0">
                <a:latin typeface="Comic Sans MS" panose="030F0702030302020204" pitchFamily="66" charset="0"/>
              </a:rPr>
              <a:t>R</a:t>
            </a:r>
            <a:r>
              <a:rPr lang="en-US" sz="2000" dirty="0" smtClean="0">
                <a:latin typeface="Comic Sans MS" panose="030F0702030302020204" pitchFamily="66" charset="0"/>
              </a:rPr>
              <a:t>elevant, and </a:t>
            </a:r>
            <a:r>
              <a:rPr lang="en-US" sz="2000" b="1" dirty="0" smtClean="0">
                <a:latin typeface="Comic Sans MS" panose="030F0702030302020204" pitchFamily="66" charset="0"/>
              </a:rPr>
              <a:t>T</a:t>
            </a:r>
            <a:r>
              <a:rPr lang="en-US" sz="2000" dirty="0" smtClean="0">
                <a:latin typeface="Comic Sans MS" panose="030F0702030302020204" pitchFamily="66" charset="0"/>
              </a:rPr>
              <a:t>imely.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</a:rPr>
              <a:t>Follow the 4 D’s are</a:t>
            </a:r>
            <a:r>
              <a:rPr lang="en-US" sz="2000" dirty="0" smtClean="0">
                <a:latin typeface="Comic Sans MS" panose="030F0702030302020204" pitchFamily="66" charset="0"/>
              </a:rPr>
              <a:t>: </a:t>
            </a:r>
            <a:r>
              <a:rPr lang="en-US" sz="2000" b="1" dirty="0" smtClean="0">
                <a:latin typeface="Comic Sans MS" panose="030F0702030302020204" pitchFamily="66" charset="0"/>
              </a:rPr>
              <a:t>Do, Delay, Delegate, and Delete</a:t>
            </a:r>
            <a:r>
              <a:rPr lang="en-US" sz="2000" dirty="0" smtClean="0">
                <a:latin typeface="Comic Sans MS" panose="030F0702030302020204" pitchFamily="66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</a:rPr>
              <a:t>Follow the 4 P’s are</a:t>
            </a:r>
            <a:r>
              <a:rPr lang="en-US" sz="2000" dirty="0" smtClean="0">
                <a:latin typeface="Comic Sans MS" panose="030F0702030302020204" pitchFamily="66" charset="0"/>
              </a:rPr>
              <a:t>: </a:t>
            </a:r>
            <a:r>
              <a:rPr lang="en-US" sz="2000" b="1" dirty="0" smtClean="0"/>
              <a:t>Productivity, Positivity, </a:t>
            </a:r>
            <a:r>
              <a:rPr lang="en-US" sz="2000" b="1" dirty="0" err="1" smtClean="0"/>
              <a:t>Priortization</a:t>
            </a:r>
            <a:r>
              <a:rPr lang="en-US" sz="2000" b="1" dirty="0" smtClean="0"/>
              <a:t>, Planning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</a:rPr>
              <a:t>The Pareto Principle is the idea that 80% of consequences come from 20% of causes. Applied to productivity, it means that 80% of results can be achieved by doing 20% of tasks. If productivity is the aim of time management, then these tasks should be prioritized higher.</a:t>
            </a:r>
            <a:endParaRPr lang="en-US" sz="2000" b="1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Comic Sans MS" panose="030F0702030302020204" pitchFamily="66" charset="0"/>
            </a:endParaRPr>
          </a:p>
          <a:p>
            <a:endParaRPr lang="en-US" sz="2000" dirty="0" smtClean="0">
              <a:latin typeface="Comic Sans MS" panose="030F0702030302020204" pitchFamily="66" charset="0"/>
            </a:endParaRPr>
          </a:p>
          <a:p>
            <a:r>
              <a:rPr lang="en-US" sz="2000" dirty="0" smtClean="0"/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85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4851" y="244699"/>
            <a:ext cx="11616743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Impact" panose="020B0806030902050204" pitchFamily="34" charset="0"/>
              </a:rPr>
              <a:t>STRESS MANAGEMENT</a:t>
            </a:r>
          </a:p>
          <a:p>
            <a:endParaRPr lang="en-US" sz="4400" dirty="0" smtClean="0">
              <a:latin typeface="Impact" panose="020B0806030902050204" pitchFamily="34" charset="0"/>
            </a:endParaRPr>
          </a:p>
          <a:p>
            <a:r>
              <a:rPr lang="en-US" sz="2800" dirty="0" smtClean="0">
                <a:latin typeface="Comic Sans MS" panose="030F0702030302020204" pitchFamily="66" charset="0"/>
              </a:rPr>
              <a:t>1.What is stress management?</a:t>
            </a:r>
          </a:p>
          <a:p>
            <a:r>
              <a:rPr lang="en-US" sz="2400" dirty="0" smtClean="0">
                <a:latin typeface="Comic Sans MS" panose="030F0702030302020204" pitchFamily="66" charset="0"/>
              </a:rPr>
              <a:t>Stress management is a wide spectrum of techniques and psychotherapies aimed at controlling a person's level of stress, especially chronic stress, usually for the purpose of and for the motive of improving everyday functioning.</a:t>
            </a:r>
          </a:p>
          <a:p>
            <a:endParaRPr lang="en-US" sz="2400" dirty="0" smtClean="0">
              <a:latin typeface="Comic Sans MS" panose="030F0702030302020204" pitchFamily="66" charset="0"/>
            </a:endParaRPr>
          </a:p>
          <a:p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dirty="0" smtClean="0">
                <a:latin typeface="Comic Sans MS" panose="030F0702030302020204" pitchFamily="66" charset="0"/>
              </a:rPr>
              <a:t>2.What is the need for stress management?</a:t>
            </a:r>
          </a:p>
          <a:p>
            <a:r>
              <a:rPr lang="en-US" sz="2400" dirty="0" smtClean="0">
                <a:latin typeface="Comic Sans MS" panose="030F0702030302020204" pitchFamily="66" charset="0"/>
              </a:rPr>
              <a:t>Stress is found to be a component to heart disease, diabetes, ulcers and various other health diseases.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mic Sans MS" panose="030F0702030302020204" pitchFamily="66" charset="0"/>
              </a:rPr>
              <a:t>Stress can cause emotional eating and a lack of motivation or energy to exercise and maintain healthy behaviors. Managing your stress can mean a longer, happier and healthier life.</a:t>
            </a:r>
          </a:p>
          <a:p>
            <a:endParaRPr lang="en-US" sz="2400" dirty="0" smtClean="0">
              <a:latin typeface="Comic Sans MS" panose="030F0702030302020204" pitchFamily="66" charset="0"/>
            </a:endParaRPr>
          </a:p>
          <a:p>
            <a:endParaRPr lang="en-US" sz="2400" dirty="0" smtClean="0">
              <a:latin typeface="Comic Sans MS" panose="030F0702030302020204" pitchFamily="66" charset="0"/>
            </a:endParaRPr>
          </a:p>
          <a:p>
            <a:endParaRPr lang="en-US" sz="20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574" y="244699"/>
            <a:ext cx="1948063" cy="151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8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062" y="437882"/>
            <a:ext cx="11758411" cy="6104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6061" y="334851"/>
            <a:ext cx="1175841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3.What are the benefits of Stress Management?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</a:rPr>
              <a:t>Sleep better.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</a:rPr>
              <a:t>Control your weight.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</a:rPr>
              <a:t>Improve your heart health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</a:rPr>
              <a:t>Improves your performance in terms of 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</a:rPr>
              <a:t>Be in a better mood.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</a:rPr>
              <a:t>Get along better with family and friends.</a:t>
            </a:r>
          </a:p>
          <a:p>
            <a:endParaRPr lang="en-US" sz="2800" dirty="0">
              <a:latin typeface="Comic Sans MS" panose="030F0702030302020204" pitchFamily="66" charset="0"/>
            </a:endParaRPr>
          </a:p>
          <a:p>
            <a:r>
              <a:rPr lang="en-US" sz="2800" dirty="0" smtClean="0">
                <a:latin typeface="Comic Sans MS" panose="030F0702030302020204" pitchFamily="66" charset="0"/>
              </a:rPr>
              <a:t>4.How do you manage stress?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</a:rPr>
              <a:t>Express your emotions and yourself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</a:rPr>
              <a:t>Make time for hobbies and interests.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</a:rPr>
              <a:t>Set limits appropriately and say no to requests that would create excessive stress in your life.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</a:rPr>
              <a:t>Accept that there are events that you cannot control.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Comic Sans MS" panose="030F0702030302020204" pitchFamily="66" charset="0"/>
            </a:endParaRPr>
          </a:p>
          <a:p>
            <a:endParaRPr lang="en-US" sz="24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2" y="998246"/>
            <a:ext cx="3296991" cy="246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0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699" y="425003"/>
            <a:ext cx="1166825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Impact" panose="020B0806030902050204" pitchFamily="34" charset="0"/>
              </a:rPr>
              <a:t>RECAP: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Comic Sans MS" panose="030F0702030302020204" pitchFamily="66" charset="0"/>
              </a:rPr>
              <a:t>Manage your time . It reduces workload on yourself and hence helps reduce stress.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Comic Sans MS" panose="030F0702030302020204" pitchFamily="66" charset="0"/>
              </a:rPr>
              <a:t>Stress and time management are inter dependent.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Comic Sans MS" panose="030F0702030302020204" pitchFamily="66" charset="0"/>
              </a:rPr>
              <a:t>Managing both of them helps you do better in life.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Comic Sans MS" panose="030F0702030302020204" pitchFamily="66" charset="0"/>
              </a:rPr>
              <a:t>This improves your health quality, hence you can live a better life and enjoy your life with your loved ones.</a:t>
            </a:r>
          </a:p>
          <a:p>
            <a:endParaRPr lang="en-US" sz="2400" dirty="0" smtClean="0">
              <a:latin typeface="Comic Sans MS" panose="030F0702030302020204" pitchFamily="66" charset="0"/>
            </a:endParaRPr>
          </a:p>
          <a:p>
            <a:endParaRPr lang="en-US" sz="2400" dirty="0">
              <a:latin typeface="Comic Sans MS" panose="030F0702030302020204" pitchFamily="66" charset="0"/>
            </a:endParaRPr>
          </a:p>
          <a:p>
            <a:endParaRPr lang="en-US" sz="2400" dirty="0" smtClean="0">
              <a:latin typeface="Comic Sans MS" panose="030F0702030302020204" pitchFamily="66" charset="0"/>
            </a:endParaRPr>
          </a:p>
          <a:p>
            <a:r>
              <a:rPr lang="en-US" sz="4400" dirty="0" smtClean="0">
                <a:latin typeface="Impact" panose="020B0806030902050204" pitchFamily="34" charset="0"/>
              </a:rPr>
              <a:t>THANK YOU </a:t>
            </a:r>
            <a:r>
              <a:rPr lang="en-US" sz="4400" dirty="0" smtClean="0">
                <a:latin typeface="Impact" panose="020B0806030902050204" pitchFamily="34" charset="0"/>
                <a:sym typeface="Wingdings" panose="05000000000000000000" pitchFamily="2" charset="2"/>
              </a:rPr>
              <a:t></a:t>
            </a:r>
            <a:endParaRPr lang="en-US" sz="4400" dirty="0">
              <a:latin typeface="Impact" panose="020B080603090205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617" y="3867513"/>
            <a:ext cx="4778062" cy="26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1192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121</TotalTime>
  <Words>517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Century Gothic</vt:lpstr>
      <vt:lpstr>Comic Sans MS</vt:lpstr>
      <vt:lpstr>Impact</vt:lpstr>
      <vt:lpstr>Wingdings</vt:lpstr>
      <vt:lpstr>Wingdings 3</vt:lpstr>
      <vt:lpstr>Slice</vt:lpstr>
      <vt:lpstr>TIME AND STRESS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Jayant Pal</dc:creator>
  <cp:lastModifiedBy>Jayant Pal</cp:lastModifiedBy>
  <cp:revision>10</cp:revision>
  <dcterms:created xsi:type="dcterms:W3CDTF">2022-01-25T04:00:01Z</dcterms:created>
  <dcterms:modified xsi:type="dcterms:W3CDTF">2022-01-25T06:01:36Z</dcterms:modified>
</cp:coreProperties>
</file>