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6408659"/>
                  </p:ext>
                </p:extLst>
              </p:nvPr>
            </p:nvGraphicFramePr>
            <p:xfrm>
              <a:off x="139959" y="991910"/>
              <a:ext cx="12052041" cy="586608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959" y="991910"/>
                <a:ext cx="12052041" cy="58660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062bb189-02f1-466f-86cb-fd200ea46a0e}">
  <we:reference id="WA200003233" version="2.0.0.3" store="en-US" storeType="OMEX"/>
  <we:alternateReferences/>
  <we:properties>
    <we:property name="Microsoft.Office.CampaignId" value="&quot;none&quot;"/>
    <we:property name="reportUrl" value="&quot;/groups/71ec8a85-a5af-4e71-94d3-c4f38e82c03e/reports/ed6a0c8e-f2f0-4687-b236-f8a0ab1e6d04/2bf625165043402e404b?bookmarkGuid=5ebb5b26-9a8a-40e6-9d35-a8ad2e23b9ae&amp;bookmarkUsage=1&amp;ctid=7fe1eb4f-1810-497a-aac4-a47c66711223&amp;fromEntryPoint=export&quot;"/>
    <we:property name="reportState" value="&quot;CONNECTED&quot;"/>
    <we:property name="artifactViewState" value="&quot;live&quot;"/>
    <we:property name="reportEmbeddedTime" value="&quot;2024-10-14T14:02:48.755Z&quot;"/>
    <we:property name="creatorSessionId" value="&quot;20f4b1b3-4850-42f0-ab83-31b305665723&quot;"/>
    <we:property name="creatorUserId" value="&quot;10032003E1DFB959&quot;"/>
    <we:property name="creatorTenantId" value="&quot;7fe1eb4f-1810-497a-aac4-a47c66711223&quot;"/>
    <we:property name="pageDisplayName" value="&quot;Dashboard&quot;"/>
    <we:property name="pageName" value="&quot;2bf625165043402e404b&quot;"/>
    <we:property name="reportName" value="&quot;test1&quot;"/>
    <we:property name="isVisualContainerHeaderHidden" value="false"/>
    <we:property name="isFiltersActionButtonVisible" value="true"/>
    <we:property name="initialStateBookmark" value="&quot;H4sIAAAAAAAAA+1Z32/bOAz+Vwq97CV3kC3/3Fub9nDA1rXXDAUOwzDQEu1qc6xAlrtmRf/3k2wnTds0y4oU7WXJU0TRIvnxE0XZ10TIelLC9AOMkbwlB0p9G4P+tueRAal62cnJu+P9s3dfPuwfH1mxmhipqpq8vSYGdIHmXNYNlG4FK/z0eUCgLE+hcKMcyhoHZIK6VhWU8gd2ynbK6AZvBgSvJqXS4JYcGTDolr206nZsbXt/MmsRuJGXOEJuOqmf5ZEfelFIAxZQHwMaZFat7hRaz5aquKVb80NVGZCVNeNkDBEgRME48ph6occS6uS5LE2vkk2PribaRmdjnk4cKvviEiqOgrQhaKw7j6/JflFoLMD0w6M7k0NVNuMl8pFqNMczzNupykgztTZOtHD2byxMp1pZEFvpCErshH81VQ8JdcML9X2o0WIonOCzldSyKsoe8tvoP3YRcNDOe5V9tbi5KO0Dylk8mLaBHko9Q9wf3PP3pYK0UVlRwP0AUo/F3MtY7CU0oskrTpj9m0uz7Rl7LMouZXGa5jn6HL2MRl7AGI1f8x77p4FOYcuT9nicfdqSPAdbGRmLPB8wTsMseHra/paoQfOL6Xu8xPKh5/P5h1Mzn89By+6waKN8QvT9STdfiNwBpFXcO3QHkVNe8Ig44d6twE33cZB/ETR5yI3BHJKhFRVKS24J8tugYsmlLUt2wNwH5ti2HxcrYfn9ttAhTJ+GyP/n+C5txzm8sHvi/nHQ9bfWzteFDrbfGd0hsbVpn1XOLQ7xtgzaI9VlOxE0ZxmPkIW+FyVZytKfnqmr6uQmSH6GhXtqy3egUFVjlm7BV9ORPd5Gr1MnNkqFjq6cZhHz8tSjtgOEkAkU2YvTdYTFGCuz4+uOrwtc6AiLnOexxwPATCSBgDil0Su+aq5LlvV65k14NM/QjrHPw9gFgDvKxiyNkEYxtQ1B6MWQ+mtQ9tlrbJP9sYIKW1VoednUFmkUB6B37P0lXnQMzhBA+EnIYuAJxSDh8c9fFD07g82sVf9FOtSl5LZjX+QAGaMu2iuFAANtFJPOksRuXol2Gtsgr8l7aQPv1j6HsnHLvjmAWvI31qPZ+7WlGWvV683lq0ehLzU847EXAo3DkKWJSGPqv3ii1rh97Krd5qrdRF4q8xGyEtd7E9H6vjlC3l4wBuRMfd8g05dVJhFHAU1pzpmXZokQNAqYW2slQgavTKau7sLT/pbXBNWYegIcT6HCJbXBEgUq4bKzsj60X0tJa8R6I11+Vj/gvqHOq8nNzX9lZZ+qzh0AAA==&quot;"/>
    <we:property name="bookmark" value="&quot;H4sIAAAAAAAAA+1Z32/bOAz+Vwq97CV3kC3/3Fub9nDA1rXXDAUOwzDQEu1qc6xAlrtmRf/3k2wnTds0y4oU7WXJU0TRIvnxE0XZ10TIelLC9AOMkbwlB0p9G4P+tueRAal62cnJu+P9s3dfPuwfH1mxmhipqpq8vSYGdIHmXNYNlG4FK/z0eUCgLE+hcKMcyhoHZIK6VhWU8gd2ynbK6AZvBgSvJqXS4JYcGTDolr206nZsbXt/MmsRuJGXOEJuOqmf5ZEfelFIAxZQHwMaZFat7hRaz5aquKVb80NVGZCVNeNkDBEgRME48ph6occS6uS5LE2vkk2PribaRmdjnk4cKvviEiqOgrQhaKw7j6/JflFoLMD0w6M7k0NVNuMl8pFqNMczzNupykgztTZOtHD2byxMp1pZEFvpCErshH81VQ8JdcML9X2o0WIonOCzldSyKsoe8tvoP3YRcNDOe5V9tbi5KO0Dylk8mLaBHko9Q9wf3PP3pYK0UVlRwP0AUo/F3MtY7CU0oskrTpj9m0uz7Rl7LMouZXGa5jn6HL2MRl7AGI1f8x77p4FOYcuT9nicfdqSPAdbGRmLPB8wTsMseHra/paoQfOL6Xu8xPKh5/P5h1Mzn89By+6waKN8QvT9STdfiNwBpFXcO3QHkVNe8Ig44d6twE33cZB/ETR5yI3BHJKhFRVKS24J8tugYsmlLUt2wNwH5ti2HxcrYfn9ttAhTJ+GyP/n+C5txzm8sHvi/nHQ9bfWzteFDrbfGd0hsbVpn1XOLQ7xtgzaI9VlOxE0ZxmPkIW+FyVZytKfnqmr6uQmSH6GhXtqy3egUFVjlm7BV9ORPd5Gr1MnNkqFjq6cZhHz8tSjtgOEkAkU2YvTdYTFGCuz4+uOrwtc6AiLnOexxwPATCSBgDil0Su+aq5LlvV65k14NM/QjrHPw9gFgDvKxiyNkEYxtQ1B6MWQ+mtQ9tlrbJP9sYIKW1VoednUFmkUB6B37P0lXnQMzhBA+EnIYuAJxSDh8c9fFD07g82sVf9FOtSl5LZjX+QAGaMu2iuFAANtFJPOksRuXol2Gtsgr8l7aQPv1j6HsnHLvjmAWvI31qPZ+7WlGWvV683lq0ehLzU847EXAo3DkKWJSGPqv3ii1rh97Krd5qrdRF4q8xGyEtd7E9H6vjlC3l4wBuRMfd8g05dVJhFHAU1pzpmXZokQNAqYW2slQgavTKau7sLT/pbXBNWYegIcT6HCJbXBEgUq4bKzsj60X0tJa8R6I11+Vj/gvqHOq8nNzX9lZZ+qzh0AAA==&quot;"/>
    <we:property name="datasetId" value="&quot;d98047eb-2480-4c63-8096-54e5a9edb00c&quot;"/>
    <we:property name="embedUrl" value="&quot;/reportEmbed?reportId=ed6a0c8e-f2f0-4687-b236-f8a0ab1e6d04&amp;groupId=71ec8a85-a5af-4e71-94d3-c4f38e82c03e&amp;w=2&amp;config=eyJjbHVzdGVyVXJsIjoiaHR0cHM6Ly9XQUJJLVdFU1QtRVVST1BFLUYtUFJJTUFSWS1yZWRpcmVjdC5hbmFseXNpcy53aW5kb3dzLm5ldCIsImVtYmVkRmVhdHVyZXMiOnsidXNhZ2VNZXRyaWNzVk5leHQiOnRydWV9fQ%3D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Aaditya Pal</cp:lastModifiedBy>
  <cp:revision>3</cp:revision>
  <dcterms:created xsi:type="dcterms:W3CDTF">2018-06-07T21:39:02Z</dcterms:created>
  <dcterms:modified xsi:type="dcterms:W3CDTF">2024-10-14T14:08:30Z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