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600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6EC81ED-27B2-4C19-8C50-DB7D2261368F}" type="doc">
      <dgm:prSet loTypeId="urn:microsoft.com/office/officeart/2005/8/layout/gear1" loCatId="relationship" qsTypeId="urn:microsoft.com/office/officeart/2005/8/quickstyle/simple4" qsCatId="simple" csTypeId="urn:microsoft.com/office/officeart/2005/8/colors/colorful2" csCatId="colorful" phldr="1"/>
      <dgm:spPr/>
    </dgm:pt>
    <dgm:pt modelId="{DAC1C019-C7C2-487F-AF88-33FA9BF0AD96}">
      <dgm:prSet phldrT="[Text]"/>
      <dgm:spPr/>
      <dgm:t>
        <a:bodyPr/>
        <a:lstStyle/>
        <a:p>
          <a:r>
            <a:rPr lang="en-US" dirty="0" smtClean="0"/>
            <a:t>Graphs for all states</a:t>
          </a:r>
          <a:endParaRPr lang="en-US" dirty="0"/>
        </a:p>
      </dgm:t>
    </dgm:pt>
    <dgm:pt modelId="{F70714E9-E487-44E2-83AA-CF4CFD61409E}" type="parTrans" cxnId="{48181D28-2AE3-4AA8-BCBD-124A6B075BF8}">
      <dgm:prSet/>
      <dgm:spPr/>
    </dgm:pt>
    <dgm:pt modelId="{F577AF2C-42F0-405B-900E-22566780FB51}" type="sibTrans" cxnId="{48181D28-2AE3-4AA8-BCBD-124A6B075BF8}">
      <dgm:prSet/>
      <dgm:spPr/>
    </dgm:pt>
    <dgm:pt modelId="{48A68F4B-E673-469E-9133-3FF3AD8680FF}">
      <dgm:prSet phldrT="[Text]"/>
      <dgm:spPr/>
      <dgm:t>
        <a:bodyPr/>
        <a:lstStyle/>
        <a:p>
          <a:r>
            <a:rPr lang="en-US" dirty="0" smtClean="0"/>
            <a:t>Graphs for all Phases</a:t>
          </a:r>
          <a:endParaRPr lang="en-US" dirty="0"/>
        </a:p>
      </dgm:t>
    </dgm:pt>
    <dgm:pt modelId="{9F24D2AE-1FB9-4B2D-B31E-612305C1B6D6}" type="parTrans" cxnId="{674F289F-FF88-4E72-AAE2-BA84BF5685FD}">
      <dgm:prSet/>
      <dgm:spPr/>
    </dgm:pt>
    <dgm:pt modelId="{60FBCAC6-CCF6-4ACD-99AF-2141282CEE36}" type="sibTrans" cxnId="{674F289F-FF88-4E72-AAE2-BA84BF5685FD}">
      <dgm:prSet/>
      <dgm:spPr/>
    </dgm:pt>
    <dgm:pt modelId="{F890306D-3A5A-498F-A2F6-203379193986}">
      <dgm:prSet phldrT="[Text]"/>
      <dgm:spPr/>
      <dgm:t>
        <a:bodyPr/>
        <a:lstStyle/>
        <a:p>
          <a:r>
            <a:rPr lang="en-US" dirty="0" smtClean="0"/>
            <a:t>Predict lockdown is extended</a:t>
          </a:r>
          <a:endParaRPr lang="en-US" dirty="0"/>
        </a:p>
      </dgm:t>
    </dgm:pt>
    <dgm:pt modelId="{187BF5E1-970A-47ED-A1C2-7CEB0D51AA47}" type="parTrans" cxnId="{2B50E4EF-513B-4157-AD60-97215D6AAF3C}">
      <dgm:prSet/>
      <dgm:spPr/>
    </dgm:pt>
    <dgm:pt modelId="{4D207626-E648-40C2-82FF-11A7E7919853}" type="sibTrans" cxnId="{2B50E4EF-513B-4157-AD60-97215D6AAF3C}">
      <dgm:prSet/>
      <dgm:spPr/>
    </dgm:pt>
    <dgm:pt modelId="{A84C2CEF-6B48-4144-AAED-F0C6645B73B6}" type="pres">
      <dgm:prSet presAssocID="{B6EC81ED-27B2-4C19-8C50-DB7D2261368F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4F3E2411-E4BB-4AD7-B2E2-2B14096BC667}" type="pres">
      <dgm:prSet presAssocID="{DAC1C019-C7C2-487F-AF88-33FA9BF0AD96}" presName="gear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83C51DC-D5C3-4665-8FED-D7CD1A16FFF9}" type="pres">
      <dgm:prSet presAssocID="{DAC1C019-C7C2-487F-AF88-33FA9BF0AD96}" presName="gear1srcNode" presStyleLbl="node1" presStyleIdx="0" presStyleCnt="3"/>
      <dgm:spPr/>
      <dgm:t>
        <a:bodyPr/>
        <a:lstStyle/>
        <a:p>
          <a:endParaRPr lang="en-US"/>
        </a:p>
      </dgm:t>
    </dgm:pt>
    <dgm:pt modelId="{7A88B9E8-B6AC-40DF-BC65-18E62BD4C65E}" type="pres">
      <dgm:prSet presAssocID="{DAC1C019-C7C2-487F-AF88-33FA9BF0AD96}" presName="gear1dstNode" presStyleLbl="node1" presStyleIdx="0" presStyleCnt="3"/>
      <dgm:spPr/>
      <dgm:t>
        <a:bodyPr/>
        <a:lstStyle/>
        <a:p>
          <a:endParaRPr lang="en-US"/>
        </a:p>
      </dgm:t>
    </dgm:pt>
    <dgm:pt modelId="{D6194446-CC11-4FEB-932B-462C089067F0}" type="pres">
      <dgm:prSet presAssocID="{48A68F4B-E673-469E-9133-3FF3AD8680FF}" presName="gear2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2A51362-4946-49DE-9969-D53F3AAF912A}" type="pres">
      <dgm:prSet presAssocID="{48A68F4B-E673-469E-9133-3FF3AD8680FF}" presName="gear2srcNode" presStyleLbl="node1" presStyleIdx="1" presStyleCnt="3"/>
      <dgm:spPr/>
      <dgm:t>
        <a:bodyPr/>
        <a:lstStyle/>
        <a:p>
          <a:endParaRPr lang="en-US"/>
        </a:p>
      </dgm:t>
    </dgm:pt>
    <dgm:pt modelId="{A8D8287C-D344-48D3-B6D4-79EC30C3E06B}" type="pres">
      <dgm:prSet presAssocID="{48A68F4B-E673-469E-9133-3FF3AD8680FF}" presName="gear2dstNode" presStyleLbl="node1" presStyleIdx="1" presStyleCnt="3"/>
      <dgm:spPr/>
      <dgm:t>
        <a:bodyPr/>
        <a:lstStyle/>
        <a:p>
          <a:endParaRPr lang="en-US"/>
        </a:p>
      </dgm:t>
    </dgm:pt>
    <dgm:pt modelId="{B0686DF8-4754-4AF2-AEE0-C3EE4B0C9B53}" type="pres">
      <dgm:prSet presAssocID="{F890306D-3A5A-498F-A2F6-203379193986}" presName="gear3" presStyleLbl="node1" presStyleIdx="2" presStyleCnt="3" custScaleX="108864" custScaleY="106520"/>
      <dgm:spPr/>
      <dgm:t>
        <a:bodyPr/>
        <a:lstStyle/>
        <a:p>
          <a:endParaRPr lang="en-US"/>
        </a:p>
      </dgm:t>
    </dgm:pt>
    <dgm:pt modelId="{E97F7632-2CC2-44BB-BA2D-057FA666ECA0}" type="pres">
      <dgm:prSet presAssocID="{F890306D-3A5A-498F-A2F6-203379193986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1A68870-7940-42C3-B4B9-84A706DC0149}" type="pres">
      <dgm:prSet presAssocID="{F890306D-3A5A-498F-A2F6-203379193986}" presName="gear3srcNode" presStyleLbl="node1" presStyleIdx="2" presStyleCnt="3"/>
      <dgm:spPr/>
      <dgm:t>
        <a:bodyPr/>
        <a:lstStyle/>
        <a:p>
          <a:endParaRPr lang="en-US"/>
        </a:p>
      </dgm:t>
    </dgm:pt>
    <dgm:pt modelId="{ED68194D-7684-48F1-88C2-31B089AD0D00}" type="pres">
      <dgm:prSet presAssocID="{F890306D-3A5A-498F-A2F6-203379193986}" presName="gear3dstNode" presStyleLbl="node1" presStyleIdx="2" presStyleCnt="3"/>
      <dgm:spPr/>
      <dgm:t>
        <a:bodyPr/>
        <a:lstStyle/>
        <a:p>
          <a:endParaRPr lang="en-US"/>
        </a:p>
      </dgm:t>
    </dgm:pt>
    <dgm:pt modelId="{851CE960-05DC-475D-BC52-095B5871FACB}" type="pres">
      <dgm:prSet presAssocID="{F577AF2C-42F0-405B-900E-22566780FB51}" presName="connector1" presStyleLbl="sibTrans2D1" presStyleIdx="0" presStyleCnt="3"/>
      <dgm:spPr/>
    </dgm:pt>
    <dgm:pt modelId="{60245F90-688D-48B1-A95C-B93CC26FA25C}" type="pres">
      <dgm:prSet presAssocID="{60FBCAC6-CCF6-4ACD-99AF-2141282CEE36}" presName="connector2" presStyleLbl="sibTrans2D1" presStyleIdx="1" presStyleCnt="3"/>
      <dgm:spPr/>
    </dgm:pt>
    <dgm:pt modelId="{62BF6306-FB1C-417B-9140-1E514A6E15BE}" type="pres">
      <dgm:prSet presAssocID="{4D207626-E648-40C2-82FF-11A7E7919853}" presName="connector3" presStyleLbl="sibTrans2D1" presStyleIdx="2" presStyleCnt="3"/>
      <dgm:spPr/>
    </dgm:pt>
  </dgm:ptLst>
  <dgm:cxnLst>
    <dgm:cxn modelId="{F74ECBF1-06BE-4C61-B4BF-1AA72A95EA78}" type="presOf" srcId="{B6EC81ED-27B2-4C19-8C50-DB7D2261368F}" destId="{A84C2CEF-6B48-4144-AAED-F0C6645B73B6}" srcOrd="0" destOrd="0" presId="urn:microsoft.com/office/officeart/2005/8/layout/gear1"/>
    <dgm:cxn modelId="{78228175-B0E9-4DB7-B8BC-4C098A33E32B}" type="presOf" srcId="{4D207626-E648-40C2-82FF-11A7E7919853}" destId="{62BF6306-FB1C-417B-9140-1E514A6E15BE}" srcOrd="0" destOrd="0" presId="urn:microsoft.com/office/officeart/2005/8/layout/gear1"/>
    <dgm:cxn modelId="{1AC94E1E-3668-405B-BB57-813DC2964F2F}" type="presOf" srcId="{DAC1C019-C7C2-487F-AF88-33FA9BF0AD96}" destId="{4F3E2411-E4BB-4AD7-B2E2-2B14096BC667}" srcOrd="0" destOrd="0" presId="urn:microsoft.com/office/officeart/2005/8/layout/gear1"/>
    <dgm:cxn modelId="{EACD77F5-2D19-419E-8BE4-5C95CA2C22DA}" type="presOf" srcId="{60FBCAC6-CCF6-4ACD-99AF-2141282CEE36}" destId="{60245F90-688D-48B1-A95C-B93CC26FA25C}" srcOrd="0" destOrd="0" presId="urn:microsoft.com/office/officeart/2005/8/layout/gear1"/>
    <dgm:cxn modelId="{2B50E4EF-513B-4157-AD60-97215D6AAF3C}" srcId="{B6EC81ED-27B2-4C19-8C50-DB7D2261368F}" destId="{F890306D-3A5A-498F-A2F6-203379193986}" srcOrd="2" destOrd="0" parTransId="{187BF5E1-970A-47ED-A1C2-7CEB0D51AA47}" sibTransId="{4D207626-E648-40C2-82FF-11A7E7919853}"/>
    <dgm:cxn modelId="{0CD2FF36-AD3B-457A-A06D-3982F3614FF7}" type="presOf" srcId="{48A68F4B-E673-469E-9133-3FF3AD8680FF}" destId="{72A51362-4946-49DE-9969-D53F3AAF912A}" srcOrd="1" destOrd="0" presId="urn:microsoft.com/office/officeart/2005/8/layout/gear1"/>
    <dgm:cxn modelId="{3AF53134-612E-46BA-B05E-9EED50F30A35}" type="presOf" srcId="{48A68F4B-E673-469E-9133-3FF3AD8680FF}" destId="{D6194446-CC11-4FEB-932B-462C089067F0}" srcOrd="0" destOrd="0" presId="urn:microsoft.com/office/officeart/2005/8/layout/gear1"/>
    <dgm:cxn modelId="{469E228F-DE0B-4D4C-829A-6D4A136E0268}" type="presOf" srcId="{F577AF2C-42F0-405B-900E-22566780FB51}" destId="{851CE960-05DC-475D-BC52-095B5871FACB}" srcOrd="0" destOrd="0" presId="urn:microsoft.com/office/officeart/2005/8/layout/gear1"/>
    <dgm:cxn modelId="{472E6646-0C86-465C-8C7D-6CEDB287B70E}" type="presOf" srcId="{F890306D-3A5A-498F-A2F6-203379193986}" destId="{E97F7632-2CC2-44BB-BA2D-057FA666ECA0}" srcOrd="1" destOrd="0" presId="urn:microsoft.com/office/officeart/2005/8/layout/gear1"/>
    <dgm:cxn modelId="{674F289F-FF88-4E72-AAE2-BA84BF5685FD}" srcId="{B6EC81ED-27B2-4C19-8C50-DB7D2261368F}" destId="{48A68F4B-E673-469E-9133-3FF3AD8680FF}" srcOrd="1" destOrd="0" parTransId="{9F24D2AE-1FB9-4B2D-B31E-612305C1B6D6}" sibTransId="{60FBCAC6-CCF6-4ACD-99AF-2141282CEE36}"/>
    <dgm:cxn modelId="{13745D68-F7BC-430C-91DC-C30BDC9D732D}" type="presOf" srcId="{DAC1C019-C7C2-487F-AF88-33FA9BF0AD96}" destId="{7A88B9E8-B6AC-40DF-BC65-18E62BD4C65E}" srcOrd="2" destOrd="0" presId="urn:microsoft.com/office/officeart/2005/8/layout/gear1"/>
    <dgm:cxn modelId="{48181D28-2AE3-4AA8-BCBD-124A6B075BF8}" srcId="{B6EC81ED-27B2-4C19-8C50-DB7D2261368F}" destId="{DAC1C019-C7C2-487F-AF88-33FA9BF0AD96}" srcOrd="0" destOrd="0" parTransId="{F70714E9-E487-44E2-83AA-CF4CFD61409E}" sibTransId="{F577AF2C-42F0-405B-900E-22566780FB51}"/>
    <dgm:cxn modelId="{F8D6753F-82EE-436A-830C-FFBD162FD73A}" type="presOf" srcId="{F890306D-3A5A-498F-A2F6-203379193986}" destId="{B0686DF8-4754-4AF2-AEE0-C3EE4B0C9B53}" srcOrd="0" destOrd="0" presId="urn:microsoft.com/office/officeart/2005/8/layout/gear1"/>
    <dgm:cxn modelId="{5BD878D8-5A16-4972-BB4F-5444B4AA2E52}" type="presOf" srcId="{DAC1C019-C7C2-487F-AF88-33FA9BF0AD96}" destId="{B83C51DC-D5C3-4665-8FED-D7CD1A16FFF9}" srcOrd="1" destOrd="0" presId="urn:microsoft.com/office/officeart/2005/8/layout/gear1"/>
    <dgm:cxn modelId="{7981891A-A40C-4BF4-9D3E-6076CE6F7891}" type="presOf" srcId="{F890306D-3A5A-498F-A2F6-203379193986}" destId="{B1A68870-7940-42C3-B4B9-84A706DC0149}" srcOrd="2" destOrd="0" presId="urn:microsoft.com/office/officeart/2005/8/layout/gear1"/>
    <dgm:cxn modelId="{020CCB63-7547-4E7B-9B4B-7AD300A5E6EF}" type="presOf" srcId="{48A68F4B-E673-469E-9133-3FF3AD8680FF}" destId="{A8D8287C-D344-48D3-B6D4-79EC30C3E06B}" srcOrd="2" destOrd="0" presId="urn:microsoft.com/office/officeart/2005/8/layout/gear1"/>
    <dgm:cxn modelId="{A5B4D84D-BE1F-463E-88C9-CC12E0BFF1F1}" type="presOf" srcId="{F890306D-3A5A-498F-A2F6-203379193986}" destId="{ED68194D-7684-48F1-88C2-31B089AD0D00}" srcOrd="3" destOrd="0" presId="urn:microsoft.com/office/officeart/2005/8/layout/gear1"/>
    <dgm:cxn modelId="{5EC773F9-3195-41ED-B774-69D3F7AE4AC9}" type="presParOf" srcId="{A84C2CEF-6B48-4144-AAED-F0C6645B73B6}" destId="{4F3E2411-E4BB-4AD7-B2E2-2B14096BC667}" srcOrd="0" destOrd="0" presId="urn:microsoft.com/office/officeart/2005/8/layout/gear1"/>
    <dgm:cxn modelId="{7BC9A2CB-5BC4-42C8-A406-6E42F31BDE62}" type="presParOf" srcId="{A84C2CEF-6B48-4144-AAED-F0C6645B73B6}" destId="{B83C51DC-D5C3-4665-8FED-D7CD1A16FFF9}" srcOrd="1" destOrd="0" presId="urn:microsoft.com/office/officeart/2005/8/layout/gear1"/>
    <dgm:cxn modelId="{186C4062-F017-4AD6-938A-1F768B262A6C}" type="presParOf" srcId="{A84C2CEF-6B48-4144-AAED-F0C6645B73B6}" destId="{7A88B9E8-B6AC-40DF-BC65-18E62BD4C65E}" srcOrd="2" destOrd="0" presId="urn:microsoft.com/office/officeart/2005/8/layout/gear1"/>
    <dgm:cxn modelId="{CE45C0A5-9EDE-43CB-AB2A-D22601EA0D07}" type="presParOf" srcId="{A84C2CEF-6B48-4144-AAED-F0C6645B73B6}" destId="{D6194446-CC11-4FEB-932B-462C089067F0}" srcOrd="3" destOrd="0" presId="urn:microsoft.com/office/officeart/2005/8/layout/gear1"/>
    <dgm:cxn modelId="{8E97809E-7565-4373-898F-CC29D8042504}" type="presParOf" srcId="{A84C2CEF-6B48-4144-AAED-F0C6645B73B6}" destId="{72A51362-4946-49DE-9969-D53F3AAF912A}" srcOrd="4" destOrd="0" presId="urn:microsoft.com/office/officeart/2005/8/layout/gear1"/>
    <dgm:cxn modelId="{FD40D6F4-DA7F-42BD-81EE-4366A36B14EB}" type="presParOf" srcId="{A84C2CEF-6B48-4144-AAED-F0C6645B73B6}" destId="{A8D8287C-D344-48D3-B6D4-79EC30C3E06B}" srcOrd="5" destOrd="0" presId="urn:microsoft.com/office/officeart/2005/8/layout/gear1"/>
    <dgm:cxn modelId="{27027EE2-DDC8-464E-8BCD-2A4C23BEA4DF}" type="presParOf" srcId="{A84C2CEF-6B48-4144-AAED-F0C6645B73B6}" destId="{B0686DF8-4754-4AF2-AEE0-C3EE4B0C9B53}" srcOrd="6" destOrd="0" presId="urn:microsoft.com/office/officeart/2005/8/layout/gear1"/>
    <dgm:cxn modelId="{72D4D8DD-7993-4F93-9AE8-C8EE2338F861}" type="presParOf" srcId="{A84C2CEF-6B48-4144-AAED-F0C6645B73B6}" destId="{E97F7632-2CC2-44BB-BA2D-057FA666ECA0}" srcOrd="7" destOrd="0" presId="urn:microsoft.com/office/officeart/2005/8/layout/gear1"/>
    <dgm:cxn modelId="{49923EE3-5ED5-4A5C-AC45-925E15395B67}" type="presParOf" srcId="{A84C2CEF-6B48-4144-AAED-F0C6645B73B6}" destId="{B1A68870-7940-42C3-B4B9-84A706DC0149}" srcOrd="8" destOrd="0" presId="urn:microsoft.com/office/officeart/2005/8/layout/gear1"/>
    <dgm:cxn modelId="{79524A42-52D6-450C-B889-B63EA381DCDB}" type="presParOf" srcId="{A84C2CEF-6B48-4144-AAED-F0C6645B73B6}" destId="{ED68194D-7684-48F1-88C2-31B089AD0D00}" srcOrd="9" destOrd="0" presId="urn:microsoft.com/office/officeart/2005/8/layout/gear1"/>
    <dgm:cxn modelId="{00EBFDB8-943B-4111-B9A7-440EF53FB574}" type="presParOf" srcId="{A84C2CEF-6B48-4144-AAED-F0C6645B73B6}" destId="{851CE960-05DC-475D-BC52-095B5871FACB}" srcOrd="10" destOrd="0" presId="urn:microsoft.com/office/officeart/2005/8/layout/gear1"/>
    <dgm:cxn modelId="{E96BF25E-FD5C-4B93-9120-A4D458CC6C43}" type="presParOf" srcId="{A84C2CEF-6B48-4144-AAED-F0C6645B73B6}" destId="{60245F90-688D-48B1-A95C-B93CC26FA25C}" srcOrd="11" destOrd="0" presId="urn:microsoft.com/office/officeart/2005/8/layout/gear1"/>
    <dgm:cxn modelId="{E5ABF708-2610-44D6-8E13-4932372C5DDF}" type="presParOf" srcId="{A84C2CEF-6B48-4144-AAED-F0C6645B73B6}" destId="{62BF6306-FB1C-417B-9140-1E514A6E15BE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F3E2411-E4BB-4AD7-B2E2-2B14096BC667}">
      <dsp:nvSpPr>
        <dsp:cNvPr id="0" name=""/>
        <dsp:cNvSpPr/>
      </dsp:nvSpPr>
      <dsp:spPr>
        <a:xfrm>
          <a:off x="3895328" y="2009589"/>
          <a:ext cx="2414190" cy="2414190"/>
        </a:xfrm>
        <a:prstGeom prst="gear9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shade val="25000"/>
                <a:satMod val="250000"/>
              </a:schemeClr>
            </a:gs>
            <a:gs pos="68000">
              <a:schemeClr val="accent2">
                <a:hueOff val="0"/>
                <a:satOff val="0"/>
                <a:lumOff val="0"/>
                <a:alphaOff val="0"/>
                <a:tint val="86000"/>
                <a:satMod val="115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>
          <a:outerShdw blurRad="57150" dist="38100" dir="5400000" algn="ctr" rotWithShape="0">
            <a:schemeClr val="accent2">
              <a:hueOff val="0"/>
              <a:satOff val="0"/>
              <a:lumOff val="0"/>
              <a:alphaOff val="0"/>
              <a:shade val="9000"/>
              <a:satMod val="105000"/>
              <a:alpha val="48000"/>
            </a:scheme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Graphs for all states</a:t>
          </a:r>
          <a:endParaRPr lang="en-US" sz="1700" kern="1200" dirty="0"/>
        </a:p>
      </dsp:txBody>
      <dsp:txXfrm>
        <a:off x="3895328" y="2009589"/>
        <a:ext cx="2414190" cy="2414190"/>
      </dsp:txXfrm>
    </dsp:sp>
    <dsp:sp modelId="{D6194446-CC11-4FEB-932B-462C089067F0}">
      <dsp:nvSpPr>
        <dsp:cNvPr id="0" name=""/>
        <dsp:cNvSpPr/>
      </dsp:nvSpPr>
      <dsp:spPr>
        <a:xfrm>
          <a:off x="2490708" y="1438962"/>
          <a:ext cx="1755774" cy="1755774"/>
        </a:xfrm>
        <a:prstGeom prst="gear6">
          <a:avLst/>
        </a:prstGeom>
        <a:gradFill rotWithShape="0">
          <a:gsLst>
            <a:gs pos="0">
              <a:schemeClr val="accent2">
                <a:hueOff val="-419062"/>
                <a:satOff val="-4829"/>
                <a:lumOff val="1079"/>
                <a:alphaOff val="0"/>
                <a:tint val="98000"/>
                <a:shade val="25000"/>
                <a:satMod val="250000"/>
              </a:schemeClr>
            </a:gs>
            <a:gs pos="68000">
              <a:schemeClr val="accent2">
                <a:hueOff val="-419062"/>
                <a:satOff val="-4829"/>
                <a:lumOff val="1079"/>
                <a:alphaOff val="0"/>
                <a:tint val="86000"/>
                <a:satMod val="115000"/>
              </a:schemeClr>
            </a:gs>
            <a:gs pos="100000">
              <a:schemeClr val="accent2">
                <a:hueOff val="-419062"/>
                <a:satOff val="-4829"/>
                <a:lumOff val="1079"/>
                <a:alphaOff val="0"/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>
          <a:outerShdw blurRad="57150" dist="38100" dir="5400000" algn="ctr" rotWithShape="0">
            <a:schemeClr val="accent2">
              <a:hueOff val="-419062"/>
              <a:satOff val="-4829"/>
              <a:lumOff val="1079"/>
              <a:alphaOff val="0"/>
              <a:shade val="9000"/>
              <a:satMod val="105000"/>
              <a:alpha val="48000"/>
            </a:scheme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Graphs for all Phases</a:t>
          </a:r>
          <a:endParaRPr lang="en-US" sz="1700" kern="1200" dirty="0"/>
        </a:p>
      </dsp:txBody>
      <dsp:txXfrm>
        <a:off x="2490708" y="1438962"/>
        <a:ext cx="1755774" cy="1755774"/>
      </dsp:txXfrm>
    </dsp:sp>
    <dsp:sp modelId="{B0686DF8-4754-4AF2-AEE0-C3EE4B0C9B53}">
      <dsp:nvSpPr>
        <dsp:cNvPr id="0" name=""/>
        <dsp:cNvSpPr/>
      </dsp:nvSpPr>
      <dsp:spPr>
        <a:xfrm rot="20700000">
          <a:off x="3390497" y="178955"/>
          <a:ext cx="1887547" cy="1817705"/>
        </a:xfrm>
        <a:prstGeom prst="gear6">
          <a:avLst/>
        </a:prstGeom>
        <a:gradFill rotWithShape="0">
          <a:gsLst>
            <a:gs pos="0">
              <a:schemeClr val="accent2">
                <a:hueOff val="-838123"/>
                <a:satOff val="-9658"/>
                <a:lumOff val="2159"/>
                <a:alphaOff val="0"/>
                <a:tint val="98000"/>
                <a:shade val="25000"/>
                <a:satMod val="250000"/>
              </a:schemeClr>
            </a:gs>
            <a:gs pos="68000">
              <a:schemeClr val="accent2">
                <a:hueOff val="-838123"/>
                <a:satOff val="-9658"/>
                <a:lumOff val="2159"/>
                <a:alphaOff val="0"/>
                <a:tint val="86000"/>
                <a:satMod val="115000"/>
              </a:schemeClr>
            </a:gs>
            <a:gs pos="100000">
              <a:schemeClr val="accent2">
                <a:hueOff val="-838123"/>
                <a:satOff val="-9658"/>
                <a:lumOff val="2159"/>
                <a:alphaOff val="0"/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>
          <a:outerShdw blurRad="57150" dist="38100" dir="5400000" algn="ctr" rotWithShape="0">
            <a:schemeClr val="accent2">
              <a:hueOff val="-838123"/>
              <a:satOff val="-9658"/>
              <a:lumOff val="2159"/>
              <a:alphaOff val="0"/>
              <a:shade val="9000"/>
              <a:satMod val="105000"/>
              <a:alpha val="48000"/>
            </a:scheme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Predict lockdown is extended</a:t>
          </a:r>
          <a:endParaRPr lang="en-US" sz="1700" kern="1200" dirty="0"/>
        </a:p>
      </dsp:txBody>
      <dsp:txXfrm>
        <a:off x="3808635" y="573488"/>
        <a:ext cx="1051273" cy="1028638"/>
      </dsp:txXfrm>
    </dsp:sp>
    <dsp:sp modelId="{851CE960-05DC-475D-BC52-095B5871FACB}">
      <dsp:nvSpPr>
        <dsp:cNvPr id="0" name=""/>
        <dsp:cNvSpPr/>
      </dsp:nvSpPr>
      <dsp:spPr>
        <a:xfrm>
          <a:off x="3711837" y="1644072"/>
          <a:ext cx="3090163" cy="3090163"/>
        </a:xfrm>
        <a:prstGeom prst="circularArrow">
          <a:avLst>
            <a:gd name="adj1" fmla="val 4687"/>
            <a:gd name="adj2" fmla="val 299029"/>
            <a:gd name="adj3" fmla="val 2520674"/>
            <a:gd name="adj4" fmla="val 15851599"/>
            <a:gd name="adj5" fmla="val 5469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shade val="25000"/>
                <a:satMod val="250000"/>
              </a:schemeClr>
            </a:gs>
            <a:gs pos="68000">
              <a:schemeClr val="accent2">
                <a:hueOff val="0"/>
                <a:satOff val="0"/>
                <a:lumOff val="0"/>
                <a:alphaOff val="0"/>
                <a:tint val="86000"/>
                <a:satMod val="115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>
          <a:outerShdw blurRad="57150" dist="38100" dir="5400000" algn="ctr" rotWithShape="0">
            <a:schemeClr val="accent2">
              <a:hueOff val="0"/>
              <a:satOff val="0"/>
              <a:lumOff val="0"/>
              <a:alphaOff val="0"/>
              <a:shade val="9000"/>
              <a:satMod val="105000"/>
              <a:alpha val="48000"/>
            </a:scheme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0245F90-688D-48B1-A95C-B93CC26FA25C}">
      <dsp:nvSpPr>
        <dsp:cNvPr id="0" name=""/>
        <dsp:cNvSpPr/>
      </dsp:nvSpPr>
      <dsp:spPr>
        <a:xfrm>
          <a:off x="2179763" y="1049638"/>
          <a:ext cx="2245197" cy="2245197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gradFill rotWithShape="0">
          <a:gsLst>
            <a:gs pos="0">
              <a:schemeClr val="accent2">
                <a:hueOff val="-419062"/>
                <a:satOff val="-4829"/>
                <a:lumOff val="1079"/>
                <a:alphaOff val="0"/>
                <a:tint val="98000"/>
                <a:shade val="25000"/>
                <a:satMod val="250000"/>
              </a:schemeClr>
            </a:gs>
            <a:gs pos="68000">
              <a:schemeClr val="accent2">
                <a:hueOff val="-419062"/>
                <a:satOff val="-4829"/>
                <a:lumOff val="1079"/>
                <a:alphaOff val="0"/>
                <a:tint val="86000"/>
                <a:satMod val="115000"/>
              </a:schemeClr>
            </a:gs>
            <a:gs pos="100000">
              <a:schemeClr val="accent2">
                <a:hueOff val="-419062"/>
                <a:satOff val="-4829"/>
                <a:lumOff val="1079"/>
                <a:alphaOff val="0"/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>
          <a:outerShdw blurRad="57150" dist="38100" dir="5400000" algn="ctr" rotWithShape="0">
            <a:schemeClr val="accent2">
              <a:hueOff val="-419062"/>
              <a:satOff val="-4829"/>
              <a:lumOff val="1079"/>
              <a:alphaOff val="0"/>
              <a:shade val="9000"/>
              <a:satMod val="105000"/>
              <a:alpha val="48000"/>
            </a:scheme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2BF6306-FB1C-417B-9140-1E514A6E15BE}">
      <dsp:nvSpPr>
        <dsp:cNvPr id="0" name=""/>
        <dsp:cNvSpPr/>
      </dsp:nvSpPr>
      <dsp:spPr>
        <a:xfrm>
          <a:off x="3076198" y="-149990"/>
          <a:ext cx="2420774" cy="2420774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gradFill rotWithShape="0">
          <a:gsLst>
            <a:gs pos="0">
              <a:schemeClr val="accent2">
                <a:hueOff val="-838123"/>
                <a:satOff val="-9658"/>
                <a:lumOff val="2159"/>
                <a:alphaOff val="0"/>
                <a:tint val="98000"/>
                <a:shade val="25000"/>
                <a:satMod val="250000"/>
              </a:schemeClr>
            </a:gs>
            <a:gs pos="68000">
              <a:schemeClr val="accent2">
                <a:hueOff val="-838123"/>
                <a:satOff val="-9658"/>
                <a:lumOff val="2159"/>
                <a:alphaOff val="0"/>
                <a:tint val="86000"/>
                <a:satMod val="115000"/>
              </a:schemeClr>
            </a:gs>
            <a:gs pos="100000">
              <a:schemeClr val="accent2">
                <a:hueOff val="-838123"/>
                <a:satOff val="-9658"/>
                <a:lumOff val="2159"/>
                <a:alphaOff val="0"/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>
          <a:outerShdw blurRad="57150" dist="38100" dir="5400000" algn="ctr" rotWithShape="0">
            <a:schemeClr val="accent2">
              <a:hueOff val="-838123"/>
              <a:satOff val="-9658"/>
              <a:lumOff val="2159"/>
              <a:alphaOff val="0"/>
              <a:shade val="9000"/>
              <a:satMod val="105000"/>
              <a:alpha val="48000"/>
            </a:scheme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E082E-0491-4BD8-8275-6A4B9F2787BA}" type="datetimeFigureOut">
              <a:rPr lang="en-US" smtClean="0"/>
              <a:pPr/>
              <a:t>7/15/2020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D88FF-02CC-41AE-AE64-0FC214F40A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E082E-0491-4BD8-8275-6A4B9F2787BA}" type="datetimeFigureOut">
              <a:rPr lang="en-US" smtClean="0"/>
              <a:pPr/>
              <a:t>7/15/2020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D88FF-02CC-41AE-AE64-0FC214F40A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E082E-0491-4BD8-8275-6A4B9F2787BA}" type="datetimeFigureOut">
              <a:rPr lang="en-US" smtClean="0"/>
              <a:pPr/>
              <a:t>7/15/2020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D88FF-02CC-41AE-AE64-0FC214F40A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E082E-0491-4BD8-8275-6A4B9F2787BA}" type="datetimeFigureOut">
              <a:rPr lang="en-US" smtClean="0"/>
              <a:pPr/>
              <a:t>7/15/2020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D88FF-02CC-41AE-AE64-0FC214F40A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E082E-0491-4BD8-8275-6A4B9F2787BA}" type="datetimeFigureOut">
              <a:rPr lang="en-US" smtClean="0"/>
              <a:pPr/>
              <a:t>7/15/2020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D88FF-02CC-41AE-AE64-0FC214F40A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E082E-0491-4BD8-8275-6A4B9F2787BA}" type="datetimeFigureOut">
              <a:rPr lang="en-US" smtClean="0"/>
              <a:pPr/>
              <a:t>7/15/2020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D88FF-02CC-41AE-AE64-0FC214F40A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E082E-0491-4BD8-8275-6A4B9F2787BA}" type="datetimeFigureOut">
              <a:rPr lang="en-US" smtClean="0"/>
              <a:pPr/>
              <a:t>7/15/2020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D88FF-02CC-41AE-AE64-0FC214F40A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E082E-0491-4BD8-8275-6A4B9F2787BA}" type="datetimeFigureOut">
              <a:rPr lang="en-US" smtClean="0"/>
              <a:pPr/>
              <a:t>7/15/2020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D88FF-02CC-41AE-AE64-0FC214F40A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E082E-0491-4BD8-8275-6A4B9F2787BA}" type="datetimeFigureOut">
              <a:rPr lang="en-US" smtClean="0"/>
              <a:pPr/>
              <a:t>7/15/2020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D88FF-02CC-41AE-AE64-0FC214F40A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E082E-0491-4BD8-8275-6A4B9F2787BA}" type="datetimeFigureOut">
              <a:rPr lang="en-US" smtClean="0"/>
              <a:pPr/>
              <a:t>7/15/2020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D88FF-02CC-41AE-AE64-0FC214F40A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E082E-0491-4BD8-8275-6A4B9F2787BA}" type="datetimeFigureOut">
              <a:rPr lang="en-US" smtClean="0"/>
              <a:pPr/>
              <a:t>7/15/2020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4E3D88FF-02CC-41AE-AE64-0FC214F40A4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6FE082E-0491-4BD8-8275-6A4B9F2787BA}" type="datetimeFigureOut">
              <a:rPr lang="en-US" smtClean="0"/>
              <a:pPr/>
              <a:t>7/15/2020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E3D88FF-02CC-41AE-AE64-0FC214F40A40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bhaydhiman" TargetMode="External"/><Relationship Id="rId2" Type="http://schemas.openxmlformats.org/officeDocument/2006/relationships/hyperlink" Target="https://github.com/Aaditya1978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github.com/Sj1218305" TargetMode="External"/><Relationship Id="rId4" Type="http://schemas.openxmlformats.org/officeDocument/2006/relationships/hyperlink" Target="https://github.com/Ayush-Malik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Elite_Coders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pPr algn="l"/>
            <a:r>
              <a:rPr lang="en-US" dirty="0" smtClean="0"/>
              <a:t>Team Members:-</a:t>
            </a:r>
          </a:p>
          <a:p>
            <a:pPr algn="l"/>
            <a:r>
              <a:rPr lang="en-US" dirty="0" smtClean="0"/>
              <a:t>	</a:t>
            </a:r>
            <a:r>
              <a:rPr lang="en-US" dirty="0" smtClean="0"/>
              <a:t>Aaditya</a:t>
            </a:r>
            <a:r>
              <a:rPr lang="en-US" dirty="0" smtClean="0"/>
              <a:t>,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 smtClean="0">
                <a:hlinkClick r:id="rId2"/>
              </a:rPr>
              <a:t>://github.com/Aaditya1978</a:t>
            </a:r>
            <a:endParaRPr lang="en-US" dirty="0" smtClean="0"/>
          </a:p>
          <a:p>
            <a:pPr algn="l"/>
            <a:r>
              <a:rPr lang="en-US" dirty="0" smtClean="0"/>
              <a:t>	</a:t>
            </a:r>
            <a:r>
              <a:rPr lang="en-US" dirty="0" smtClean="0"/>
              <a:t>Abhay, </a:t>
            </a:r>
            <a:r>
              <a:rPr lang="en-US" dirty="0" smtClean="0">
                <a:hlinkClick r:id="rId3"/>
              </a:rPr>
              <a:t>https</a:t>
            </a:r>
            <a:r>
              <a:rPr lang="en-US" dirty="0" smtClean="0">
                <a:hlinkClick r:id="rId3"/>
              </a:rPr>
              <a:t>://github.com/abhaydhiman</a:t>
            </a:r>
            <a:endParaRPr lang="en-US" dirty="0" smtClean="0"/>
          </a:p>
          <a:p>
            <a:pPr algn="l"/>
            <a:r>
              <a:rPr lang="en-US" dirty="0" smtClean="0"/>
              <a:t>	</a:t>
            </a:r>
            <a:r>
              <a:rPr lang="en-US" dirty="0" smtClean="0"/>
              <a:t>Ayush, </a:t>
            </a:r>
            <a:r>
              <a:rPr lang="en-US" dirty="0" smtClean="0">
                <a:hlinkClick r:id="rId4"/>
              </a:rPr>
              <a:t>https</a:t>
            </a:r>
            <a:r>
              <a:rPr lang="en-US" dirty="0" smtClean="0">
                <a:hlinkClick r:id="rId4"/>
              </a:rPr>
              <a:t>://github.com/Ayush-Malik</a:t>
            </a:r>
            <a:endParaRPr lang="en-US" dirty="0" smtClean="0"/>
          </a:p>
          <a:p>
            <a:pPr algn="l"/>
            <a:r>
              <a:rPr lang="en-US" dirty="0" smtClean="0"/>
              <a:t>	</a:t>
            </a:r>
            <a:r>
              <a:rPr lang="en-US" dirty="0" smtClean="0"/>
              <a:t>Shobit, </a:t>
            </a:r>
            <a:r>
              <a:rPr lang="en-US" dirty="0" smtClean="0">
                <a:hlinkClick r:id="rId5"/>
              </a:rPr>
              <a:t>https://github.com/Sj1218305</a:t>
            </a:r>
            <a:endParaRPr lang="en-US" dirty="0"/>
          </a:p>
        </p:txBody>
      </p:sp>
    </p:spTree>
  </p:cSld>
  <p:clrMapOvr>
    <a:masterClrMapping/>
  </p:clrMapOvr>
  <p:transition>
    <p:wheel spokes="3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Statements:-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2133600"/>
            <a:ext cx="6400800" cy="32984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7" name="Straight Connector 6"/>
          <p:cNvCxnSpPr/>
          <p:nvPr/>
        </p:nvCxnSpPr>
        <p:spPr>
          <a:xfrm>
            <a:off x="1600200" y="3962400"/>
            <a:ext cx="0" cy="13716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600200" y="3962400"/>
            <a:ext cx="1905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505200" y="3962400"/>
            <a:ext cx="0" cy="13716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600200" y="5334000"/>
            <a:ext cx="1905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pull dir="l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Problem Statement:-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t="1684" r="1362"/>
          <a:stretch>
            <a:fillRect/>
          </a:stretch>
        </p:blipFill>
        <p:spPr bwMode="auto">
          <a:xfrm>
            <a:off x="1600200" y="1828800"/>
            <a:ext cx="5872291" cy="4449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solution:-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935163"/>
          <a:ext cx="8229600" cy="4389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>
    <p:diamond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				        Hydrator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				 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				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		  gives tweets based on tweet ids</a:t>
            </a:r>
            <a:endParaRPr lang="en-US" dirty="0" smtClean="0"/>
          </a:p>
        </p:txBody>
      </p:sp>
      <p:sp>
        <p:nvSpPr>
          <p:cNvPr id="4" name="Down Arrow 3"/>
          <p:cNvSpPr/>
          <p:nvPr/>
        </p:nvSpPr>
        <p:spPr>
          <a:xfrm>
            <a:off x="4419600" y="2667000"/>
            <a:ext cx="304800" cy="533400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1521</TotalTime>
  <Words>26</Words>
  <Application>Microsoft Office PowerPoint</Application>
  <PresentationFormat>On-screen Show (4:3)</PresentationFormat>
  <Paragraphs>16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Flow</vt:lpstr>
      <vt:lpstr>Elite_Coders</vt:lpstr>
      <vt:lpstr>Problem Statements:-</vt:lpstr>
      <vt:lpstr>Our Problem Statement:-</vt:lpstr>
      <vt:lpstr>Our solution:-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Name - Elite_Coders</dc:title>
  <dc:creator>Windows User</dc:creator>
  <cp:lastModifiedBy>Windows User</cp:lastModifiedBy>
  <cp:revision>100</cp:revision>
  <dcterms:created xsi:type="dcterms:W3CDTF">2020-07-06T23:59:46Z</dcterms:created>
  <dcterms:modified xsi:type="dcterms:W3CDTF">2020-07-15T10:43:20Z</dcterms:modified>
</cp:coreProperties>
</file>