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5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57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5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66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5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5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3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3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7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1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7497-3AB2-4476-95D1-24FF4ADE84C6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F59D1F-9273-4EA4-A34D-9C38F477A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1AD6-60C0-0123-A1FD-E9D145E4A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1AFAB-36AE-CFA0-D64C-2BC7F0BEC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NAME: AADITYA KUMAR</a:t>
            </a:r>
          </a:p>
          <a:p>
            <a:r>
              <a:rPr lang="en-IN"/>
              <a:t>BATCH CODE: </a:t>
            </a:r>
            <a:r>
              <a:rPr lang="en-IN" dirty="0"/>
              <a:t>2022-9100</a:t>
            </a:r>
          </a:p>
          <a:p>
            <a:r>
              <a:rPr lang="en-IN" dirty="0"/>
              <a:t>GUIDED BY: INDRAKKA MALI</a:t>
            </a:r>
          </a:p>
        </p:txBody>
      </p:sp>
    </p:spTree>
    <p:extLst>
      <p:ext uri="{BB962C8B-B14F-4D97-AF65-F5344CB8AC3E}">
        <p14:creationId xmlns:p14="http://schemas.microsoft.com/office/powerpoint/2010/main" val="162890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38C-F1EE-CAF4-4E4A-13AF0F42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A1D5-60F8-7FA5-F48B-E542E058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 core java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nd making 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atabase connection,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tudent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anagement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ystem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made and executed.</a:t>
            </a:r>
          </a:p>
          <a:p>
            <a:pPr marL="0" indent="0">
              <a:buNone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 w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ith the help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dmin and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</a:t>
            </a:r>
            <a:r>
              <a:rPr lang="en-IN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perations can be performed and every piece of information like admin data, student data, course data, enrolled course data are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tored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atabase.</a:t>
            </a:r>
          </a:p>
          <a:p>
            <a:pPr marL="0" indent="0">
              <a:buNone/>
            </a:pP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Finally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a s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ecured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anner</a:t>
            </a:r>
            <a:r>
              <a:rPr lang="en-IN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registering and logging in, the student can 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enroll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into a course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ithout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nterruptions.</a:t>
            </a:r>
            <a:endParaRPr lang="en-IN" sz="2000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EBF-B22B-F674-318E-3322C73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                   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0C80-E438-62DD-E0B8-0520C2B6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0900" lvl="1" indent="-457200">
              <a:buFont typeface="Arial" panose="020B0604020202020204" pitchFamily="34" charset="0"/>
              <a:buChar char="•"/>
            </a:pPr>
            <a:endParaRPr lang="en-US" b="1" dirty="0">
              <a:sym typeface="+mn-ea"/>
            </a:endParaRPr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Introduction</a:t>
            </a:r>
            <a:endParaRPr lang="en-US" b="1" dirty="0"/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Main Class    		</a:t>
            </a:r>
          </a:p>
          <a:p>
            <a:pPr marL="457200" lvl="1" indent="0">
              <a:buNone/>
            </a:pPr>
            <a:r>
              <a:rPr lang="en-US" b="1" dirty="0">
                <a:sym typeface="+mn-ea"/>
              </a:rPr>
              <a:t>            1) Admin</a:t>
            </a:r>
          </a:p>
          <a:p>
            <a:pPr marL="457200" lvl="1" indent="0">
              <a:buNone/>
            </a:pPr>
            <a:r>
              <a:rPr lang="en-US" b="1" dirty="0">
                <a:sym typeface="+mn-ea"/>
              </a:rPr>
              <a:t>            2) Student</a:t>
            </a:r>
            <a:endParaRPr lang="en-US" b="1" dirty="0"/>
          </a:p>
          <a:p>
            <a:pPr marL="679450" lvl="1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   Database Connection</a:t>
            </a:r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ADMIN WORKFLOW</a:t>
            </a:r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STUDENT WORKFLOW</a:t>
            </a:r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797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6C06-68F8-B037-9699-1176D152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5926-4DEB-C122-78E5-18A96564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tudent Management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omputerized</a:t>
            </a:r>
            <a:r>
              <a:rPr lang="en-US" alt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focuses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ategories: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1) Admin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2)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roject student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anagement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isplay, insert, update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elete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ecord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dbc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tudent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ertain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pecific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ategory.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964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1624-9A48-259D-2CA7-D8994EFA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CLASS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13D6-19C4-15D6-8424-6DA927DD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tudent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hoose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ategory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eed. It consists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: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hich gives access of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dashboard to students and let them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perform various operations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like adding, deleting courses etc.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– 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ives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ccess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dashboard to students and let them perform various operations like enrolling into a course, viewing enrolled course etc.</a:t>
            </a:r>
            <a:endParaRPr lang="zh-CN" alt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582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F0AE-6897-3BE4-A828-DCA07762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BF27-DEC7-5CEE-A8CB-2393DD94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onnecting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clipse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ysql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software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perations. we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aking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onnections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ode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ql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query. 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that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onnection: driver=“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com.mysql.cj.jdbc.driver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IN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ysql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dependency is added in pom.xml file and then we force update the project with snapshots and releases.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rl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="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jdbc:mysql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://localhost:3306/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dubridge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rl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ives the path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onnect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clipse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here the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umber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3306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nd after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iven.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 need to give the username and password.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the 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forname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 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sed to load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driver at the Runtime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ynamically.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then we use this statement (conn=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DriverManager.getConnection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un, up)) to get the connection.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009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1C7-2637-08BB-4A2F-9654AAE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WORKFLOW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6B00-8449-8BF5-85AB-4E2A30F8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ategory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onsists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ollowing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ategories:</a:t>
            </a:r>
          </a:p>
          <a:p>
            <a:pPr marL="0" indent="0">
              <a:buNone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     1) Login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     2) View Student, Delete Student 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     3) Add Course, Delete Course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            4) Update Course, View Course 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25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A8CAC2-B952-B699-D072-71A617E9B33F}"/>
              </a:ext>
            </a:extLst>
          </p:cNvPr>
          <p:cNvSpPr txBox="1"/>
          <p:nvPr/>
        </p:nvSpPr>
        <p:spPr>
          <a:xfrm>
            <a:off x="1075766" y="561271"/>
            <a:ext cx="1030941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process two credentials are required : Username and Password . After login, the operations which can be performed by the admin are displayed.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choosing this option, all the registered students in the database are displayed to the admin.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choosing this option, Admin can delete the registered student.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new course is needed to be added in the database, then this operation is performed with all the required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choosing this option, all the courses in the database will be displayed to the admin.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choosing this option, admin can delete the course.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any course is needed to be updated in the database, then this operation is performed with all the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0079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6ED1-09B1-A48D-0F0B-294ABB92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WORKFLOW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2705-6026-2316-A0ED-06A3EAA8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</a:t>
            </a: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ategory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onsists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ollowing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perations:</a:t>
            </a:r>
          </a:p>
          <a:p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1) New Student Registration</a:t>
            </a: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2) Existing Student Login</a:t>
            </a: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3) View Student Profile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4) Update Profile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5) Enroll New Course</a:t>
            </a:r>
          </a:p>
          <a:p>
            <a:pPr marL="0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6) View The Enrolled Courses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15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974843-01B1-DDDB-E4E5-E33189123648}"/>
              </a:ext>
            </a:extLst>
          </p:cNvPr>
          <p:cNvSpPr txBox="1"/>
          <p:nvPr/>
        </p:nvSpPr>
        <p:spPr>
          <a:xfrm>
            <a:off x="636493" y="458956"/>
            <a:ext cx="1106244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Student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allows the new student to create a login credentials which will be used for their future login to the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registration, a student’s email id and password are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new user will undergo this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next step after creating the credentials using new student registration option.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the student can use his/her credentials to login into the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login, student email id and password details are required.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view his/her profile.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student wants to update his/her profile then he/she can update his/her name, mobile no, email id, password, address, age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student wishes to enroll any Course then he/she can enroll the particular course by selecting the course id, and doing the payment.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Enrolled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option the students can view their enrolled courses and the details of the courses.</a:t>
            </a:r>
          </a:p>
        </p:txBody>
      </p:sp>
    </p:spTree>
    <p:extLst>
      <p:ext uri="{BB962C8B-B14F-4D97-AF65-F5344CB8AC3E}">
        <p14:creationId xmlns:p14="http://schemas.microsoft.com/office/powerpoint/2010/main" val="980210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857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STUDENT MANAGEMENT SYSTEM</vt:lpstr>
      <vt:lpstr>                    CONTENTS</vt:lpstr>
      <vt:lpstr>                   INTRODUCTION</vt:lpstr>
      <vt:lpstr>                     MAIN CLASS</vt:lpstr>
      <vt:lpstr>             DATABASE CONNECTION</vt:lpstr>
      <vt:lpstr>                   ADMIN WORKFLOW</vt:lpstr>
      <vt:lpstr>PowerPoint Presentation</vt:lpstr>
      <vt:lpstr>               STUDENT WORKFLOW</vt:lpstr>
      <vt:lpstr>PowerPoint Presentation</vt:lpstr>
      <vt:lpstr>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Kumar</dc:creator>
  <cp:lastModifiedBy>Aaditya Kumar</cp:lastModifiedBy>
  <cp:revision>19</cp:revision>
  <dcterms:created xsi:type="dcterms:W3CDTF">2023-06-04T19:10:29Z</dcterms:created>
  <dcterms:modified xsi:type="dcterms:W3CDTF">2023-06-06T13:46:12Z</dcterms:modified>
</cp:coreProperties>
</file>