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C53B55A-38B6-4049-8914-410E06A3A25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 Dashboard for Nike Sales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B53785E-7EB0-4CF9-B0EE-2BD313C173F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3/18/2024 8:42:35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B33DC041-46E2-42D5-BB54-4FB8CC0C79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2024-03-19T00:42:35Z</dcterms:created>
  <dcterms:modified xsi:type="dcterms:W3CDTF">2024-03-19T00:42:35Z</dcterms:modified>
</cp:coreProperties>
</file>