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17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F320-9D75-1462-B55D-B9207473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D40B-95E9-2B48-468C-7D917B0A0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ED57-2C61-5C00-ACDD-D0BD8566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C9FF-0DD6-6B32-7319-856EE07A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5CA8-9AD5-D0BE-98B6-8BC1A8D6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15B3-0EAB-4B3B-B462-1F0231B7DAA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3835-1DDA-4EE4-A09D-A182097CD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5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0603-BF29-E865-BA9E-A3FEFCFA4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The Power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C8411-A6B8-24FC-84D8-977AC48D7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Understanding Algorithms with Longest Path in Matrix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8E5F9-E5CA-6FB3-ABBE-6449EEB2D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06BF-A61B-1839-0855-3EE6B29B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COmplexity</a:t>
            </a:r>
            <a:r>
              <a:rPr lang="en-IN" dirty="0"/>
              <a:t>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20BE-2026-A8AE-1962-03EBAE92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828801"/>
            <a:ext cx="8595360" cy="3553904"/>
          </a:xfrm>
        </p:spPr>
        <p:txBody>
          <a:bodyPr>
            <a:normAutofit/>
          </a:bodyPr>
          <a:lstStyle/>
          <a:p>
            <a:r>
              <a:rPr lang="en-IN" sz="3200" dirty="0"/>
              <a:t>TIME COMPLEXITY: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SPACE COMPLEXITY:</a:t>
            </a:r>
          </a:p>
        </p:txBody>
      </p:sp>
    </p:spTree>
    <p:extLst>
      <p:ext uri="{BB962C8B-B14F-4D97-AF65-F5344CB8AC3E}">
        <p14:creationId xmlns:p14="http://schemas.microsoft.com/office/powerpoint/2010/main" val="2227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E88F7-69D2-A6F7-76D7-2E064CA04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E770-19F6-AC45-6AD8-AD8FB474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Life Examples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83C7-8BC8-309B-4CAD-4BC90F79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828801"/>
            <a:ext cx="8595360" cy="3553904"/>
          </a:xfrm>
        </p:spPr>
        <p:txBody>
          <a:bodyPr>
            <a:normAutofit lnSpcReduction="10000"/>
          </a:bodyPr>
          <a:lstStyle/>
          <a:p>
            <a:endParaRPr lang="en-IN" sz="3200" dirty="0"/>
          </a:p>
          <a:p>
            <a:r>
              <a:rPr lang="en-IN" sz="3200" dirty="0"/>
              <a:t>Example: </a:t>
            </a:r>
            <a:r>
              <a:rPr lang="en-IN" sz="3200" u="sng" dirty="0"/>
              <a:t>Mountain Hiking Trail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Example: </a:t>
            </a:r>
            <a:r>
              <a:rPr lang="en-US" sz="3200" u="sng" dirty="0"/>
              <a:t>Career Progression in a Company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28861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C195-01CA-3998-0416-76FDE4CE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an Algorithm?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507E5-24D5-A0EE-0E76-692173D1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algorithm is a step-by-step procedure to solve a problem or perform a computation. Algorithms are essential in computer science for processing data, solving problems, and providing efficient solutions.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7D6C-0A47-0707-67F8-9A119EFB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Path in a Matrix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6FDDF-7C6C-18D1-AEC9-A3DE7AE10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Longest Path in a Matrix problem involves finding the longest increasing sequence of cells, where each step can move to adjacent cells (up, down, left, right).</a:t>
            </a:r>
          </a:p>
          <a:p>
            <a:r>
              <a:rPr lang="en-US"/>
              <a:t>We solve it using Dynamic Programming with Depth-First Search (DFS) and memoization.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FBD-79ED-3BE9-5A6C-0FF7E61A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Dynamic Programming with DFS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D4FD-E735-E02D-221D-C13478C3D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Use DFS to explore all paths from each cell.</a:t>
            </a:r>
          </a:p>
          <a:p>
            <a:r>
              <a:rPr lang="en-US" dirty="0"/>
              <a:t>2. Move to neighbors with higher values.</a:t>
            </a:r>
          </a:p>
          <a:p>
            <a:r>
              <a:rPr lang="en-US" dirty="0"/>
              <a:t>3. Use </a:t>
            </a:r>
            <a:r>
              <a:rPr lang="en-US" dirty="0" err="1"/>
              <a:t>memoization</a:t>
            </a:r>
            <a:r>
              <a:rPr lang="en-US" dirty="0"/>
              <a:t> to store the longest path from each cell.</a:t>
            </a:r>
          </a:p>
          <a:p>
            <a:r>
              <a:rPr lang="en-US" dirty="0"/>
              <a:t>4. Calculate the longest path by iterating over all cells.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49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D168A-B8B0-29A1-86D0-0921C07AB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FA71-4A13-789F-6668-31567911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15" y="-143288"/>
            <a:ext cx="9692640" cy="1325562"/>
          </a:xfrm>
        </p:spPr>
        <p:txBody>
          <a:bodyPr/>
          <a:lstStyle/>
          <a:p>
            <a:r>
              <a:rPr lang="en-US" dirty="0"/>
              <a:t>Algorithm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9C6A4-F5D2-2FE1-E63D-56563B32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53" y="1860884"/>
            <a:ext cx="11161134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Initialize movement directions (up, down, left, right) using </a:t>
            </a:r>
            <a:r>
              <a:rPr lang="en-US" sz="2000" dirty="0" err="1"/>
              <a:t>rowDir</a:t>
            </a:r>
            <a:r>
              <a:rPr lang="en-US" sz="2000" dirty="0"/>
              <a:t> and </a:t>
            </a:r>
            <a:r>
              <a:rPr lang="en-US" sz="2000" dirty="0" err="1"/>
              <a:t>colDir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For each cell in matrix, perform DFS to find the longest increasing path starting from that cell.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3. The </a:t>
            </a:r>
            <a:r>
              <a:rPr lang="en-US" sz="2000" dirty="0" err="1"/>
              <a:t>dfs</a:t>
            </a:r>
            <a:r>
              <a:rPr lang="en-US" sz="2000" dirty="0"/>
              <a:t>() function explores all valid adjacent cells in the matrix starting from a given position     (row, col).</a:t>
            </a:r>
            <a:br>
              <a:rPr lang="en-US" sz="2000" dirty="0"/>
            </a:br>
            <a:r>
              <a:rPr lang="en-US" sz="2000" dirty="0"/>
              <a:t>     -&gt;  It checks whether the new cell has a value greater than the current one.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4. A </a:t>
            </a:r>
            <a:r>
              <a:rPr lang="en-US" sz="2000" dirty="0" err="1"/>
              <a:t>memoization</a:t>
            </a:r>
            <a:r>
              <a:rPr lang="en-US" sz="2000" dirty="0"/>
              <a:t> table </a:t>
            </a:r>
            <a:r>
              <a:rPr lang="en-US" sz="2000" dirty="0" err="1"/>
              <a:t>dp</a:t>
            </a:r>
            <a:r>
              <a:rPr lang="en-US" sz="2000" dirty="0"/>
              <a:t> stores the longest path length starting from each cell to avoid redundant computations.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0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34F4-6A02-33A4-0579-C46D401C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Java Code for Longest Path in Matrix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FCB3-805D-E541-65ED-2D3987D7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429000"/>
            <a:ext cx="10820400" cy="402412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LongestPathMatrix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5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Directions for moving up, down, left, right</a:t>
            </a:r>
            <a:endParaRPr lang="en-IN" sz="15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1" i="1" dirty="0" err="1">
                <a:solidFill>
                  <a:srgbClr val="8DDAF8"/>
                </a:solidFill>
                <a:effectLst/>
                <a:latin typeface="Consolas" panose="020B0609020204030204" pitchFamily="49" charset="0"/>
              </a:rPr>
              <a:t>rowDir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5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1" i="1" dirty="0" err="1">
                <a:solidFill>
                  <a:srgbClr val="8DDAF8"/>
                </a:solidFill>
                <a:effectLst/>
                <a:latin typeface="Consolas" panose="020B0609020204030204" pitchFamily="49" charset="0"/>
              </a:rPr>
              <a:t>colDir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5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5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5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Function to check if the move is within the matrix bounds</a:t>
            </a:r>
            <a:endParaRPr lang="en-IN" sz="15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1EB540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[][]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5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5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sz="15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dirty="0" err="1">
                <a:solidFill>
                  <a:srgbClr val="66E1F8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5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dirty="0">
                <a:solidFill>
                  <a:srgbClr val="66E1F8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5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5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9EA8-6D78-F6D1-EA1A-997E9BC9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Java Code for Longest Path in Matrix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3EA7-9184-7872-5D89-DA88D187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59759"/>
            <a:ext cx="10820400" cy="4487157"/>
          </a:xfrm>
        </p:spPr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DFS to find the longest path from a cell</a:t>
            </a:r>
            <a:endParaRPr lang="en-US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private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1EB54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[][]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[][]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If </a:t>
            </a:r>
            <a:r>
              <a:rPr lang="en-US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[row][</a:t>
            </a:r>
            <a:r>
              <a:rPr lang="en-US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] is already computed, return the value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}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Initialize the maximum path length as 1 (starting from the cell itself)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latin typeface="Consolas" panose="020B0609020204030204" pitchFamily="49" charset="0"/>
              </a:rPr>
              <a:t>   i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maxPath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9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Explore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in all 4 directions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  int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newRow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8DDAF8"/>
                </a:solidFill>
                <a:effectLst/>
                <a:latin typeface="Consolas" panose="020B0609020204030204" pitchFamily="49" charset="0"/>
              </a:rPr>
              <a:t>rowDir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      int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newCol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8DDAF8"/>
                </a:solidFill>
                <a:effectLst/>
                <a:latin typeface="Consolas" panose="020B0609020204030204" pitchFamily="49" charset="0"/>
              </a:rPr>
              <a:t>colDir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If the new cell is valid and has a value greater than the current cell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96EC3F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newRow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newCol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newRow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newCol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maxPath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96EC3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maxPath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96EC3F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newRow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newCol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Store the computed result in </a:t>
            </a:r>
            <a:r>
              <a:rPr lang="en-US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and return it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maxPath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maxPath</a:t>
            </a:r>
            <a:r>
              <a:rPr lang="en-US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7692B-1668-5F19-ECF9-24011F99B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A0AB-2794-B999-3C02-044733FF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Code for Longest Path in Matrix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5018-6426-EC94-0D96-3DFE1CDC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647" y="2059759"/>
            <a:ext cx="12926505" cy="4800599"/>
          </a:xfrm>
        </p:spPr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Main function to find the longest path in the matrix</a:t>
            </a:r>
            <a:endParaRPr lang="en-IN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1EB540"/>
                </a:solidFill>
                <a:effectLst/>
                <a:latin typeface="Consolas" panose="020B0609020204030204" pitchFamily="49" charset="0"/>
              </a:rPr>
              <a:t>findLongestPath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[][]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66E1F8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66E1F8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DP array to store the longest path starting from each cell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int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[][]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for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Initialize </a:t>
            </a:r>
            <a:r>
              <a:rPr lang="en-IN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array with -1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}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Variable to keep track of the longest path found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longestPath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Explore each cell as the starting point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longestPath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i="1" dirty="0" err="1">
                <a:solidFill>
                  <a:srgbClr val="96EC3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longestPath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i="1" dirty="0" err="1">
                <a:solidFill>
                  <a:srgbClr val="96EC3F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9ABF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}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longestPath</a:t>
            </a:r>
            <a:r>
              <a:rPr lang="en-IN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EF096-2C7A-7535-0EC3-27390F5A3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D3FE-CA5D-6514-31DD-3E4A80F7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3093-8BD1-4380-0CB2-BD82B2E7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828801"/>
            <a:ext cx="8595360" cy="3553904"/>
          </a:xfrm>
        </p:spPr>
        <p:txBody>
          <a:bodyPr>
            <a:norm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580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46</TotalTime>
  <Words>844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Consolas</vt:lpstr>
      <vt:lpstr>Vapor Trail</vt:lpstr>
      <vt:lpstr>The Power of Algorithm</vt:lpstr>
      <vt:lpstr>What is an Algorithm?</vt:lpstr>
      <vt:lpstr>Longest Path in a Matrix</vt:lpstr>
      <vt:lpstr>Approach: Dynamic Programming with DFS</vt:lpstr>
      <vt:lpstr>Algorithm :</vt:lpstr>
      <vt:lpstr>Java Code for Longest Path in Matrix (Part 1)</vt:lpstr>
      <vt:lpstr>Java Code for Longest Path in Matrix (Part 2)</vt:lpstr>
      <vt:lpstr>Java Code for Longest Path in Matrix (Part 3)</vt:lpstr>
      <vt:lpstr>OUTPUT: </vt:lpstr>
      <vt:lpstr>COmplexity: </vt:lpstr>
      <vt:lpstr>Real Life Examples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Aaditya Sutar</dc:creator>
  <cp:lastModifiedBy>Aaditya Sutar</cp:lastModifiedBy>
  <cp:revision>3</cp:revision>
  <dcterms:created xsi:type="dcterms:W3CDTF">2024-10-01T12:13:41Z</dcterms:created>
  <dcterms:modified xsi:type="dcterms:W3CDTF">2024-10-09T19:01:45Z</dcterms:modified>
</cp:coreProperties>
</file>