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797675" cy="9926625"/>
  <p:embeddedFontLst>
    <p:embeddedFont>
      <p:font typeface="Proxima Nova"/>
      <p:regular r:id="rId30"/>
      <p:bold r:id="rId31"/>
      <p:italic r:id="rId32"/>
      <p:boldItalic r:id="rId33"/>
    </p:embeddedFont>
    <p:embeddedFont>
      <p:font typeface="Alfa Slab One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6">
          <p15:clr>
            <a:srgbClr val="A4A3A4"/>
          </p15:clr>
        </p15:guide>
        <p15:guide id="2" pos="2098">
          <p15:clr>
            <a:srgbClr val="A4A3A4"/>
          </p15:clr>
        </p15:guide>
        <p15:guide id="3" pos="2140">
          <p15:clr>
            <a:srgbClr val="A4A3A4"/>
          </p15:clr>
        </p15:guide>
      </p15:notesGuideLst>
    </p:ext>
    <p:ext uri="GoogleSlidesCustomDataVersion2">
      <go:slidesCustomData xmlns:go="http://customooxmlschemas.google.com/" r:id="rId35" roundtripDataSignature="AMtx7mgp/KH4VgGUEwwc6utsbXCS48f1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6" orient="horz"/>
        <p:guide pos="2098"/>
        <p:guide pos="214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AlfaSlabOne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2946145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911" y="0"/>
            <a:ext cx="2946144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428164"/>
            <a:ext cx="2946145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911" y="9428164"/>
            <a:ext cx="2946144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c96b8282e_0_0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" name="Google Shape;58;g2bc96b8282e_0_0:notes"/>
          <p:cNvSpPr txBox="1"/>
          <p:nvPr>
            <p:ph idx="1" type="body"/>
          </p:nvPr>
        </p:nvSpPr>
        <p:spPr>
          <a:xfrm>
            <a:off x="680254" y="4714876"/>
            <a:ext cx="54372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g2bc96b8282e_0_0:notes"/>
          <p:cNvSpPr txBox="1"/>
          <p:nvPr>
            <p:ph idx="12" type="sldNum"/>
          </p:nvPr>
        </p:nvSpPr>
        <p:spPr>
          <a:xfrm>
            <a:off x="3849911" y="9428164"/>
            <a:ext cx="29460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f1f1b988f_0_83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" name="Google Shape;120;g2bf1f1b988f_0_83:notes"/>
          <p:cNvSpPr txBox="1"/>
          <p:nvPr>
            <p:ph idx="1" type="body"/>
          </p:nvPr>
        </p:nvSpPr>
        <p:spPr>
          <a:xfrm>
            <a:off x="680254" y="4714876"/>
            <a:ext cx="54372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2bf1f1b988f_0_83:notes"/>
          <p:cNvSpPr txBox="1"/>
          <p:nvPr>
            <p:ph idx="12" type="sldNum"/>
          </p:nvPr>
        </p:nvSpPr>
        <p:spPr>
          <a:xfrm>
            <a:off x="3849911" y="9428164"/>
            <a:ext cx="29460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f1f1b988f_0_92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g2bf1f1b988f_0_92:notes"/>
          <p:cNvSpPr txBox="1"/>
          <p:nvPr>
            <p:ph idx="1" type="body"/>
          </p:nvPr>
        </p:nvSpPr>
        <p:spPr>
          <a:xfrm>
            <a:off x="680254" y="4714876"/>
            <a:ext cx="54372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2bf1f1b988f_0_92:notes"/>
          <p:cNvSpPr txBox="1"/>
          <p:nvPr>
            <p:ph idx="12" type="sldNum"/>
          </p:nvPr>
        </p:nvSpPr>
        <p:spPr>
          <a:xfrm>
            <a:off x="3849911" y="9428164"/>
            <a:ext cx="29460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f1f1b988f_0_75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4" name="Google Shape;134;g2bf1f1b988f_0_75:notes"/>
          <p:cNvSpPr txBox="1"/>
          <p:nvPr>
            <p:ph idx="1" type="body"/>
          </p:nvPr>
        </p:nvSpPr>
        <p:spPr>
          <a:xfrm>
            <a:off x="680254" y="4714876"/>
            <a:ext cx="54372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2bf1f1b988f_0_75:notes"/>
          <p:cNvSpPr txBox="1"/>
          <p:nvPr>
            <p:ph idx="12" type="sldNum"/>
          </p:nvPr>
        </p:nvSpPr>
        <p:spPr>
          <a:xfrm>
            <a:off x="3849911" y="9428164"/>
            <a:ext cx="29460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f1f1b988f_0_111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1" name="Google Shape;141;g2bf1f1b988f_0_111:notes"/>
          <p:cNvSpPr txBox="1"/>
          <p:nvPr>
            <p:ph idx="1" type="body"/>
          </p:nvPr>
        </p:nvSpPr>
        <p:spPr>
          <a:xfrm>
            <a:off x="680254" y="4714876"/>
            <a:ext cx="54372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2bf1f1b988f_0_111:notes"/>
          <p:cNvSpPr txBox="1"/>
          <p:nvPr>
            <p:ph idx="12" type="sldNum"/>
          </p:nvPr>
        </p:nvSpPr>
        <p:spPr>
          <a:xfrm>
            <a:off x="3849911" y="9428164"/>
            <a:ext cx="29460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f1f1b988f_0_124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8" name="Google Shape;148;g2bf1f1b988f_0_124:notes"/>
          <p:cNvSpPr txBox="1"/>
          <p:nvPr>
            <p:ph idx="1" type="body"/>
          </p:nvPr>
        </p:nvSpPr>
        <p:spPr>
          <a:xfrm>
            <a:off x="680254" y="4714876"/>
            <a:ext cx="54372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2bf1f1b988f_0_124:notes"/>
          <p:cNvSpPr txBox="1"/>
          <p:nvPr>
            <p:ph idx="12" type="sldNum"/>
          </p:nvPr>
        </p:nvSpPr>
        <p:spPr>
          <a:xfrm>
            <a:off x="3849911" y="9428164"/>
            <a:ext cx="29460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f1f1b988f_0_131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5" name="Google Shape;155;g2bf1f1b988f_0_131:notes"/>
          <p:cNvSpPr txBox="1"/>
          <p:nvPr>
            <p:ph idx="1" type="body"/>
          </p:nvPr>
        </p:nvSpPr>
        <p:spPr>
          <a:xfrm>
            <a:off x="680254" y="4714876"/>
            <a:ext cx="54372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2bf1f1b988f_0_131:notes"/>
          <p:cNvSpPr txBox="1"/>
          <p:nvPr>
            <p:ph idx="12" type="sldNum"/>
          </p:nvPr>
        </p:nvSpPr>
        <p:spPr>
          <a:xfrm>
            <a:off x="3849911" y="9428164"/>
            <a:ext cx="29460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f1f1b988f_0_139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2" name="Google Shape;162;g2bf1f1b988f_0_139:notes"/>
          <p:cNvSpPr txBox="1"/>
          <p:nvPr>
            <p:ph idx="1" type="body"/>
          </p:nvPr>
        </p:nvSpPr>
        <p:spPr>
          <a:xfrm>
            <a:off x="680254" y="4714876"/>
            <a:ext cx="54372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2bf1f1b988f_0_139:notes"/>
          <p:cNvSpPr txBox="1"/>
          <p:nvPr>
            <p:ph idx="12" type="sldNum"/>
          </p:nvPr>
        </p:nvSpPr>
        <p:spPr>
          <a:xfrm>
            <a:off x="3849911" y="9428164"/>
            <a:ext cx="29460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f1f1b988f_0_148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0" name="Google Shape;170;g2bf1f1b988f_0_148:notes"/>
          <p:cNvSpPr txBox="1"/>
          <p:nvPr>
            <p:ph idx="1" type="body"/>
          </p:nvPr>
        </p:nvSpPr>
        <p:spPr>
          <a:xfrm>
            <a:off x="680254" y="4714876"/>
            <a:ext cx="54372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2bf1f1b988f_0_148:notes"/>
          <p:cNvSpPr txBox="1"/>
          <p:nvPr>
            <p:ph idx="12" type="sldNum"/>
          </p:nvPr>
        </p:nvSpPr>
        <p:spPr>
          <a:xfrm>
            <a:off x="3849911" y="9428164"/>
            <a:ext cx="29460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f1f1b988f_0_159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7" name="Google Shape;177;g2bf1f1b988f_0_159:notes"/>
          <p:cNvSpPr txBox="1"/>
          <p:nvPr>
            <p:ph idx="1" type="body"/>
          </p:nvPr>
        </p:nvSpPr>
        <p:spPr>
          <a:xfrm>
            <a:off x="680254" y="4714876"/>
            <a:ext cx="54372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2bf1f1b988f_0_159:notes"/>
          <p:cNvSpPr txBox="1"/>
          <p:nvPr>
            <p:ph idx="12" type="sldNum"/>
          </p:nvPr>
        </p:nvSpPr>
        <p:spPr>
          <a:xfrm>
            <a:off x="3849911" y="9428164"/>
            <a:ext cx="29460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f1f1b988f_0_166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4" name="Google Shape;184;g2bf1f1b988f_0_166:notes"/>
          <p:cNvSpPr txBox="1"/>
          <p:nvPr>
            <p:ph idx="1" type="body"/>
          </p:nvPr>
        </p:nvSpPr>
        <p:spPr>
          <a:xfrm>
            <a:off x="680254" y="4714876"/>
            <a:ext cx="54372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2bf1f1b988f_0_166:notes"/>
          <p:cNvSpPr txBox="1"/>
          <p:nvPr>
            <p:ph idx="12" type="sldNum"/>
          </p:nvPr>
        </p:nvSpPr>
        <p:spPr>
          <a:xfrm>
            <a:off x="3849911" y="9428164"/>
            <a:ext cx="29460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c96b8282e_0_279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5" name="Google Shape;65;g2bc96b8282e_0_279:notes"/>
          <p:cNvSpPr txBox="1"/>
          <p:nvPr>
            <p:ph idx="1" type="body"/>
          </p:nvPr>
        </p:nvSpPr>
        <p:spPr>
          <a:xfrm>
            <a:off x="680254" y="4714876"/>
            <a:ext cx="54372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g2bc96b8282e_0_279:notes"/>
          <p:cNvSpPr txBox="1"/>
          <p:nvPr>
            <p:ph idx="12" type="sldNum"/>
          </p:nvPr>
        </p:nvSpPr>
        <p:spPr>
          <a:xfrm>
            <a:off x="3849911" y="9428164"/>
            <a:ext cx="29460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bf1f1b988f_0_185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1" name="Google Shape;191;g2bf1f1b988f_0_185:notes"/>
          <p:cNvSpPr txBox="1"/>
          <p:nvPr>
            <p:ph idx="1" type="body"/>
          </p:nvPr>
        </p:nvSpPr>
        <p:spPr>
          <a:xfrm>
            <a:off x="680254" y="4714876"/>
            <a:ext cx="54372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g2bf1f1b988f_0_185:notes"/>
          <p:cNvSpPr txBox="1"/>
          <p:nvPr>
            <p:ph idx="12" type="sldNum"/>
          </p:nvPr>
        </p:nvSpPr>
        <p:spPr>
          <a:xfrm>
            <a:off x="3849911" y="9428164"/>
            <a:ext cx="29460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bf1f1b988f_0_193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9" name="Google Shape;199;g2bf1f1b988f_0_193:notes"/>
          <p:cNvSpPr txBox="1"/>
          <p:nvPr>
            <p:ph idx="1" type="body"/>
          </p:nvPr>
        </p:nvSpPr>
        <p:spPr>
          <a:xfrm>
            <a:off x="680254" y="4714876"/>
            <a:ext cx="54372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2bf1f1b988f_0_193:notes"/>
          <p:cNvSpPr txBox="1"/>
          <p:nvPr>
            <p:ph idx="12" type="sldNum"/>
          </p:nvPr>
        </p:nvSpPr>
        <p:spPr>
          <a:xfrm>
            <a:off x="3849911" y="9428164"/>
            <a:ext cx="29460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f1f1b988f_0_175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6" name="Google Shape;206;g2bf1f1b988f_0_175:notes"/>
          <p:cNvSpPr txBox="1"/>
          <p:nvPr>
            <p:ph idx="1" type="body"/>
          </p:nvPr>
        </p:nvSpPr>
        <p:spPr>
          <a:xfrm>
            <a:off x="680254" y="4714876"/>
            <a:ext cx="54372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2bf1f1b988f_0_175:notes"/>
          <p:cNvSpPr txBox="1"/>
          <p:nvPr>
            <p:ph idx="12" type="sldNum"/>
          </p:nvPr>
        </p:nvSpPr>
        <p:spPr>
          <a:xfrm>
            <a:off x="3849911" y="9428164"/>
            <a:ext cx="29460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bf1f1b988f_0_201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3" name="Google Shape;213;g2bf1f1b988f_0_201:notes"/>
          <p:cNvSpPr txBox="1"/>
          <p:nvPr>
            <p:ph idx="1" type="body"/>
          </p:nvPr>
        </p:nvSpPr>
        <p:spPr>
          <a:xfrm>
            <a:off x="680254" y="4714876"/>
            <a:ext cx="54372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2bf1f1b988f_0_201:notes"/>
          <p:cNvSpPr txBox="1"/>
          <p:nvPr>
            <p:ph idx="12" type="sldNum"/>
          </p:nvPr>
        </p:nvSpPr>
        <p:spPr>
          <a:xfrm>
            <a:off x="3849911" y="9428164"/>
            <a:ext cx="29460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bf1f1b988f_0_208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9" name="Google Shape;219;g2bf1f1b988f_0_208:notes"/>
          <p:cNvSpPr txBox="1"/>
          <p:nvPr>
            <p:ph idx="1" type="body"/>
          </p:nvPr>
        </p:nvSpPr>
        <p:spPr>
          <a:xfrm>
            <a:off x="680254" y="4714876"/>
            <a:ext cx="54372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2bf1f1b988f_0_208:notes"/>
          <p:cNvSpPr txBox="1"/>
          <p:nvPr>
            <p:ph idx="12" type="sldNum"/>
          </p:nvPr>
        </p:nvSpPr>
        <p:spPr>
          <a:xfrm>
            <a:off x="3849911" y="9428164"/>
            <a:ext cx="29460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c96b8282e_0_455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1" name="Google Shape;71;g2bc96b8282e_0_455:notes"/>
          <p:cNvSpPr txBox="1"/>
          <p:nvPr>
            <p:ph idx="1" type="body"/>
          </p:nvPr>
        </p:nvSpPr>
        <p:spPr>
          <a:xfrm>
            <a:off x="680254" y="4714876"/>
            <a:ext cx="54372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g2bc96b8282e_0_455:notes"/>
          <p:cNvSpPr txBox="1"/>
          <p:nvPr>
            <p:ph idx="12" type="sldNum"/>
          </p:nvPr>
        </p:nvSpPr>
        <p:spPr>
          <a:xfrm>
            <a:off x="3849911" y="9428164"/>
            <a:ext cx="29460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f1f1b988f_0_16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" name="Google Shape;78;g2bf1f1b988f_0_16:notes"/>
          <p:cNvSpPr txBox="1"/>
          <p:nvPr>
            <p:ph idx="1" type="body"/>
          </p:nvPr>
        </p:nvSpPr>
        <p:spPr>
          <a:xfrm>
            <a:off x="680254" y="4714876"/>
            <a:ext cx="54372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2bf1f1b988f_0_16:notes"/>
          <p:cNvSpPr txBox="1"/>
          <p:nvPr>
            <p:ph idx="12" type="sldNum"/>
          </p:nvPr>
        </p:nvSpPr>
        <p:spPr>
          <a:xfrm>
            <a:off x="3849911" y="9428164"/>
            <a:ext cx="29460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f1f1b988f_0_9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5" name="Google Shape;85;g2bf1f1b988f_0_9:notes"/>
          <p:cNvSpPr txBox="1"/>
          <p:nvPr>
            <p:ph idx="1" type="body"/>
          </p:nvPr>
        </p:nvSpPr>
        <p:spPr>
          <a:xfrm>
            <a:off x="680254" y="4714876"/>
            <a:ext cx="54372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2bf1f1b988f_0_9:notes"/>
          <p:cNvSpPr txBox="1"/>
          <p:nvPr>
            <p:ph idx="12" type="sldNum"/>
          </p:nvPr>
        </p:nvSpPr>
        <p:spPr>
          <a:xfrm>
            <a:off x="3849911" y="9428164"/>
            <a:ext cx="29460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f1f1b988f_0_29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2" name="Google Shape;92;g2bf1f1b988f_0_29:notes"/>
          <p:cNvSpPr txBox="1"/>
          <p:nvPr>
            <p:ph idx="1" type="body"/>
          </p:nvPr>
        </p:nvSpPr>
        <p:spPr>
          <a:xfrm>
            <a:off x="680254" y="4714876"/>
            <a:ext cx="54372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2bf1f1b988f_0_29:notes"/>
          <p:cNvSpPr txBox="1"/>
          <p:nvPr>
            <p:ph idx="12" type="sldNum"/>
          </p:nvPr>
        </p:nvSpPr>
        <p:spPr>
          <a:xfrm>
            <a:off x="3849911" y="9428164"/>
            <a:ext cx="29460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f1f1b988f_0_58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9" name="Google Shape;99;g2bf1f1b988f_0_58:notes"/>
          <p:cNvSpPr txBox="1"/>
          <p:nvPr>
            <p:ph idx="1" type="body"/>
          </p:nvPr>
        </p:nvSpPr>
        <p:spPr>
          <a:xfrm>
            <a:off x="680254" y="4714876"/>
            <a:ext cx="54372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2bf1f1b988f_0_58:notes"/>
          <p:cNvSpPr txBox="1"/>
          <p:nvPr>
            <p:ph idx="12" type="sldNum"/>
          </p:nvPr>
        </p:nvSpPr>
        <p:spPr>
          <a:xfrm>
            <a:off x="3849911" y="9428164"/>
            <a:ext cx="29460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f1f1b988f_0_67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6" name="Google Shape;106;g2bf1f1b988f_0_67:notes"/>
          <p:cNvSpPr txBox="1"/>
          <p:nvPr>
            <p:ph idx="1" type="body"/>
          </p:nvPr>
        </p:nvSpPr>
        <p:spPr>
          <a:xfrm>
            <a:off x="680254" y="4714876"/>
            <a:ext cx="54372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2bf1f1b988f_0_67:notes"/>
          <p:cNvSpPr txBox="1"/>
          <p:nvPr>
            <p:ph idx="12" type="sldNum"/>
          </p:nvPr>
        </p:nvSpPr>
        <p:spPr>
          <a:xfrm>
            <a:off x="3849911" y="9428164"/>
            <a:ext cx="29460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f1f1b988f_0_101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3" name="Google Shape;113;g2bf1f1b988f_0_101:notes"/>
          <p:cNvSpPr txBox="1"/>
          <p:nvPr>
            <p:ph idx="1" type="body"/>
          </p:nvPr>
        </p:nvSpPr>
        <p:spPr>
          <a:xfrm>
            <a:off x="680254" y="4714876"/>
            <a:ext cx="54372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2bf1f1b988f_0_101:notes"/>
          <p:cNvSpPr txBox="1"/>
          <p:nvPr>
            <p:ph idx="12" type="sldNum"/>
          </p:nvPr>
        </p:nvSpPr>
        <p:spPr>
          <a:xfrm>
            <a:off x="3849911" y="9428164"/>
            <a:ext cx="29460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2bc96b8282e_0_220"/>
          <p:cNvCxnSpPr/>
          <p:nvPr/>
        </p:nvCxnSpPr>
        <p:spPr>
          <a:xfrm>
            <a:off x="4278300" y="3668217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2bc96b8282e_0_220"/>
          <p:cNvSpPr txBox="1"/>
          <p:nvPr>
            <p:ph type="ctrTitle"/>
          </p:nvPr>
        </p:nvSpPr>
        <p:spPr>
          <a:xfrm>
            <a:off x="311700" y="794633"/>
            <a:ext cx="8520600" cy="26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6" name="Google Shape;16;g2bc96b8282e_0_220"/>
          <p:cNvSpPr txBox="1"/>
          <p:nvPr>
            <p:ph idx="1" type="subTitle"/>
          </p:nvPr>
        </p:nvSpPr>
        <p:spPr>
          <a:xfrm>
            <a:off x="311700" y="4221097"/>
            <a:ext cx="85206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" name="Google Shape;17;g2bc96b8282e_0_2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bc96b8282e_0_254"/>
          <p:cNvSpPr txBox="1"/>
          <p:nvPr>
            <p:ph idx="1" type="body"/>
          </p:nvPr>
        </p:nvSpPr>
        <p:spPr>
          <a:xfrm>
            <a:off x="319500" y="5644967"/>
            <a:ext cx="59988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51" name="Google Shape;51;g2bc96b8282e_0_25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bc96b8282e_0_257"/>
          <p:cNvSpPr txBox="1"/>
          <p:nvPr>
            <p:ph hasCustomPrompt="1" type="title"/>
          </p:nvPr>
        </p:nvSpPr>
        <p:spPr>
          <a:xfrm>
            <a:off x="311700" y="1557233"/>
            <a:ext cx="8520600" cy="26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g2bc96b8282e_0_257"/>
          <p:cNvSpPr txBox="1"/>
          <p:nvPr>
            <p:ph idx="1" type="body"/>
          </p:nvPr>
        </p:nvSpPr>
        <p:spPr>
          <a:xfrm>
            <a:off x="311700" y="4299000"/>
            <a:ext cx="85206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g2bc96b8282e_0_25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bc96b8282e_0_225"/>
          <p:cNvSpPr txBox="1"/>
          <p:nvPr>
            <p:ph type="title"/>
          </p:nvPr>
        </p:nvSpPr>
        <p:spPr>
          <a:xfrm>
            <a:off x="311700" y="3307400"/>
            <a:ext cx="8114400" cy="326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g2bc96b8282e_0_2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2bc96b8282e_0_2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g2bc96b8282e_0_2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g2bc96b8282e_0_2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bc96b8282e_0_26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2bc96b8282e_0_2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g2bc96b8282e_0_23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g2bc96b8282e_0_232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2bc96b8282e_0_2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bc96b8282e_0_244"/>
          <p:cNvSpPr txBox="1"/>
          <p:nvPr>
            <p:ph type="title"/>
          </p:nvPr>
        </p:nvSpPr>
        <p:spPr>
          <a:xfrm>
            <a:off x="490250" y="701800"/>
            <a:ext cx="5683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g2bc96b8282e_0_24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bc96b8282e_0_247"/>
          <p:cNvSpPr/>
          <p:nvPr/>
        </p:nvSpPr>
        <p:spPr>
          <a:xfrm>
            <a:off x="4572000" y="1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37;g2bc96b8282e_0_247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g2bc96b8282e_0_247"/>
          <p:cNvSpPr txBox="1"/>
          <p:nvPr>
            <p:ph type="title"/>
          </p:nvPr>
        </p:nvSpPr>
        <p:spPr>
          <a:xfrm>
            <a:off x="265500" y="1834132"/>
            <a:ext cx="4045200" cy="206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9" name="Google Shape;39;g2bc96b8282e_0_247"/>
          <p:cNvSpPr txBox="1"/>
          <p:nvPr>
            <p:ph idx="1" type="subTitle"/>
          </p:nvPr>
        </p:nvSpPr>
        <p:spPr>
          <a:xfrm>
            <a:off x="265500" y="3974834"/>
            <a:ext cx="40452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" name="Google Shape;40;g2bc96b8282e_0_247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g2bc96b8282e_0_2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bc96b8282e_0_2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g2bc96b8282e_0_2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bc96b8282e_0_240"/>
          <p:cNvSpPr txBox="1"/>
          <p:nvPr>
            <p:ph type="title"/>
          </p:nvPr>
        </p:nvSpPr>
        <p:spPr>
          <a:xfrm>
            <a:off x="311700" y="8424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g2bc96b8282e_0_240"/>
          <p:cNvSpPr txBox="1"/>
          <p:nvPr>
            <p:ph idx="1" type="body"/>
          </p:nvPr>
        </p:nvSpPr>
        <p:spPr>
          <a:xfrm>
            <a:off x="311700" y="1987833"/>
            <a:ext cx="2808000" cy="4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g2bc96b8282e_0_2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bc96b8282e_0_2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11" name="Google Shape;11;g2bc96b8282e_0_2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" name="Google Shape;12;g2bc96b8282e_0_2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c96b8282e_0_0"/>
          <p:cNvSpPr txBox="1"/>
          <p:nvPr>
            <p:ph type="ctrTitle"/>
          </p:nvPr>
        </p:nvSpPr>
        <p:spPr>
          <a:xfrm>
            <a:off x="311700" y="794633"/>
            <a:ext cx="8520600" cy="26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GB">
                <a:solidFill>
                  <a:schemeClr val="dk2"/>
                </a:solidFill>
              </a:rPr>
              <a:t>Distributed systems and Cloud Computing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2" name="Google Shape;62;g2bc96b8282e_0_0"/>
          <p:cNvSpPr txBox="1"/>
          <p:nvPr>
            <p:ph idx="1" type="subTitle"/>
          </p:nvPr>
        </p:nvSpPr>
        <p:spPr>
          <a:xfrm>
            <a:off x="311700" y="4221097"/>
            <a:ext cx="85206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GB"/>
              <a:t>Lecture 2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f1f1b988f_0_8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chemeClr val="dk2"/>
                </a:solidFill>
              </a:rPr>
              <a:t>STATUS OBJECT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4" name="Google Shape;124;g2bf1f1b988f_0_83"/>
          <p:cNvSpPr txBox="1"/>
          <p:nvPr>
            <p:ph idx="1" type="body"/>
          </p:nvPr>
        </p:nvSpPr>
        <p:spPr>
          <a:xfrm>
            <a:off x="311700" y="1536624"/>
            <a:ext cx="8520600" cy="5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The status object is used after completion of a receive to find the actual length, source, and tag of a message.</a:t>
            </a:r>
            <a:endParaRPr sz="2100"/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Status object is MPI-defined type and provides information about:</a:t>
            </a:r>
            <a:endParaRPr sz="2100"/>
          </a:p>
          <a:p>
            <a:pPr indent="-3619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GB" sz="2100"/>
              <a:t>The source process for the message (status.MPI_SOURCE)</a:t>
            </a:r>
            <a:endParaRPr sz="2100"/>
          </a:p>
          <a:p>
            <a:pPr indent="-3619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GB" sz="2100"/>
              <a:t>The message tag (status.MPI_TAG)</a:t>
            </a:r>
            <a:endParaRPr sz="2100"/>
          </a:p>
          <a:p>
            <a:pPr indent="-3619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GB" sz="2100"/>
              <a:t>Error status (status.MPI_ERROR)</a:t>
            </a:r>
            <a:endParaRPr sz="2100"/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The number of elements received is given by:</a:t>
            </a:r>
            <a:endParaRPr sz="21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GB" sz="2100"/>
              <a:t>MPI_Get_count(</a:t>
            </a:r>
            <a:r>
              <a:rPr b="1" lang="en-GB" sz="2100">
                <a:solidFill>
                  <a:schemeClr val="accent3"/>
                </a:solidFill>
              </a:rPr>
              <a:t>MPI_Status *status</a:t>
            </a:r>
            <a:r>
              <a:rPr b="1" lang="en-GB" sz="2100"/>
              <a:t>, </a:t>
            </a:r>
            <a:r>
              <a:rPr b="1" lang="en-GB" sz="2100">
                <a:solidFill>
                  <a:schemeClr val="accent3"/>
                </a:solidFill>
              </a:rPr>
              <a:t>MPI_Datatype datatype</a:t>
            </a:r>
            <a:r>
              <a:rPr b="1" lang="en-GB" sz="2100"/>
              <a:t>,</a:t>
            </a:r>
            <a:r>
              <a:rPr b="1" lang="en-GB" sz="2100">
                <a:solidFill>
                  <a:schemeClr val="accent3"/>
                </a:solidFill>
              </a:rPr>
              <a:t>int *count</a:t>
            </a:r>
            <a:r>
              <a:rPr b="1" lang="en-GB" sz="2100"/>
              <a:t>)</a:t>
            </a:r>
            <a:endParaRPr b="1" sz="2100"/>
          </a:p>
          <a:p>
            <a:pPr indent="-361950" lvl="1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Char char="○"/>
            </a:pPr>
            <a:r>
              <a:rPr lang="en-GB" sz="2100"/>
              <a:t>status - return status of receive operation</a:t>
            </a:r>
            <a:endParaRPr sz="2100"/>
          </a:p>
          <a:p>
            <a:pPr indent="-3619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GB" sz="2100"/>
              <a:t>datatype - datatype of each receive buffer element (handle)</a:t>
            </a:r>
            <a:endParaRPr sz="2100"/>
          </a:p>
          <a:p>
            <a:pPr indent="-3619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GB" sz="2100"/>
              <a:t>count - number of received elements (integer)(OUT)</a:t>
            </a:r>
            <a:endParaRPr sz="2100"/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f1f1b988f_0_9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chemeClr val="dk2"/>
                </a:solidFill>
              </a:rPr>
              <a:t>Example Using the “status” object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31" name="Google Shape;131;g2bf1f1b988f_0_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13825"/>
            <a:ext cx="7891676" cy="564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f1f1b988f_0_7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chemeClr val="dk2"/>
                </a:solidFill>
              </a:rPr>
              <a:t>Non-blocking Communication Functions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8" name="Google Shape;138;g2bf1f1b988f_0_75"/>
          <p:cNvSpPr txBox="1"/>
          <p:nvPr>
            <p:ph idx="1" type="body"/>
          </p:nvPr>
        </p:nvSpPr>
        <p:spPr>
          <a:xfrm>
            <a:off x="311700" y="1536624"/>
            <a:ext cx="8520600" cy="49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100"/>
              <a:t>A communication routine is non-blocking if the call returns without waiting for the communications to complete. </a:t>
            </a:r>
            <a:endParaRPr sz="21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2100"/>
              <a:t>It is the programmer’s responsibility to insure that the buffer is free for reuse.</a:t>
            </a:r>
            <a:endParaRPr sz="21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2100"/>
              <a:t>These are primarily used to increase performance by overlapping computation with communication. </a:t>
            </a:r>
            <a:endParaRPr sz="21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 sz="2100"/>
              <a:t>It is recommended to first get your program working using blocking communication before attempting to use non-blocking functions. </a:t>
            </a:r>
            <a:endParaRPr sz="2100"/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f1f1b988f_0_1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100"/>
              <a:t>The functions are as follows:</a:t>
            </a:r>
            <a:endParaRPr sz="2100"/>
          </a:p>
          <a:p>
            <a:pPr indent="-3619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b="1" lang="en-GB" sz="2100"/>
              <a:t>MPI_Isend(</a:t>
            </a:r>
            <a:r>
              <a:rPr b="1" lang="en-GB" sz="2100">
                <a:solidFill>
                  <a:schemeClr val="accent3"/>
                </a:solidFill>
              </a:rPr>
              <a:t>void* buf</a:t>
            </a:r>
            <a:r>
              <a:rPr b="1" lang="en-GB" sz="2100"/>
              <a:t>,</a:t>
            </a:r>
            <a:r>
              <a:rPr b="1" lang="en-GB" sz="2100">
                <a:solidFill>
                  <a:schemeClr val="accent3"/>
                </a:solidFill>
              </a:rPr>
              <a:t> int count</a:t>
            </a:r>
            <a:r>
              <a:rPr b="1" lang="en-GB" sz="2100"/>
              <a:t>,</a:t>
            </a:r>
            <a:r>
              <a:rPr b="1" lang="en-GB" sz="2100">
                <a:solidFill>
                  <a:schemeClr val="accent3"/>
                </a:solidFill>
              </a:rPr>
              <a:t> MPI_Datatype datatype</a:t>
            </a:r>
            <a:r>
              <a:rPr b="1" lang="en-GB" sz="2100"/>
              <a:t>,</a:t>
            </a:r>
            <a:r>
              <a:rPr b="1" lang="en-GB" sz="2100">
                <a:solidFill>
                  <a:schemeClr val="accent3"/>
                </a:solidFill>
              </a:rPr>
              <a:t> int dest</a:t>
            </a:r>
            <a:r>
              <a:rPr b="1" lang="en-GB" sz="2100"/>
              <a:t>,</a:t>
            </a:r>
            <a:r>
              <a:rPr b="1" lang="en-GB" sz="2100">
                <a:solidFill>
                  <a:schemeClr val="accent3"/>
                </a:solidFill>
              </a:rPr>
              <a:t> int tag</a:t>
            </a:r>
            <a:r>
              <a:rPr b="1" lang="en-GB" sz="2100"/>
              <a:t>,</a:t>
            </a:r>
            <a:r>
              <a:rPr b="1" lang="en-GB" sz="2100">
                <a:solidFill>
                  <a:schemeClr val="accent3"/>
                </a:solidFill>
              </a:rPr>
              <a:t> MPI_Comm comm</a:t>
            </a:r>
            <a:r>
              <a:rPr b="1" lang="en-GB" sz="2100"/>
              <a:t>,</a:t>
            </a:r>
            <a:r>
              <a:rPr b="1" lang="en-GB" sz="2100">
                <a:solidFill>
                  <a:schemeClr val="accent3"/>
                </a:solidFill>
              </a:rPr>
              <a:t> MPI_Request *request</a:t>
            </a:r>
            <a:r>
              <a:rPr b="1" lang="en-GB" sz="2100"/>
              <a:t>)</a:t>
            </a:r>
            <a:endParaRPr b="1" sz="2100"/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GB" sz="2100"/>
              <a:t>MPI_Irecv(</a:t>
            </a:r>
            <a:r>
              <a:rPr b="1" lang="en-GB" sz="2100">
                <a:solidFill>
                  <a:schemeClr val="accent3"/>
                </a:solidFill>
              </a:rPr>
              <a:t>void* buf</a:t>
            </a:r>
            <a:r>
              <a:rPr b="1" lang="en-GB" sz="2100"/>
              <a:t>,</a:t>
            </a:r>
            <a:r>
              <a:rPr b="1" lang="en-GB" sz="2100">
                <a:solidFill>
                  <a:schemeClr val="accent3"/>
                </a:solidFill>
              </a:rPr>
              <a:t> int count</a:t>
            </a:r>
            <a:r>
              <a:rPr b="1" lang="en-GB" sz="2100"/>
              <a:t>,</a:t>
            </a:r>
            <a:r>
              <a:rPr b="1" lang="en-GB" sz="2100">
                <a:solidFill>
                  <a:schemeClr val="accent3"/>
                </a:solidFill>
              </a:rPr>
              <a:t> MPI_Datatype datatype</a:t>
            </a:r>
            <a:r>
              <a:rPr b="1" lang="en-GB" sz="2100"/>
              <a:t>,</a:t>
            </a:r>
            <a:r>
              <a:rPr b="1" lang="en-GB" sz="2100">
                <a:solidFill>
                  <a:schemeClr val="accent3"/>
                </a:solidFill>
              </a:rPr>
              <a:t> int source</a:t>
            </a:r>
            <a:r>
              <a:rPr b="1" lang="en-GB" sz="2100"/>
              <a:t>,</a:t>
            </a:r>
            <a:r>
              <a:rPr b="1" lang="en-GB" sz="2100">
                <a:solidFill>
                  <a:schemeClr val="accent3"/>
                </a:solidFill>
              </a:rPr>
              <a:t> int tag</a:t>
            </a:r>
            <a:r>
              <a:rPr b="1" lang="en-GB" sz="2100"/>
              <a:t>,</a:t>
            </a:r>
            <a:r>
              <a:rPr b="1" lang="en-GB" sz="2100">
                <a:solidFill>
                  <a:schemeClr val="accent3"/>
                </a:solidFill>
              </a:rPr>
              <a:t> MPI_Comm comm</a:t>
            </a:r>
            <a:r>
              <a:rPr b="1" lang="en-GB" sz="2100"/>
              <a:t>, </a:t>
            </a:r>
            <a:r>
              <a:rPr b="1" lang="en-GB" sz="2100">
                <a:solidFill>
                  <a:schemeClr val="accent3"/>
                </a:solidFill>
              </a:rPr>
              <a:t>MPI_Request *request</a:t>
            </a:r>
            <a:r>
              <a:rPr b="1" lang="en-GB" sz="2100"/>
              <a:t>)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5" name="Google Shape;145;g2bf1f1b988f_0_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5050" y="3673325"/>
            <a:ext cx="45339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f1f1b988f_0_1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chemeClr val="dk2"/>
                </a:solidFill>
              </a:rPr>
              <a:t>Non-blocking Communication Example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52" name="Google Shape;152;g2bf1f1b988f_0_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575" y="1204467"/>
            <a:ext cx="7603399" cy="5196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f1f1b988f_0_1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solidFill>
                  <a:schemeClr val="dk2"/>
                </a:solidFill>
              </a:rPr>
              <a:t>Data movement (Collective Communication)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9" name="Google Shape;159;g2bf1f1b988f_0_131"/>
          <p:cNvSpPr txBox="1"/>
          <p:nvPr>
            <p:ph idx="1" type="body"/>
          </p:nvPr>
        </p:nvSpPr>
        <p:spPr>
          <a:xfrm>
            <a:off x="311700" y="1536625"/>
            <a:ext cx="8520600" cy="50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GB" sz="2100"/>
              <a:t>MPI_Bcast</a:t>
            </a:r>
            <a:r>
              <a:rPr lang="en-GB" sz="2100"/>
              <a:t>: Broadcast sends a message from the process with rank “root” to all other processes in the group.</a:t>
            </a:r>
            <a:endParaRPr sz="2100"/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GB" sz="2100"/>
              <a:t>MPI_Scatter</a:t>
            </a:r>
            <a:r>
              <a:rPr lang="en-GB" sz="2100"/>
              <a:t>: The scatter operation performs a one-to-all communication. It splits the message into n equal segments with the ith segment sent to the ith process in the group</a:t>
            </a:r>
            <a:endParaRPr sz="2100"/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GB" sz="2100"/>
              <a:t>MPI_Gather</a:t>
            </a:r>
            <a:r>
              <a:rPr lang="en-GB" sz="2100"/>
              <a:t>: This function is the logical opposite to MPI_Scatter, it performs an all-to-one communication where a total of n data items are collected at a single process for all of the other processes.</a:t>
            </a:r>
            <a:endParaRPr sz="2100"/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GB" sz="2100"/>
              <a:t>MPI_Alltoall</a:t>
            </a:r>
            <a:r>
              <a:rPr lang="en-GB" sz="2100"/>
              <a:t>: This function is an all-to-all version of MPI_Scatter, where every process is sending and receiving n data segments</a:t>
            </a:r>
            <a:endParaRPr sz="2100"/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GB" sz="2100"/>
              <a:t>MPI_Alltoallv</a:t>
            </a:r>
            <a:r>
              <a:rPr lang="en-GB" sz="2100"/>
              <a:t>: This is a generalization of MPI_Alltoall where each process sends/receives a customizable amount of data to/from each process.</a:t>
            </a:r>
            <a:endParaRPr sz="2100"/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f1f1b988f_0_1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chemeClr val="dk2"/>
                </a:solidFill>
              </a:rPr>
              <a:t>Broadcasting with MPI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6" name="Google Shape;166;g2bf1f1b988f_0_139"/>
          <p:cNvSpPr txBox="1"/>
          <p:nvPr>
            <p:ph idx="1" type="body"/>
          </p:nvPr>
        </p:nvSpPr>
        <p:spPr>
          <a:xfrm>
            <a:off x="311700" y="1536625"/>
            <a:ext cx="8520600" cy="50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A broadcast is one of the standard collective communication techniques.</a:t>
            </a:r>
            <a:endParaRPr sz="2100"/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During a broadcast, one process sends the same data to all processes in a communicator.</a:t>
            </a:r>
            <a:endParaRPr sz="21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/>
          </a:p>
          <a:p>
            <a:pPr indent="-3619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One of the main uses of broadcasting is to send out user input to a parallel program, or send out configuration parameters to all processes.</a:t>
            </a:r>
            <a:endParaRPr sz="2100"/>
          </a:p>
        </p:txBody>
      </p:sp>
      <p:pic>
        <p:nvPicPr>
          <p:cNvPr id="167" name="Google Shape;167;g2bf1f1b988f_0_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5413" y="3077138"/>
            <a:ext cx="49053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f1f1b988f_0_14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chemeClr val="dk2"/>
                </a:solidFill>
              </a:rPr>
              <a:t>MPI_Broadcast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4" name="Google Shape;174;g2bf1f1b988f_0_148"/>
          <p:cNvSpPr txBox="1"/>
          <p:nvPr>
            <p:ph idx="1" type="body"/>
          </p:nvPr>
        </p:nvSpPr>
        <p:spPr>
          <a:xfrm>
            <a:off x="311700" y="1536625"/>
            <a:ext cx="8520600" cy="50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The function for broadcast in MPI is MPI_Bcast()</a:t>
            </a:r>
            <a:endParaRPr sz="2100"/>
          </a:p>
          <a:p>
            <a:pPr indent="-3619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b="1" lang="en-GB" sz="2100"/>
              <a:t>MPI_Bcast(</a:t>
            </a:r>
            <a:r>
              <a:rPr b="1" lang="en-GB" sz="2100">
                <a:solidFill>
                  <a:schemeClr val="accent3"/>
                </a:solidFill>
              </a:rPr>
              <a:t>void* data</a:t>
            </a:r>
            <a:r>
              <a:rPr b="1" lang="en-GB" sz="2100"/>
              <a:t>,</a:t>
            </a:r>
            <a:r>
              <a:rPr b="1" lang="en-GB" sz="2100">
                <a:solidFill>
                  <a:schemeClr val="accent3"/>
                </a:solidFill>
              </a:rPr>
              <a:t> int count</a:t>
            </a:r>
            <a:r>
              <a:rPr b="1" lang="en-GB" sz="2100"/>
              <a:t>,</a:t>
            </a:r>
            <a:r>
              <a:rPr b="1" lang="en-GB" sz="2100">
                <a:solidFill>
                  <a:schemeClr val="accent3"/>
                </a:solidFill>
              </a:rPr>
              <a:t> MPI_Datatype datatype</a:t>
            </a:r>
            <a:r>
              <a:rPr b="1" lang="en-GB" sz="2100"/>
              <a:t>,</a:t>
            </a:r>
            <a:r>
              <a:rPr b="1" lang="en-GB" sz="2100">
                <a:solidFill>
                  <a:schemeClr val="accent3"/>
                </a:solidFill>
              </a:rPr>
              <a:t> int sender</a:t>
            </a:r>
            <a:r>
              <a:rPr b="1" lang="en-GB" sz="2100"/>
              <a:t>,</a:t>
            </a:r>
            <a:r>
              <a:rPr b="1" lang="en-GB" sz="2100">
                <a:solidFill>
                  <a:schemeClr val="accent3"/>
                </a:solidFill>
              </a:rPr>
              <a:t> MPI_Comm communicator</a:t>
            </a:r>
            <a:r>
              <a:rPr b="1" lang="en-GB" sz="2100"/>
              <a:t>)</a:t>
            </a:r>
            <a:endParaRPr b="1" sz="2100"/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Although the root process and receiver processes do different jobs, they all call the same MPI_Bcast function.</a:t>
            </a:r>
            <a:endParaRPr sz="2100"/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When the root process calls MPI_Bcast, the data variable will be sent to all other processes.</a:t>
            </a:r>
            <a:endParaRPr sz="2100"/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When all of the receiver processes call MPI_Bcast, the data variable will be filled in with the data from the root process.</a:t>
            </a:r>
            <a:endParaRPr sz="2100"/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f1f1b988f_0_15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chemeClr val="dk2"/>
                </a:solidFill>
              </a:rPr>
              <a:t>MPI_Broadcast Example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81" name="Google Shape;181;g2bf1f1b988f_0_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316892"/>
            <a:ext cx="7103321" cy="5196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f1f1b988f_0_16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solidFill>
                  <a:schemeClr val="dk2"/>
                </a:solidFill>
              </a:rPr>
              <a:t>Synchronization (Collective Communication)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8" name="Google Shape;188;g2bf1f1b988f_0_166"/>
          <p:cNvSpPr txBox="1"/>
          <p:nvPr>
            <p:ph idx="1" type="body"/>
          </p:nvPr>
        </p:nvSpPr>
        <p:spPr>
          <a:xfrm>
            <a:off x="311700" y="1536625"/>
            <a:ext cx="8520600" cy="50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100"/>
              <a:t>Processes wait until all members of the group have reached the synchronization point. </a:t>
            </a:r>
            <a:endParaRPr sz="21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2100"/>
              <a:t>The function used to do this is:</a:t>
            </a:r>
            <a:endParaRPr sz="2100"/>
          </a:p>
          <a:p>
            <a:pPr indent="4572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GB" sz="2100"/>
              <a:t>MPI_Barrier (</a:t>
            </a:r>
            <a:r>
              <a:rPr b="1" lang="en-GB" sz="2100">
                <a:solidFill>
                  <a:schemeClr val="accent3"/>
                </a:solidFill>
              </a:rPr>
              <a:t>comm</a:t>
            </a:r>
            <a:r>
              <a:rPr b="1" lang="en-GB" sz="2100"/>
              <a:t>)</a:t>
            </a:r>
            <a:endParaRPr b="1" sz="21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2100"/>
              <a:t>This causes each process, when reaching the MPI_Barrier call, to block until all tasks in the group reach the same MPI_Barrier call.</a:t>
            </a:r>
            <a:endParaRPr sz="21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c96b8282e_0_279"/>
          <p:cNvSpPr txBox="1"/>
          <p:nvPr>
            <p:ph type="title"/>
          </p:nvPr>
        </p:nvSpPr>
        <p:spPr>
          <a:xfrm>
            <a:off x="311700" y="3307400"/>
            <a:ext cx="8114400" cy="326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56"/>
              <a:buNone/>
            </a:pPr>
            <a:r>
              <a:rPr lang="en-GB"/>
              <a:t>Message Passing Interface - Part 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bf1f1b988f_0_18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solidFill>
                  <a:schemeClr val="dk2"/>
                </a:solidFill>
              </a:rPr>
              <a:t>Synchronization (Collective Communication)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5" name="Google Shape;195;g2bf1f1b988f_0_185"/>
          <p:cNvSpPr txBox="1"/>
          <p:nvPr>
            <p:ph idx="1" type="body"/>
          </p:nvPr>
        </p:nvSpPr>
        <p:spPr>
          <a:xfrm>
            <a:off x="311700" y="1536625"/>
            <a:ext cx="8520600" cy="50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-GB" sz="2100"/>
              <a:t>MPI_Barrier(</a:t>
            </a:r>
            <a:r>
              <a:rPr b="1" lang="en-GB" sz="2100">
                <a:solidFill>
                  <a:schemeClr val="accent3"/>
                </a:solidFill>
              </a:rPr>
              <a:t>MPI_Comm comm</a:t>
            </a:r>
            <a:r>
              <a:rPr b="1" lang="en-GB" sz="2100"/>
              <a:t>)</a:t>
            </a:r>
            <a:endParaRPr b="1" sz="2100"/>
          </a:p>
        </p:txBody>
      </p:sp>
      <p:pic>
        <p:nvPicPr>
          <p:cNvPr id="196" name="Google Shape;196;g2bf1f1b988f_0_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3625" y="1966163"/>
            <a:ext cx="472440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bf1f1b988f_0_19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chemeClr val="dk2"/>
                </a:solidFill>
              </a:rPr>
              <a:t>Synchronization Example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03" name="Google Shape;203;g2bf1f1b988f_0_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350" y="1538279"/>
            <a:ext cx="5210175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bf1f1b988f_0_17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chemeClr val="dk2"/>
                </a:solidFill>
              </a:rPr>
              <a:t>Reductions (Collective computation)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0" name="Google Shape;210;g2bf1f1b988f_0_175"/>
          <p:cNvSpPr txBox="1"/>
          <p:nvPr>
            <p:ph idx="1" type="body"/>
          </p:nvPr>
        </p:nvSpPr>
        <p:spPr>
          <a:xfrm>
            <a:off x="311700" y="1536625"/>
            <a:ext cx="8520600" cy="50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100"/>
              <a:t>One member of the group collects data from the other members and performs an operation (min, max, add, multiply, etc.) on that data.</a:t>
            </a:r>
            <a:endParaRPr sz="21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2100"/>
              <a:t>The function to do this is:</a:t>
            </a:r>
            <a:endParaRPr sz="21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GB" sz="2100"/>
              <a:t>MPI_Reduce</a:t>
            </a:r>
            <a:endParaRPr sz="21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2100"/>
              <a:t>One of the parameters of this function is the operation to be performed. Examples of this are: MPI_MAX, MPI_MIN, MPI_SUM, MPI_PROD, etc.</a:t>
            </a:r>
            <a:endParaRPr sz="21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g2bf1f1b988f_0_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7351" y="0"/>
            <a:ext cx="7836646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c96b8282e_0_45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chemeClr val="dk2"/>
                </a:solidFill>
              </a:rPr>
              <a:t>Message Passing interface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5" name="Google Shape;75;g2bc96b8282e_0_455"/>
          <p:cNvPicPr preferRelativeResize="0"/>
          <p:nvPr/>
        </p:nvPicPr>
        <p:blipFill rotWithShape="1">
          <a:blip r:embed="rId3">
            <a:alphaModFix/>
          </a:blip>
          <a:srcRect b="0" l="6112" r="0" t="12417"/>
          <a:stretch/>
        </p:blipFill>
        <p:spPr>
          <a:xfrm>
            <a:off x="1969625" y="2605000"/>
            <a:ext cx="5103050" cy="18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f1f1b988f_0_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chemeClr val="dk2"/>
                </a:solidFill>
              </a:rPr>
              <a:t>Core MPI Functions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2" name="Google Shape;82;g2bf1f1b988f_0_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100"/>
              <a:t>Most MPI programs can be written using just these six core functions: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b="1" lang="en-GB" sz="2100"/>
              <a:t>MPI_Init</a:t>
            </a:r>
            <a:endParaRPr b="1" sz="21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int MPI_Init(</a:t>
            </a:r>
            <a:r>
              <a:rPr lang="en-GB" sz="1700">
                <a:solidFill>
                  <a:schemeClr val="accent3"/>
                </a:solidFill>
              </a:rPr>
              <a:t>int *argc</a:t>
            </a:r>
            <a:r>
              <a:rPr lang="en-GB" sz="1700"/>
              <a:t>,</a:t>
            </a:r>
            <a:r>
              <a:rPr lang="en-GB" sz="1700">
                <a:solidFill>
                  <a:schemeClr val="accent3"/>
                </a:solidFill>
              </a:rPr>
              <a:t> char ***argv</a:t>
            </a:r>
            <a:r>
              <a:rPr lang="en-GB" sz="1700"/>
              <a:t>)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initialize the MPI library (must be the first routine called)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GB" sz="1700"/>
              <a:t>MPI_Comm_size</a:t>
            </a:r>
            <a:endParaRPr b="1"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int MPI_Comm_size(</a:t>
            </a:r>
            <a:r>
              <a:rPr lang="en-GB" sz="1700">
                <a:solidFill>
                  <a:schemeClr val="accent3"/>
                </a:solidFill>
              </a:rPr>
              <a:t>MPI_Comm comm</a:t>
            </a:r>
            <a:r>
              <a:rPr lang="en-GB" sz="1700"/>
              <a:t>,</a:t>
            </a:r>
            <a:r>
              <a:rPr lang="en-GB" sz="1700">
                <a:solidFill>
                  <a:schemeClr val="accent3"/>
                </a:solidFill>
              </a:rPr>
              <a:t> int *size</a:t>
            </a:r>
            <a:r>
              <a:rPr lang="en-GB" sz="1700"/>
              <a:t>)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get the size of a communicator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GB" sz="1700"/>
              <a:t>MPI_Comm_rank</a:t>
            </a:r>
            <a:endParaRPr b="1"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int MPI_Comm_rank(</a:t>
            </a:r>
            <a:r>
              <a:rPr lang="en-GB" sz="1700">
                <a:solidFill>
                  <a:schemeClr val="accent3"/>
                </a:solidFill>
              </a:rPr>
              <a:t>MPI_Comm comm</a:t>
            </a:r>
            <a:r>
              <a:rPr lang="en-GB" sz="1700"/>
              <a:t>,</a:t>
            </a:r>
            <a:r>
              <a:rPr lang="en-GB" sz="1700">
                <a:solidFill>
                  <a:schemeClr val="accent3"/>
                </a:solidFill>
              </a:rPr>
              <a:t> int *rank</a:t>
            </a:r>
            <a:r>
              <a:rPr lang="en-GB" sz="1700"/>
              <a:t>)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get the rank of the calling process in the communicator</a:t>
            </a:r>
            <a:endParaRPr sz="1700"/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f1f1b988f_0_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chemeClr val="dk2"/>
                </a:solidFill>
              </a:rPr>
              <a:t>Core MPI Functions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9" name="Google Shape;89;g2bf1f1b988f_0_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GB" sz="2100"/>
              <a:t>MPI_Send</a:t>
            </a:r>
            <a:endParaRPr b="1" sz="2100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GB" sz="2100"/>
              <a:t>int MPI_Send(</a:t>
            </a:r>
            <a:r>
              <a:rPr lang="en-GB" sz="2100">
                <a:solidFill>
                  <a:schemeClr val="accent3"/>
                </a:solidFill>
              </a:rPr>
              <a:t>const void *buf</a:t>
            </a:r>
            <a:r>
              <a:rPr lang="en-GB" sz="2100"/>
              <a:t>,</a:t>
            </a:r>
            <a:r>
              <a:rPr lang="en-GB" sz="2100">
                <a:solidFill>
                  <a:schemeClr val="accent3"/>
                </a:solidFill>
              </a:rPr>
              <a:t> int count</a:t>
            </a:r>
            <a:r>
              <a:rPr lang="en-GB" sz="2100"/>
              <a:t>,</a:t>
            </a:r>
            <a:r>
              <a:rPr lang="en-GB" sz="2100">
                <a:solidFill>
                  <a:schemeClr val="accent3"/>
                </a:solidFill>
              </a:rPr>
              <a:t> MPI_Datatype datatype, int dest</a:t>
            </a:r>
            <a:r>
              <a:rPr lang="en-GB" sz="2100"/>
              <a:t>,</a:t>
            </a:r>
            <a:r>
              <a:rPr lang="en-GB" sz="2100">
                <a:solidFill>
                  <a:schemeClr val="accent3"/>
                </a:solidFill>
              </a:rPr>
              <a:t> int tag</a:t>
            </a:r>
            <a:r>
              <a:rPr lang="en-GB" sz="2100"/>
              <a:t>, </a:t>
            </a:r>
            <a:r>
              <a:rPr lang="en-GB" sz="2100">
                <a:solidFill>
                  <a:schemeClr val="accent3"/>
                </a:solidFill>
              </a:rPr>
              <a:t>MPI_Comm comm</a:t>
            </a:r>
            <a:r>
              <a:rPr lang="en-GB" sz="2100"/>
              <a:t>)</a:t>
            </a:r>
            <a:endParaRPr sz="2100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GB" sz="2100"/>
              <a:t>send a message to another process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GB" sz="2100"/>
              <a:t>MPI_Recv</a:t>
            </a:r>
            <a:endParaRPr b="1" sz="2100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GB" sz="2100"/>
              <a:t>int MPI_Recv(</a:t>
            </a:r>
            <a:r>
              <a:rPr lang="en-GB" sz="2100">
                <a:solidFill>
                  <a:schemeClr val="accent3"/>
                </a:solidFill>
              </a:rPr>
              <a:t>void *buf</a:t>
            </a:r>
            <a:r>
              <a:rPr lang="en-GB" sz="2100"/>
              <a:t>,</a:t>
            </a:r>
            <a:r>
              <a:rPr lang="en-GB" sz="2100">
                <a:solidFill>
                  <a:schemeClr val="accent3"/>
                </a:solidFill>
              </a:rPr>
              <a:t> int count</a:t>
            </a:r>
            <a:r>
              <a:rPr lang="en-GB" sz="2100"/>
              <a:t>,</a:t>
            </a:r>
            <a:r>
              <a:rPr lang="en-GB" sz="2100">
                <a:solidFill>
                  <a:schemeClr val="accent3"/>
                </a:solidFill>
              </a:rPr>
              <a:t> MPI_Datatype datatype, int source</a:t>
            </a:r>
            <a:r>
              <a:rPr lang="en-GB" sz="2100"/>
              <a:t>,</a:t>
            </a:r>
            <a:r>
              <a:rPr lang="en-GB" sz="2100">
                <a:solidFill>
                  <a:schemeClr val="accent3"/>
                </a:solidFill>
              </a:rPr>
              <a:t> int tag</a:t>
            </a:r>
            <a:r>
              <a:rPr lang="en-GB" sz="2100"/>
              <a:t>,</a:t>
            </a:r>
            <a:r>
              <a:rPr lang="en-GB" sz="2100">
                <a:solidFill>
                  <a:schemeClr val="accent3"/>
                </a:solidFill>
              </a:rPr>
              <a:t> MPI_Comm comm</a:t>
            </a:r>
            <a:r>
              <a:rPr lang="en-GB" sz="2100"/>
              <a:t>,</a:t>
            </a:r>
            <a:r>
              <a:rPr lang="en-GB" sz="2100">
                <a:solidFill>
                  <a:schemeClr val="accent3"/>
                </a:solidFill>
              </a:rPr>
              <a:t> MPI_Status *status</a:t>
            </a:r>
            <a:r>
              <a:rPr lang="en-GB" sz="2100"/>
              <a:t>)</a:t>
            </a:r>
            <a:endParaRPr sz="2100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GB" sz="2100"/>
              <a:t>receive a message from another process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GB" sz="2100"/>
              <a:t>MPI_Finalize</a:t>
            </a:r>
            <a:endParaRPr b="1" sz="2100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GB" sz="2100"/>
              <a:t>int MPI_Finalize()</a:t>
            </a:r>
            <a:endParaRPr sz="2100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GB" sz="2100"/>
              <a:t>clean up all MPI state (must be the last MPI function called by a process)</a:t>
            </a:r>
            <a:endParaRPr sz="2100"/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f1f1b988f_0_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chemeClr val="dk2"/>
                </a:solidFill>
              </a:rPr>
              <a:t>MPI Example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6" name="Google Shape;96;g2bf1f1b988f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509267"/>
            <a:ext cx="852487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f1f1b988f_0_5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chemeClr val="dk2"/>
                </a:solidFill>
              </a:rPr>
              <a:t> MPI Communication Functions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3" name="Google Shape;103;g2bf1f1b988f_0_5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100"/>
              <a:t>There are two types of communication functions in MPI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b="1" lang="en-GB" sz="2100"/>
              <a:t>Blocking Communication Functions</a:t>
            </a:r>
            <a:endParaRPr b="1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GB" sz="2100"/>
              <a:t>Non-blocking Communication Functions</a:t>
            </a:r>
            <a:endParaRPr b="1" sz="2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b="1" sz="2100"/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f1f1b988f_0_6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chemeClr val="dk2"/>
                </a:solidFill>
              </a:rPr>
              <a:t>Blocking Communication Functions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0" name="Google Shape;110;g2bf1f1b988f_0_67"/>
          <p:cNvSpPr txBox="1"/>
          <p:nvPr>
            <p:ph idx="1" type="body"/>
          </p:nvPr>
        </p:nvSpPr>
        <p:spPr>
          <a:xfrm>
            <a:off x="311700" y="1536624"/>
            <a:ext cx="8520600" cy="5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100"/>
              <a:t>Blocking communication are routines where the completion of the call is dependent on certain “events”. </a:t>
            </a:r>
            <a:endParaRPr sz="21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2100"/>
              <a:t>For sends, the data must be successfully sent or safely copied to system buffer space and for receives, the data must be safely stored in the receive buffer. </a:t>
            </a:r>
            <a:endParaRPr sz="21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2100"/>
              <a:t>Generally, this should be the go-to option for direct communication. </a:t>
            </a:r>
            <a:endParaRPr sz="21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f1f1b988f_0_10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100"/>
              <a:t>The functions are as follows: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GB" sz="2100"/>
              <a:t>MPI_Send(</a:t>
            </a:r>
            <a:r>
              <a:rPr b="1" lang="en-GB" sz="2100">
                <a:solidFill>
                  <a:schemeClr val="accent3"/>
                </a:solidFill>
              </a:rPr>
              <a:t>void* buf</a:t>
            </a:r>
            <a:r>
              <a:rPr b="1" lang="en-GB" sz="2100"/>
              <a:t>,</a:t>
            </a:r>
            <a:r>
              <a:rPr b="1" lang="en-GB" sz="2100">
                <a:solidFill>
                  <a:schemeClr val="accent3"/>
                </a:solidFill>
              </a:rPr>
              <a:t> int count</a:t>
            </a:r>
            <a:r>
              <a:rPr b="1" lang="en-GB" sz="2100"/>
              <a:t>,</a:t>
            </a:r>
            <a:r>
              <a:rPr b="1" lang="en-GB" sz="2100">
                <a:solidFill>
                  <a:schemeClr val="accent3"/>
                </a:solidFill>
              </a:rPr>
              <a:t> MPI_Datatype datatype</a:t>
            </a:r>
            <a:r>
              <a:rPr b="1" lang="en-GB" sz="2100"/>
              <a:t>,</a:t>
            </a:r>
            <a:r>
              <a:rPr b="1" lang="en-GB" sz="2100">
                <a:solidFill>
                  <a:schemeClr val="accent3"/>
                </a:solidFill>
              </a:rPr>
              <a:t> int dest</a:t>
            </a:r>
            <a:r>
              <a:rPr b="1" lang="en-GB" sz="2100"/>
              <a:t>, </a:t>
            </a:r>
            <a:r>
              <a:rPr b="1" lang="en-GB" sz="2100">
                <a:solidFill>
                  <a:schemeClr val="accent3"/>
                </a:solidFill>
              </a:rPr>
              <a:t>int tag</a:t>
            </a:r>
            <a:r>
              <a:rPr b="1" lang="en-GB" sz="2100"/>
              <a:t>,</a:t>
            </a:r>
            <a:r>
              <a:rPr b="1" lang="en-GB" sz="2100">
                <a:solidFill>
                  <a:schemeClr val="accent3"/>
                </a:solidFill>
              </a:rPr>
              <a:t> MPI_Comm comm</a:t>
            </a:r>
            <a:r>
              <a:rPr b="1" lang="en-GB" sz="2100"/>
              <a:t>)</a:t>
            </a:r>
            <a:endParaRPr b="1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GB" sz="2100"/>
              <a:t>MPI_Recv(</a:t>
            </a:r>
            <a:r>
              <a:rPr b="1" lang="en-GB" sz="2100">
                <a:solidFill>
                  <a:schemeClr val="accent3"/>
                </a:solidFill>
              </a:rPr>
              <a:t>void* buf</a:t>
            </a:r>
            <a:r>
              <a:rPr b="1" lang="en-GB" sz="2100"/>
              <a:t>,</a:t>
            </a:r>
            <a:r>
              <a:rPr b="1" lang="en-GB" sz="2100">
                <a:solidFill>
                  <a:schemeClr val="accent3"/>
                </a:solidFill>
              </a:rPr>
              <a:t> int count</a:t>
            </a:r>
            <a:r>
              <a:rPr b="1" lang="en-GB" sz="2100"/>
              <a:t>,</a:t>
            </a:r>
            <a:r>
              <a:rPr b="1" lang="en-GB" sz="2100">
                <a:solidFill>
                  <a:schemeClr val="accent3"/>
                </a:solidFill>
              </a:rPr>
              <a:t> MPI_Datatype datatype</a:t>
            </a:r>
            <a:r>
              <a:rPr b="1" lang="en-GB" sz="2100"/>
              <a:t>, </a:t>
            </a:r>
            <a:r>
              <a:rPr b="1" lang="en-GB" sz="2100">
                <a:solidFill>
                  <a:schemeClr val="accent3"/>
                </a:solidFill>
              </a:rPr>
              <a:t>int source</a:t>
            </a:r>
            <a:r>
              <a:rPr b="1" lang="en-GB" sz="2100"/>
              <a:t>,</a:t>
            </a:r>
            <a:r>
              <a:rPr b="1" lang="en-GB" sz="2100">
                <a:solidFill>
                  <a:schemeClr val="accent3"/>
                </a:solidFill>
              </a:rPr>
              <a:t> int tag</a:t>
            </a:r>
            <a:r>
              <a:rPr b="1" lang="en-GB" sz="2100"/>
              <a:t>,</a:t>
            </a:r>
            <a:r>
              <a:rPr b="1" lang="en-GB" sz="2100">
                <a:solidFill>
                  <a:schemeClr val="accent3"/>
                </a:solidFill>
              </a:rPr>
              <a:t> MPI_Comm comm</a:t>
            </a:r>
            <a:r>
              <a:rPr b="1" lang="en-GB" sz="2100"/>
              <a:t>,</a:t>
            </a:r>
            <a:r>
              <a:rPr b="1" lang="en-GB" sz="2100">
                <a:solidFill>
                  <a:schemeClr val="accent3"/>
                </a:solidFill>
              </a:rPr>
              <a:t> MPI_Status *status</a:t>
            </a:r>
            <a:r>
              <a:rPr b="1" lang="en-GB" sz="2100"/>
              <a:t>)</a:t>
            </a:r>
            <a:endParaRPr b="1"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7" name="Google Shape;117;g2bf1f1b988f_0_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9138" y="3475713"/>
            <a:ext cx="513397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2018-09-28T12:08:05Z</dcterms:created>
</cp:coreProperties>
</file>