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8" r:id="rId6"/>
    <p:sldId id="262" r:id="rId7"/>
    <p:sldId id="263" r:id="rId8"/>
    <p:sldId id="273" r:id="rId9"/>
    <p:sldId id="264" r:id="rId10"/>
    <p:sldId id="265" r:id="rId11"/>
    <p:sldId id="269" r:id="rId12"/>
    <p:sldId id="270" r:id="rId13"/>
    <p:sldId id="274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205" y="304801"/>
            <a:ext cx="7066865" cy="3204175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Block-chain based advanced industrial ERP System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AADITYA  M  NAIR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MCA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S4-A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xmlns="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476206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entire system is built using </a:t>
            </a:r>
            <a:r>
              <a:rPr lang="en-IN" b="1" dirty="0"/>
              <a:t>RAD </a:t>
            </a:r>
            <a:r>
              <a:rPr lang="en-IN" dirty="0" smtClean="0"/>
              <a:t>methodology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20" b="8229"/>
          <a:stretch/>
        </p:blipFill>
        <p:spPr>
          <a:xfrm>
            <a:off x="1429554" y="2730321"/>
            <a:ext cx="7096259" cy="35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It provides 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/>
              <a:t>High Quality Systems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/>
              <a:t>Rapid/ Fast Development and Delivery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/>
              <a:t>Low Costs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68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SSH Algorithm</a:t>
            </a:r>
          </a:p>
          <a:p>
            <a:endParaRPr lang="en-IN" sz="24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 smtClean="0"/>
              <a:t>SSH – Secure Shell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 smtClean="0"/>
              <a:t>Used for encryption and transfer data securely over insecure network.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 smtClean="0"/>
              <a:t>Only admin can decrypt using his secret </a:t>
            </a:r>
            <a:r>
              <a:rPr lang="en-IN" sz="2200" dirty="0" smtClean="0"/>
              <a:t>key.</a:t>
            </a:r>
            <a:endParaRPr lang="en-IN" sz="2200" dirty="0" smtClean="0"/>
          </a:p>
          <a:p>
            <a:pPr marL="0" indent="0">
              <a:buNone/>
            </a:pPr>
            <a:endParaRPr lang="en-IN" sz="24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sz="24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sz="24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sz="2400" dirty="0" smtClean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787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4699"/>
            <a:ext cx="10058400" cy="1429555"/>
          </a:xfrm>
        </p:spPr>
        <p:txBody>
          <a:bodyPr/>
          <a:lstStyle/>
          <a:p>
            <a:r>
              <a:rPr lang="en-GB" dirty="0" smtClean="0"/>
              <a:t>Front-end &amp; 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Front end - Asp.net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B</a:t>
            </a:r>
            <a:r>
              <a:rPr lang="en-US" sz="2400" dirty="0" smtClean="0"/>
              <a:t>ack- end – SQL Server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127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61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96225"/>
            <a:ext cx="10058400" cy="47523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Relevance </a:t>
            </a:r>
            <a:r>
              <a:rPr lang="en-IN" dirty="0"/>
              <a:t>of </a:t>
            </a:r>
            <a:r>
              <a:rPr lang="en-IN" dirty="0" smtClean="0"/>
              <a:t>Topic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Description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Objectives of </a:t>
            </a:r>
            <a:r>
              <a:rPr lang="en-IN" dirty="0" smtClean="0"/>
              <a:t>Study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Existing System 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Proposed </a:t>
            </a:r>
            <a:r>
              <a:rPr lang="en-IN" dirty="0" smtClean="0"/>
              <a:t>System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Modules 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Methodology 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Algorithms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</a:t>
            </a:r>
            <a:r>
              <a:rPr lang="en-GB" dirty="0" smtClean="0"/>
              <a:t>Front-end and </a:t>
            </a:r>
            <a:r>
              <a:rPr lang="en-GB" dirty="0" smtClean="0"/>
              <a:t>Back-end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1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Relevance of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b="1" dirty="0"/>
              <a:t>Why do you need an advanced ERP system in 2022</a:t>
            </a:r>
            <a:r>
              <a:rPr lang="en-GB" sz="3200" b="1" dirty="0" smtClean="0"/>
              <a:t>?</a:t>
            </a:r>
          </a:p>
          <a:p>
            <a:endParaRPr lang="en-GB" sz="2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Better business performance.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Growth of business.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Improved response 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Faster decision making.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Better than legacy system.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58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22513"/>
            <a:ext cx="10058400" cy="174171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Description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An Enterprise Resource Planning (ERP) system is a software </a:t>
            </a:r>
            <a:r>
              <a:rPr lang="en-GB" dirty="0" smtClean="0"/>
              <a:t>that helps business organization to standardize different process.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Oval 3"/>
          <p:cNvSpPr/>
          <p:nvPr/>
        </p:nvSpPr>
        <p:spPr>
          <a:xfrm>
            <a:off x="1842956" y="4232849"/>
            <a:ext cx="2995748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dirty="0"/>
              <a:t>Accounting</a:t>
            </a:r>
          </a:p>
        </p:txBody>
      </p:sp>
      <p:sp>
        <p:nvSpPr>
          <p:cNvPr id="5" name="Oval 4"/>
          <p:cNvSpPr/>
          <p:nvPr/>
        </p:nvSpPr>
        <p:spPr>
          <a:xfrm>
            <a:off x="5281748" y="2780211"/>
            <a:ext cx="3283132" cy="1143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dirty="0"/>
              <a:t>Procurement</a:t>
            </a:r>
          </a:p>
        </p:txBody>
      </p:sp>
      <p:sp>
        <p:nvSpPr>
          <p:cNvPr id="6" name="Oval 5"/>
          <p:cNvSpPr/>
          <p:nvPr/>
        </p:nvSpPr>
        <p:spPr>
          <a:xfrm>
            <a:off x="8906690" y="4232849"/>
            <a:ext cx="2952205" cy="1258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Management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806441" y="4428309"/>
            <a:ext cx="2233748" cy="1166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ERP SYSTEM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8040189" y="4764433"/>
            <a:ext cx="868680" cy="391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 rot="10800000">
            <a:off x="6672943" y="3947159"/>
            <a:ext cx="500744" cy="481150"/>
          </a:xfrm>
          <a:prstGeom prst="downArrow">
            <a:avLst>
              <a:gd name="adj1" fmla="val 50000"/>
              <a:gd name="adj2" fmla="val 38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 rot="10800000">
            <a:off x="4838704" y="4754880"/>
            <a:ext cx="964471" cy="410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23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 smtClean="0"/>
              <a:t>Integrating ERP with Block-chain</a:t>
            </a:r>
          </a:p>
          <a:p>
            <a:pPr marL="0" indent="0">
              <a:buNone/>
            </a:pPr>
            <a:endParaRPr lang="en-IN" sz="24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Block chain </a:t>
            </a:r>
            <a:r>
              <a:rPr lang="en-IN" sz="2000" dirty="0"/>
              <a:t>technology is a technology that uses decentralized ledgers to keep transaction records</a:t>
            </a:r>
            <a:r>
              <a:rPr lang="en-IN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Thereby it provides: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600" dirty="0" smtClean="0"/>
              <a:t>Security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600" dirty="0" smtClean="0"/>
              <a:t>Transparency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600" dirty="0" smtClean="0"/>
              <a:t>Less transaction time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600" dirty="0" smtClean="0"/>
              <a:t>No middle-men in transaction</a:t>
            </a:r>
          </a:p>
          <a:p>
            <a:pPr marL="384048" lvl="2" indent="0">
              <a:buNone/>
            </a:pPr>
            <a:endParaRPr lang="en-IN" sz="1200" dirty="0" smtClean="0"/>
          </a:p>
          <a:p>
            <a:pPr>
              <a:buFont typeface="Wingdings" panose="05000000000000000000" pitchFamily="2" charset="2"/>
              <a:buChar char="§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3938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134380"/>
          </a:xfrm>
        </p:spPr>
        <p:txBody>
          <a:bodyPr/>
          <a:lstStyle/>
          <a:p>
            <a:r>
              <a:rPr lang="en-IN" dirty="0"/>
              <a:t>Objectives of Study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717074"/>
            <a:ext cx="10058400" cy="31520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 smtClean="0"/>
              <a:t>To integrate </a:t>
            </a:r>
            <a:r>
              <a:rPr lang="en-IN" sz="2400" b="1" dirty="0" err="1" smtClean="0"/>
              <a:t>blockchain</a:t>
            </a:r>
            <a:r>
              <a:rPr lang="en-IN" sz="2400" b="1" dirty="0" smtClean="0"/>
              <a:t> with ERP :</a:t>
            </a:r>
          </a:p>
          <a:p>
            <a:pPr marL="0" indent="0">
              <a:buNone/>
            </a:pPr>
            <a:endParaRPr lang="en-I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To provide better transparency and security to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 smtClean="0"/>
              <a:t>To determine methods that could effectively manage business activities.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827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39633"/>
            <a:ext cx="10058400" cy="192704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Existing </a:t>
            </a:r>
            <a:r>
              <a:rPr lang="en-IN" dirty="0" smtClean="0"/>
              <a:t>System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97280" y="2601532"/>
            <a:ext cx="4639736" cy="326756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Centralized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Lack of transparency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More chance of manipulation</a:t>
            </a:r>
          </a:p>
        </p:txBody>
      </p:sp>
    </p:spTree>
    <p:extLst>
      <p:ext uri="{BB962C8B-B14F-4D97-AF65-F5344CB8AC3E}">
        <p14:creationId xmlns:p14="http://schemas.microsoft.com/office/powerpoint/2010/main" val="26080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97280" y="2524259"/>
            <a:ext cx="10058400" cy="334483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Decentralized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Ensure transparency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No manipulation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4619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58400" cy="2011680"/>
          </a:xfrm>
        </p:spPr>
        <p:txBody>
          <a:bodyPr>
            <a:normAutofit/>
          </a:bodyPr>
          <a:lstStyle/>
          <a:p>
            <a:r>
              <a:rPr lang="en-GB" dirty="0" smtClean="0"/>
              <a:t>Modules </a:t>
            </a: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01308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pPr marL="658368" lvl="1" indent="-457200">
              <a:buFont typeface="+mj-lt"/>
              <a:buAutoNum type="arabicPeriod"/>
            </a:pPr>
            <a:r>
              <a:rPr lang="en-IN" sz="2000" dirty="0" smtClean="0"/>
              <a:t>Accounting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sz="1600" dirty="0" smtClean="0"/>
              <a:t>Ledger Management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sz="1600" dirty="0" smtClean="0"/>
              <a:t>Transaction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IN" sz="2000" dirty="0" smtClean="0"/>
              <a:t>Procurement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sz="1600" dirty="0" smtClean="0"/>
              <a:t>Purchase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sz="1600" dirty="0" smtClean="0"/>
              <a:t>Stock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IN" sz="2000" dirty="0" smtClean="0"/>
              <a:t>Project Management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sz="1600" dirty="0" smtClean="0"/>
              <a:t>Add project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IN" sz="1600" dirty="0" smtClean="0"/>
              <a:t>Manage project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802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246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Bookman Old Style</vt:lpstr>
      <vt:lpstr>Calibri</vt:lpstr>
      <vt:lpstr>Franklin Gothic Book</vt:lpstr>
      <vt:lpstr>Wingdings</vt:lpstr>
      <vt:lpstr>1_RetrospectVTI</vt:lpstr>
      <vt:lpstr>Block-chain based advanced industrial ERP System</vt:lpstr>
      <vt:lpstr>Contents</vt:lpstr>
      <vt:lpstr>Relevance of Topic</vt:lpstr>
      <vt:lpstr>   Description </vt:lpstr>
      <vt:lpstr>PowerPoint Presentation</vt:lpstr>
      <vt:lpstr>Objectives of Study </vt:lpstr>
      <vt:lpstr>      Existing System </vt:lpstr>
      <vt:lpstr>Proposed System</vt:lpstr>
      <vt:lpstr>Modules  </vt:lpstr>
      <vt:lpstr>Methodology</vt:lpstr>
      <vt:lpstr>PowerPoint Presentation</vt:lpstr>
      <vt:lpstr>Algorithm</vt:lpstr>
      <vt:lpstr>Front-end &amp; Back-end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2022-05-10T04:34:22Z</dcterms:created>
  <dcterms:modified xsi:type="dcterms:W3CDTF">2022-05-20T04:28:35Z</dcterms:modified>
</cp:coreProperties>
</file>