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8" r:id="rId6"/>
    <p:sldId id="262" r:id="rId7"/>
    <p:sldId id="263" r:id="rId8"/>
    <p:sldId id="264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205" y="304801"/>
            <a:ext cx="7066865" cy="320417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Block-chain based advanced  ERP System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AADITYA  M  NAIR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S4-A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476206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/ Output code Description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Code to manage approval of each </a:t>
            </a:r>
            <a:r>
              <a:rPr lang="en-IN" dirty="0" err="1" smtClean="0"/>
              <a:t>blockchain</a:t>
            </a:r>
            <a:r>
              <a:rPr lang="en-IN" dirty="0" smtClean="0"/>
              <a:t> admins.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Code to </a:t>
            </a:r>
            <a:r>
              <a:rPr lang="en-IN" dirty="0"/>
              <a:t>e</a:t>
            </a:r>
            <a:r>
              <a:rPr lang="en-IN" dirty="0" smtClean="0"/>
              <a:t>ncrypt the ledger.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Code to generate blocks.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81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UI Design and Implementation Details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200" b="1" dirty="0"/>
              <a:t>Django</a:t>
            </a:r>
          </a:p>
          <a:p>
            <a:pPr lvl="1">
              <a:lnSpc>
                <a:spcPct val="160000"/>
              </a:lnSpc>
            </a:pPr>
            <a:r>
              <a:rPr lang="en-GB" sz="2200" dirty="0"/>
              <a:t>Django is a free and open-source, </a:t>
            </a:r>
            <a:r>
              <a:rPr lang="en-GB" sz="2200" dirty="0" smtClean="0"/>
              <a:t>python-based </a:t>
            </a:r>
            <a:r>
              <a:rPr lang="en-GB" sz="2200" dirty="0"/>
              <a:t>web framework that follows the model–template–views architectural pattern.</a:t>
            </a:r>
            <a:endParaRPr lang="en-GB" sz="2200" dirty="0"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IN" sz="2200" b="1" dirty="0" err="1"/>
              <a:t>PyCharm</a:t>
            </a:r>
            <a:endParaRPr lang="en-IN" sz="2200" b="1" dirty="0"/>
          </a:p>
          <a:p>
            <a:pPr lvl="1">
              <a:lnSpc>
                <a:spcPct val="160000"/>
              </a:lnSpc>
            </a:pPr>
            <a:r>
              <a:rPr lang="en-GB" sz="2200" dirty="0" err="1"/>
              <a:t>PyCharm</a:t>
            </a:r>
            <a:r>
              <a:rPr lang="en-GB" sz="2200" dirty="0"/>
              <a:t> is an integrated development environment used in computer programming, specifically for the Python programming language.</a:t>
            </a:r>
          </a:p>
          <a:p>
            <a:pPr lvl="1">
              <a:lnSpc>
                <a:spcPct val="160000"/>
              </a:lnSpc>
            </a:pPr>
            <a:r>
              <a:rPr lang="en-GB" sz="2200" dirty="0"/>
              <a:t> It is developed by the company </a:t>
            </a:r>
            <a:r>
              <a:rPr lang="en-GB" sz="2200" dirty="0" err="1"/>
              <a:t>JetBrains</a:t>
            </a:r>
            <a:r>
              <a:rPr lang="en-GB" sz="2200" dirty="0"/>
              <a:t>.</a:t>
            </a:r>
            <a:endParaRPr lang="en-IN" sz="2200" dirty="0"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IN" sz="2200" b="1" dirty="0"/>
              <a:t>HTML/CSS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03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b="1" dirty="0" smtClean="0"/>
              <a:t>ADMIN</a:t>
            </a:r>
          </a:p>
          <a:p>
            <a:pPr lvl="1"/>
            <a:r>
              <a:rPr lang="en-IN" dirty="0" smtClean="0"/>
              <a:t>Home Page</a:t>
            </a:r>
          </a:p>
          <a:p>
            <a:pPr marL="201168" lvl="1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384048" lvl="2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12122" r="13819" b="24687"/>
          <a:stretch/>
        </p:blipFill>
        <p:spPr>
          <a:xfrm>
            <a:off x="2871216" y="2386584"/>
            <a:ext cx="7461504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Add </a:t>
            </a:r>
            <a:r>
              <a:rPr lang="en-IN" dirty="0" err="1"/>
              <a:t>Blockchain</a:t>
            </a:r>
            <a:r>
              <a:rPr lang="en-IN" dirty="0"/>
              <a:t> </a:t>
            </a:r>
            <a:r>
              <a:rPr lang="en-IN" dirty="0" smtClean="0"/>
              <a:t>admin</a:t>
            </a:r>
          </a:p>
          <a:p>
            <a:pPr marL="201168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30370" b="16163"/>
          <a:stretch/>
        </p:blipFill>
        <p:spPr>
          <a:xfrm>
            <a:off x="1473055" y="2455817"/>
            <a:ext cx="4251089" cy="348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t="18906" r="13247" b="8688"/>
          <a:stretch/>
        </p:blipFill>
        <p:spPr>
          <a:xfrm>
            <a:off x="5896138" y="2632896"/>
            <a:ext cx="4841966" cy="34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2. BLOCKCHAIN ADMIN</a:t>
            </a:r>
          </a:p>
          <a:p>
            <a:pPr lvl="1"/>
            <a:r>
              <a:rPr lang="en-IN" dirty="0" smtClean="0"/>
              <a:t>Approval</a:t>
            </a:r>
          </a:p>
          <a:p>
            <a:pPr marL="201168" lvl="1" indent="0">
              <a:buNone/>
            </a:pPr>
            <a:endParaRPr lang="en-IN" dirty="0" smtClean="0"/>
          </a:p>
          <a:p>
            <a:pPr lvl="1"/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2" r="2546" b="32283"/>
          <a:stretch/>
        </p:blipFill>
        <p:spPr>
          <a:xfrm>
            <a:off x="1225296" y="2788920"/>
            <a:ext cx="10021824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View Ledger</a:t>
            </a:r>
          </a:p>
          <a:p>
            <a:pPr marL="201168" lvl="1" indent="0">
              <a:buNone/>
            </a:pPr>
            <a:endParaRPr lang="en-IN" dirty="0" smtClean="0"/>
          </a:p>
          <a:p>
            <a:pPr marL="201168" lvl="1" indent="0">
              <a:buNone/>
            </a:pPr>
            <a:r>
              <a:rPr lang="en-IN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r="6182" b="49576"/>
          <a:stretch/>
        </p:blipFill>
        <p:spPr>
          <a:xfrm>
            <a:off x="1536192" y="3044952"/>
            <a:ext cx="9976104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Blocks</a:t>
            </a:r>
          </a:p>
          <a:p>
            <a:pPr marL="201168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9" r="17000" b="78991"/>
          <a:stretch/>
        </p:blipFill>
        <p:spPr>
          <a:xfrm>
            <a:off x="795528" y="2935224"/>
            <a:ext cx="11146536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4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6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Relevance </a:t>
            </a:r>
            <a:r>
              <a:rPr lang="en-IN" dirty="0"/>
              <a:t>of </a:t>
            </a:r>
            <a:r>
              <a:rPr lang="en-IN" dirty="0" smtClean="0"/>
              <a:t>Topic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Project </a:t>
            </a:r>
            <a:r>
              <a:rPr lang="en-IN" dirty="0" smtClean="0"/>
              <a:t>Description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Objectives of </a:t>
            </a:r>
            <a:r>
              <a:rPr lang="en-IN" dirty="0" smtClean="0"/>
              <a:t>Study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Existing System and Proposed </a:t>
            </a:r>
            <a:r>
              <a:rPr lang="en-IN" dirty="0" smtClean="0"/>
              <a:t>System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Modules identified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Input </a:t>
            </a:r>
            <a:r>
              <a:rPr lang="en-IN" dirty="0"/>
              <a:t>/ </a:t>
            </a:r>
            <a:r>
              <a:rPr lang="en-IN" dirty="0" smtClean="0"/>
              <a:t>Output code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UI Design and Implementation </a:t>
            </a:r>
            <a:r>
              <a:rPr lang="en-IN" dirty="0" smtClean="0"/>
              <a:t>Details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 of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/>
              <a:t>Why do you need an advanced ERP system in 2022</a:t>
            </a:r>
            <a:r>
              <a:rPr lang="en-GB" sz="3200" b="1" dirty="0" smtClean="0"/>
              <a:t>?</a:t>
            </a:r>
          </a:p>
          <a:p>
            <a:endParaRPr lang="en-GB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Better business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Growth of business.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Improved response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Faster decision making.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Better than legacy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5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2513"/>
            <a:ext cx="10058400" cy="17417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Project </a:t>
            </a:r>
            <a:r>
              <a:rPr lang="en-IN" dirty="0"/>
              <a:t>Description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An Enterprise Resource Planning (ERP) system is a software </a:t>
            </a:r>
            <a:r>
              <a:rPr lang="en-GB" dirty="0" smtClean="0"/>
              <a:t>that helps business organization to standardize different process.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1842956" y="4232849"/>
            <a:ext cx="2995748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 smtClean="0"/>
              <a:t>Employee Management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483454" y="2780211"/>
            <a:ext cx="2894064" cy="116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Procurement</a:t>
            </a:r>
          </a:p>
        </p:txBody>
      </p:sp>
      <p:sp>
        <p:nvSpPr>
          <p:cNvPr id="6" name="Oval 5"/>
          <p:cNvSpPr/>
          <p:nvPr/>
        </p:nvSpPr>
        <p:spPr>
          <a:xfrm>
            <a:off x="8906690" y="4232849"/>
            <a:ext cx="2952205" cy="1258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Management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806441" y="4428309"/>
            <a:ext cx="2233748" cy="116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ERP SYSTEM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8040189" y="4764433"/>
            <a:ext cx="868680" cy="391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0800000">
            <a:off x="6672943" y="3947159"/>
            <a:ext cx="500744" cy="481150"/>
          </a:xfrm>
          <a:prstGeom prst="downArrow">
            <a:avLst>
              <a:gd name="adj1" fmla="val 50000"/>
              <a:gd name="adj2" fmla="val 38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4838704" y="4754880"/>
            <a:ext cx="964471" cy="410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/>
              <a:t>Integrating ERP with Block-chain</a:t>
            </a:r>
          </a:p>
          <a:p>
            <a:pPr marL="0" indent="0">
              <a:buNone/>
            </a:pPr>
            <a:endParaRPr lang="en-IN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Block chain </a:t>
            </a:r>
            <a:r>
              <a:rPr lang="en-IN" sz="2000" dirty="0"/>
              <a:t>technology is a technology that uses decentralized ledgers to keep transaction records</a:t>
            </a:r>
            <a:r>
              <a:rPr lang="en-IN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Thereby it provides: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 smtClean="0"/>
              <a:t>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smtClean="0"/>
              <a:t>Transparency</a:t>
            </a:r>
            <a:endParaRPr lang="en-IN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 smtClean="0"/>
              <a:t>No middle-men in transaction</a:t>
            </a:r>
          </a:p>
          <a:p>
            <a:pPr marL="384048" lvl="2" indent="0">
              <a:buNone/>
            </a:pPr>
            <a:endParaRPr lang="en-IN" sz="1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938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34380"/>
          </a:xfrm>
        </p:spPr>
        <p:txBody>
          <a:bodyPr/>
          <a:lstStyle/>
          <a:p>
            <a:r>
              <a:rPr lang="en-IN" dirty="0"/>
              <a:t>Objectives of Study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17074"/>
            <a:ext cx="10058400" cy="3152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/>
              <a:t>To integrate </a:t>
            </a:r>
            <a:r>
              <a:rPr lang="en-IN" sz="2400" b="1" dirty="0" err="1" smtClean="0"/>
              <a:t>blockchain</a:t>
            </a:r>
            <a:r>
              <a:rPr lang="en-IN" sz="2400" b="1" dirty="0" smtClean="0"/>
              <a:t> with ERP 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To provide better transparency and security to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To determine methods that could effectively manage business activities.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8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9633"/>
            <a:ext cx="10058400" cy="20813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Existing System and Proposed System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Centralized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Lack of transparency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More chance of manipulation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Decentralized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Ensure </a:t>
            </a:r>
            <a:r>
              <a:rPr lang="en-IN" sz="1800" dirty="0" smtClean="0"/>
              <a:t>transparency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No </a:t>
            </a:r>
            <a:r>
              <a:rPr lang="en-IN" sz="1800" dirty="0" smtClean="0"/>
              <a:t>manipulation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58400" cy="2011680"/>
          </a:xfrm>
        </p:spPr>
        <p:txBody>
          <a:bodyPr>
            <a:normAutofit/>
          </a:bodyPr>
          <a:lstStyle/>
          <a:p>
            <a:r>
              <a:rPr lang="en-GB" dirty="0" smtClean="0"/>
              <a:t>Modules </a:t>
            </a:r>
            <a:r>
              <a:rPr lang="en-GB" dirty="0"/>
              <a:t>identified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130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different modules identified are 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sz="2000" dirty="0" smtClean="0"/>
              <a:t>Employee Management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Employee Registration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sz="2000" dirty="0" smtClean="0"/>
              <a:t>Procurement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Purchase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Stock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sz="2000" dirty="0" smtClean="0"/>
              <a:t>Project Management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Add project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Manage project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802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SSH Algorithm</a:t>
            </a:r>
          </a:p>
          <a:p>
            <a:endParaRPr lang="en-IN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 smtClean="0"/>
              <a:t>SSH – Secure Shell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 smtClean="0"/>
              <a:t>Used for encryption and transfer data securely over insecure network.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 smtClean="0"/>
              <a:t>Only admin can decrypt using his secret key and view.</a:t>
            </a:r>
          </a:p>
          <a:p>
            <a:pPr marL="0" indent="0">
              <a:buNone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787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321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YaHei</vt:lpstr>
      <vt:lpstr>Bookman Old Style</vt:lpstr>
      <vt:lpstr>Calibri</vt:lpstr>
      <vt:lpstr>Franklin Gothic Book</vt:lpstr>
      <vt:lpstr>Wingdings</vt:lpstr>
      <vt:lpstr>1_RetrospectVTI</vt:lpstr>
      <vt:lpstr>Block-chain based advanced  ERP System</vt:lpstr>
      <vt:lpstr>Contents</vt:lpstr>
      <vt:lpstr>Relevance of Topic</vt:lpstr>
      <vt:lpstr>   Project Description </vt:lpstr>
      <vt:lpstr>PowerPoint Presentation</vt:lpstr>
      <vt:lpstr>Objectives of Study </vt:lpstr>
      <vt:lpstr>      Existing System and Proposed System </vt:lpstr>
      <vt:lpstr>Modules identified </vt:lpstr>
      <vt:lpstr>Algorithm</vt:lpstr>
      <vt:lpstr>Input / Output code Description </vt:lpstr>
      <vt:lpstr>UI Design and Implementation Details </vt:lpstr>
      <vt:lpstr>Sample Screenshots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2022-05-10T04:34:22Z</dcterms:created>
  <dcterms:modified xsi:type="dcterms:W3CDTF">2022-07-05T03:59:49Z</dcterms:modified>
</cp:coreProperties>
</file>