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4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97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64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8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3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3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32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6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9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7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0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0F87-EA89-4E00-A32E-A06403EE044E}" type="datetimeFigureOut">
              <a:rPr lang="de-DE" smtClean="0"/>
              <a:t>20.01.2018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42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0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Jari</dc:creator>
  <cp:lastModifiedBy>Jari</cp:lastModifiedBy>
  <cp:revision>2</cp:revision>
  <dcterms:created xsi:type="dcterms:W3CDTF">2018-01-20T14:33:34Z</dcterms:created>
  <dcterms:modified xsi:type="dcterms:W3CDTF">2018-01-20T14:55:59Z</dcterms:modified>
</cp:coreProperties>
</file>