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9940-0C61-4F21-8F25-6E6112C8342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3F75-43B4-4E5B-B058-77317C49F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18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F75-43B4-4E5B-B058-77317C49F9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5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F75-43B4-4E5B-B058-77317C49F9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3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3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F87-EA89-4E00-A32E-A06403EE044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4400" b="1" dirty="0"/>
              <a:t>BWI50202 .NET Vertiefung</a:t>
            </a:r>
            <a:br>
              <a:rPr lang="de-DE" sz="4400" b="1" dirty="0"/>
            </a:br>
            <a:r>
              <a:rPr lang="de-DE" sz="4400" dirty="0"/>
              <a:t/>
            </a:r>
            <a:br>
              <a:rPr lang="de-DE" sz="4400" dirty="0"/>
            </a:br>
            <a:r>
              <a:rPr lang="de-DE" sz="4400" b="1" dirty="0" smtClean="0"/>
              <a:t>eLearning-App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de-DE" dirty="0" smtClean="0"/>
          </a:p>
          <a:p>
            <a:r>
              <a:rPr lang="de-DE" sz="2800" dirty="0" smtClean="0"/>
              <a:t>Projekt 9</a:t>
            </a:r>
          </a:p>
          <a:p>
            <a:r>
              <a:rPr lang="de-DE" sz="2800" dirty="0" smtClean="0"/>
              <a:t>Tobias Jansen, Henning Schilder, </a:t>
            </a:r>
            <a:r>
              <a:rPr lang="de-DE" sz="2800" dirty="0" err="1" smtClean="0"/>
              <a:t>Aleks</a:t>
            </a:r>
            <a:r>
              <a:rPr lang="de-DE" sz="2800" dirty="0" smtClean="0"/>
              <a:t> Adamovic und Jari Elfers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5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Gliederung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</a:p>
          <a:p>
            <a:r>
              <a:rPr lang="de-DE" dirty="0" smtClean="0"/>
              <a:t>Framework und Programmiersprache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Datenbankmodell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Vorstellung </a:t>
            </a:r>
            <a:r>
              <a:rPr lang="de-DE" dirty="0" smtClean="0"/>
              <a:t>des Programm(-codes)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Die </a:t>
            </a:r>
            <a:r>
              <a:rPr lang="de-DE" sz="3600" b="1" dirty="0" smtClean="0"/>
              <a:t>Idee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„eLearning“  Webanwendung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/>
              <a:t>elektronisch unterstütztes </a:t>
            </a:r>
            <a:r>
              <a:rPr lang="de-DE" dirty="0" smtClean="0"/>
              <a:t>Lernen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Lernen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Unabhängig von Ort, Zeit und Plattform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Überblick </a:t>
            </a:r>
            <a:r>
              <a:rPr lang="de-DE" dirty="0" smtClean="0">
                <a:sym typeface="Wingdings" panose="05000000000000000000" pitchFamily="2" charset="2"/>
              </a:rPr>
              <a:t> Lernfortschritt + Stärken/Schwächen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Framework </a:t>
            </a:r>
            <a:r>
              <a:rPr lang="de-DE" sz="3600" b="1" dirty="0"/>
              <a:t>und </a:t>
            </a:r>
            <a:r>
              <a:rPr lang="de-DE" sz="3600" b="1" dirty="0" smtClean="0"/>
              <a:t>Programmiersprache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Erster Versuch:</a:t>
            </a:r>
          </a:p>
          <a:p>
            <a:r>
              <a:rPr lang="de-DE" dirty="0"/>
              <a:t>ASP.NET </a:t>
            </a:r>
            <a:r>
              <a:rPr lang="de-DE" dirty="0" smtClean="0"/>
              <a:t>Core MVC-Webanwendungen </a:t>
            </a:r>
            <a:r>
              <a:rPr lang="de-DE" dirty="0" smtClean="0"/>
              <a:t>und Entity </a:t>
            </a:r>
            <a:r>
              <a:rPr lang="de-DE" dirty="0"/>
              <a:t>Framework Core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Zweiter Versuch:</a:t>
            </a:r>
          </a:p>
          <a:p>
            <a:r>
              <a:rPr lang="de-DE" dirty="0" smtClean="0"/>
              <a:t>Angular (</a:t>
            </a:r>
            <a:r>
              <a:rPr lang="de-DE" dirty="0" err="1"/>
              <a:t>TypeScript</a:t>
            </a:r>
            <a:r>
              <a:rPr lang="de-DE" dirty="0"/>
              <a:t>-basiertes </a:t>
            </a:r>
            <a:r>
              <a:rPr lang="de-DE" dirty="0" smtClean="0"/>
              <a:t>Front-End-Webapplikationsframework)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95" y="1393371"/>
            <a:ext cx="7648705" cy="5411174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err="1" smtClean="0"/>
              <a:t>Use</a:t>
            </a:r>
            <a:r>
              <a:rPr lang="de-DE" sz="3600" b="1" dirty="0" smtClean="0"/>
              <a:t> </a:t>
            </a:r>
            <a:r>
              <a:rPr lang="de-DE" sz="3600" b="1" dirty="0" smtClean="0"/>
              <a:t>Case Diagramm</a:t>
            </a:r>
            <a:endParaRPr lang="de-DE" sz="36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Datenbankmodell</a:t>
            </a:r>
            <a:endParaRPr lang="de-DE" sz="3600" b="1" dirty="0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87" y="1825625"/>
            <a:ext cx="7428225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b="1" dirty="0" smtClean="0"/>
              <a:t>Probleme</a:t>
            </a:r>
            <a:endParaRPr lang="de-DE" sz="3600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Organisation und </a:t>
            </a:r>
            <a:r>
              <a:rPr lang="de-DE" dirty="0"/>
              <a:t>Kommunikation</a:t>
            </a:r>
            <a:r>
              <a:rPr lang="de-DE" dirty="0" smtClean="0"/>
              <a:t> im Team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Programmierung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09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Vorstellung </a:t>
            </a:r>
            <a:r>
              <a:rPr lang="de-DE" sz="3600" b="1" dirty="0"/>
              <a:t>des </a:t>
            </a:r>
            <a:r>
              <a:rPr lang="de-DE" sz="3600" b="1" dirty="0" smtClean="0"/>
              <a:t>Programm</a:t>
            </a:r>
            <a:r>
              <a:rPr lang="de-DE" sz="3600" b="1" dirty="0"/>
              <a:t>(-codes</a:t>
            </a:r>
            <a:r>
              <a:rPr lang="de-DE" sz="3600" b="1" dirty="0" smtClean="0"/>
              <a:t>)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32" y="6176963"/>
            <a:ext cx="1762515" cy="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Ende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Vielen Dank für Ihre Aufmerksamkeit!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84" y="1709738"/>
            <a:ext cx="362953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BWI50202 .NET Vertiefung  eLearning-App</vt:lpstr>
      <vt:lpstr> Gliederung</vt:lpstr>
      <vt:lpstr> Die Idee</vt:lpstr>
      <vt:lpstr> Framework und Programmiersprache</vt:lpstr>
      <vt:lpstr> Use Case Diagramm</vt:lpstr>
      <vt:lpstr> Datenbankmodell</vt:lpstr>
      <vt:lpstr> Probleme</vt:lpstr>
      <vt:lpstr> Vorstellung des Programm(-codes)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Jari</dc:creator>
  <cp:lastModifiedBy>Jari</cp:lastModifiedBy>
  <cp:revision>18</cp:revision>
  <dcterms:created xsi:type="dcterms:W3CDTF">2018-01-20T14:33:34Z</dcterms:created>
  <dcterms:modified xsi:type="dcterms:W3CDTF">2018-01-23T16:17:45Z</dcterms:modified>
</cp:coreProperties>
</file>