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60" r:id="rId6"/>
    <p:sldId id="261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C9940-0C61-4F21-8F25-6E6112C8342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03F75-43B4-4E5B-B058-77317C49F9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18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03F75-43B4-4E5B-B058-77317C49F92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15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03F75-43B4-4E5B-B058-77317C49F92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53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4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97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64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87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38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83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32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56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59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07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F87-EA89-4E00-A32E-A06403EE044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10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0F87-EA89-4E00-A32E-A06403EE044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AC0D-48DA-4518-B0E3-D6A1EA71A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42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ctr"/>
            <a:r>
              <a:rPr lang="de-DE" sz="4400" b="1" dirty="0"/>
              <a:t>BWI50202 .NET Vertiefung</a:t>
            </a:r>
            <a:br>
              <a:rPr lang="de-DE" sz="4400" b="1" dirty="0"/>
            </a:br>
            <a:r>
              <a:rPr lang="de-DE" sz="4400" dirty="0"/>
              <a:t/>
            </a:r>
            <a:br>
              <a:rPr lang="de-DE" sz="4400" dirty="0"/>
            </a:br>
            <a:r>
              <a:rPr lang="de-DE" sz="4400" b="1" dirty="0"/>
              <a:t>eLearning-App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de-DE" dirty="0" smtClean="0"/>
          </a:p>
          <a:p>
            <a:r>
              <a:rPr lang="de-DE" sz="2800" dirty="0" smtClean="0"/>
              <a:t>Projekt 9</a:t>
            </a:r>
          </a:p>
          <a:p>
            <a:r>
              <a:rPr lang="de-DE" sz="2800" dirty="0" smtClean="0"/>
              <a:t>Tobias Jansen, Henning Schilder, </a:t>
            </a:r>
            <a:r>
              <a:rPr lang="de-DE" sz="2800" dirty="0" err="1" smtClean="0"/>
              <a:t>Aleks</a:t>
            </a:r>
            <a:r>
              <a:rPr lang="de-DE" sz="2800" dirty="0" smtClean="0"/>
              <a:t> Adamovic und Jari Elfers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6580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</a:p>
          <a:p>
            <a:r>
              <a:rPr lang="de-DE" dirty="0" smtClean="0"/>
              <a:t>Framework und Programmiersprache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r>
              <a:rPr lang="de-DE" dirty="0" smtClean="0"/>
              <a:t>Datenbankmodell</a:t>
            </a:r>
          </a:p>
          <a:p>
            <a:r>
              <a:rPr lang="de-DE" dirty="0" smtClean="0"/>
              <a:t>Probleme</a:t>
            </a:r>
          </a:p>
          <a:p>
            <a:r>
              <a:rPr lang="de-DE" dirty="0" smtClean="0"/>
              <a:t>PLATZHALTER</a:t>
            </a:r>
          </a:p>
          <a:p>
            <a:r>
              <a:rPr lang="de-DE" dirty="0" smtClean="0"/>
              <a:t>PLATZHALTER</a:t>
            </a:r>
          </a:p>
          <a:p>
            <a:r>
              <a:rPr lang="de-DE" dirty="0" smtClean="0"/>
              <a:t>Vorstellung des Programm(-codes)</a:t>
            </a:r>
          </a:p>
        </p:txBody>
      </p:sp>
    </p:spTree>
    <p:extLst>
      <p:ext uri="{BB962C8B-B14F-4D97-AF65-F5344CB8AC3E}">
        <p14:creationId xmlns:p14="http://schemas.microsoft.com/office/powerpoint/2010/main" val="26417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„eLearning“  Webanwendung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/>
              <a:t>elektronisch unterstütztes </a:t>
            </a:r>
            <a:r>
              <a:rPr lang="de-DE" dirty="0" smtClean="0"/>
              <a:t>Lernen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Lernen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Unabhängig von Ort, Zeit und Plattform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Überblick </a:t>
            </a:r>
            <a:r>
              <a:rPr lang="de-DE" dirty="0" smtClean="0">
                <a:sym typeface="Wingdings" panose="05000000000000000000" pitchFamily="2" charset="2"/>
              </a:rPr>
              <a:t> Lernfortschritt + Stärken/Schwächen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19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 und </a:t>
            </a:r>
            <a:r>
              <a:rPr lang="de-DE" dirty="0" smtClean="0"/>
              <a:t>Programmiersprache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Erster Versuch:</a:t>
            </a:r>
          </a:p>
          <a:p>
            <a:r>
              <a:rPr lang="de-DE" dirty="0"/>
              <a:t>ASP.NET </a:t>
            </a:r>
            <a:r>
              <a:rPr lang="de-DE" dirty="0" smtClean="0"/>
              <a:t>Core MVC-Webanwendungen und </a:t>
            </a:r>
            <a:r>
              <a:rPr lang="de-DE" dirty="0"/>
              <a:t> Entity Framework Core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Zweiter Versuch:</a:t>
            </a:r>
          </a:p>
          <a:p>
            <a:r>
              <a:rPr lang="de-DE" dirty="0" smtClean="0"/>
              <a:t>Angular (</a:t>
            </a:r>
            <a:r>
              <a:rPr lang="de-DE" dirty="0" err="1"/>
              <a:t>TypeScript</a:t>
            </a:r>
            <a:r>
              <a:rPr lang="de-DE" dirty="0"/>
              <a:t>-basiertes </a:t>
            </a:r>
            <a:r>
              <a:rPr lang="de-DE" dirty="0" smtClean="0"/>
              <a:t>Front-End-Webapplikationsframework)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62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95" y="1393371"/>
            <a:ext cx="7648705" cy="5411174"/>
          </a:xfrm>
        </p:spPr>
      </p:pic>
    </p:spTree>
    <p:extLst>
      <p:ext uri="{BB962C8B-B14F-4D97-AF65-F5344CB8AC3E}">
        <p14:creationId xmlns:p14="http://schemas.microsoft.com/office/powerpoint/2010/main" val="8922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Datenbankmodell</a:t>
            </a:r>
            <a:endParaRPr lang="de-DE" dirty="0"/>
          </a:p>
        </p:txBody>
      </p:sp>
      <p:pic>
        <p:nvPicPr>
          <p:cNvPr id="4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87" y="1825625"/>
            <a:ext cx="7428225" cy="4351338"/>
          </a:xfrm>
        </p:spPr>
      </p:pic>
    </p:spTree>
    <p:extLst>
      <p:ext uri="{BB962C8B-B14F-4D97-AF65-F5344CB8AC3E}">
        <p14:creationId xmlns:p14="http://schemas.microsoft.com/office/powerpoint/2010/main" val="38417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Organisation und </a:t>
            </a:r>
            <a:r>
              <a:rPr lang="de-DE" dirty="0"/>
              <a:t>Kommunikation</a:t>
            </a:r>
            <a:r>
              <a:rPr lang="de-DE" dirty="0" smtClean="0"/>
              <a:t> im Team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Fehlendes Verständnis für Programmierung</a:t>
            </a:r>
          </a:p>
        </p:txBody>
      </p:sp>
    </p:spTree>
    <p:extLst>
      <p:ext uri="{BB962C8B-B14F-4D97-AF65-F5344CB8AC3E}">
        <p14:creationId xmlns:p14="http://schemas.microsoft.com/office/powerpoint/2010/main" val="170544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Programm(-codes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3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202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33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BWI50202 .NET Vertiefung  eLearning-App</vt:lpstr>
      <vt:lpstr>Gliederung</vt:lpstr>
      <vt:lpstr>Die Idee</vt:lpstr>
      <vt:lpstr>Framework und Programmiersprache</vt:lpstr>
      <vt:lpstr>Use Case Diagramm</vt:lpstr>
      <vt:lpstr>Datenbankmodell</vt:lpstr>
      <vt:lpstr>Probleme</vt:lpstr>
      <vt:lpstr>Vorstellung des Programm(-codes)</vt:lpstr>
      <vt:lpstr>Ende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Jari</dc:creator>
  <cp:lastModifiedBy>Jari</cp:lastModifiedBy>
  <cp:revision>12</cp:revision>
  <dcterms:created xsi:type="dcterms:W3CDTF">2018-01-20T14:33:34Z</dcterms:created>
  <dcterms:modified xsi:type="dcterms:W3CDTF">2018-01-22T18:20:25Z</dcterms:modified>
</cp:coreProperties>
</file>