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8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2"/>
    <p:restoredTop sz="94647"/>
  </p:normalViewPr>
  <p:slideViewPr>
    <p:cSldViewPr snapToGrid="0" snapToObjects="1">
      <p:cViewPr varScale="1">
        <p:scale>
          <a:sx n="117" d="100"/>
          <a:sy n="117" d="100"/>
        </p:scale>
        <p:origin x="17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" descr="Add-in content for Microsoft Power BI.">
                <a:extLst>
                  <a:ext uri="{FF2B5EF4-FFF2-40B4-BE49-F238E27FC236}">
                    <a16:creationId xmlns:a16="http://schemas.microsoft.com/office/drawing/2014/main" id="{4100D30A-1471-9216-5D2A-CD2FC6A3D2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0253497"/>
                  </p:ext>
                </p:extLst>
              </p:nvPr>
            </p:nvGraphicFramePr>
            <p:xfrm>
              <a:off x="359229" y="272143"/>
              <a:ext cx="11517085" cy="623446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" descr="Add-in content for Microsoft Power BI.">
                <a:extLst>
                  <a:ext uri="{FF2B5EF4-FFF2-40B4-BE49-F238E27FC236}">
                    <a16:creationId xmlns:a16="http://schemas.microsoft.com/office/drawing/2014/main" id="{4100D30A-1471-9216-5D2A-CD2FC6A3D25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229" y="272143"/>
                <a:ext cx="11517085" cy="62344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51713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21B86F61-9D76-8945-97B1-87015CDA8E4C}">
  <we:reference id="WA200003233" version="2.0.0.3" store="en-US" storeType="OMEX"/>
  <we:alternateReferences/>
  <we:properties>
    <we:property name="Microsoft.Office.CampaignId" value="&quot;none&quot;"/>
    <we:property name="reportUrl" value="&quot;/groups/me/reports/00b5c712-d2df-41c1-b91a-95566bb5fd87/ReportSection?bookmarkGuid=b95158e5-b8aa-4cd4-b5ec-e7ba4e7ca3b4&amp;bookmarkUsage=1&amp;ctid=723a5a87-f39a-4a22-9247-3fc240c01396&amp;fromEntryPoint=export&quot;"/>
    <we:property name="reportState" value="&quot;CONNECTED&quot;"/>
    <we:property name="reportEmbeddedTime" value="&quot;2023-09-14T13:05:08.393Z&quot;"/>
    <we:property name="creatorSessionId" value="&quot;0d464ca7-da8f-42f3-94bc-3ecbfeff3be7&quot;"/>
    <we:property name="creatorUserId" value="&quot;1003200206C9D145&quot;"/>
    <we:property name="creatorTenantId" value="&quot;723a5a87-f39a-4a22-9247-3fc240c01396&quot;"/>
    <we:property name="reportName" value="&quot;Ecom Case Study&quot;"/>
    <we:property name="isFiltersActionButtonVisible" value="true"/>
    <we:property name="initialStateBookmark" value="&quot;H4sIAAAAAAAAA4WRTW/CMAyG/8rkczW1VALKjU07MT4EExeEJq81VUaaRElAY4j/PrtlQtuFS2K/cZ7Xcc5QqeA0nmbYEIzgydp9g37/kEEC5qrN55PpeDl5n42nLyxbF5U1AUZniOhrimsVDqiFwOJmmwBqvcBash3qQAk48sEa1OqbumI+iv5AlwToy2nrUZCriJEEe+Ryztk7e8zZEcuojrSiMnbqkpz18TdPIHRR29LfM4G1hs/WRFSGwaJlu7KPaZblRS+nQTpIiVD0oEytry3e7r6dnMzB8ZNmeFQ1RutlDh+f7CK8y4Uf0kuLIssGOyzS4RDzql/20rtM1TD0P6vF3RRoiKcsgT3E4LCkBRrON2dw3vJoo6K2jkeJpqLqGnvZX1Uk3xmvUR/Es/0TaE24F/Wh6c4F+Slo29rK8gOW1abpNAIAAA==&quot;"/>
    <we:property name="bookmark" value="&quot;H4sIAAAAAAAAA4WRQW/CMAyF/8qUczU1lFHKkV0nhMbEBXEwqVtlpEmUpGgM8d9nt0yIXXZp7Rf3e87rRdQ6egPnFXQoFmLp3LGDcHySIhP2UZtWSjXTaTmTVFU1zA8viqacT9rZKBYXkSC0mLY69mAYSOJunwkwZg0tdw2YiJnwGKKzYPQ3jsN0lEKP10zglzcuACM3CRIy9kTj1NMq8rkgR1BJn3CDKo3qO3oX0m+fiThWw0qPZwwbDF+dTaAtgVmTjZpBLmVRTQos8zJHBNajtq25rXj/9uPsORZPV1rBSbeQXOAcDp/kwrzrlS4yyatKyrKBKp/PoahnapL/y9QdQf+yBtxdER1Syly4PkUPCtdgqd9dhA+Ook0ahzmKEmyN9a0O/H7TCcNovAXTs+fwT8Rgs+fHD+AY1toTAgAA&quot;"/>
    <we:property name="embedUrl" value="&quot;/reportEmbed?reportId=00b5c712-d2df-41c1-b91a-95566bb5fd87&amp;config=eyJjbHVzdGVyVXJsIjoiaHR0cHM6Ly9XQUJJLUNBTkFEQS1DRU5UUkFMLXJlZGlyZWN0LmFuYWx5c2lzLndpbmRvd3MubmV0IiwiZW1iZWRGZWF0dXJlcyI6eyJtb2Rlcm5FbWJlZCI6dHJ1ZSwidXNhZ2VNZXRyaWNzVk5leHQiOnRydWV9fQ%3D%3D&amp;disableSensitivityBanner=true&quot;"/>
    <we:property name="datasetId" value="&quot;b1357fcc-bb57-4f5f-ac2b-0b03131ed122&quot;"/>
    <we:property name="pageName" value="&quot;ReportSection&quot;"/>
    <we:property name="pageDisplayName" value="&quot;Home Page&quot;"/>
    <we:property name="backgroundColor" value="&quot;#95F7EB&quot;"/>
    <we:property name="isFooterCollapsed" value="true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Aadya Garg</cp:lastModifiedBy>
  <cp:revision>4</cp:revision>
  <dcterms:created xsi:type="dcterms:W3CDTF">2018-06-07T21:39:02Z</dcterms:created>
  <dcterms:modified xsi:type="dcterms:W3CDTF">2023-09-14T13:22:11Z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