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87" r:id="rId4"/>
    <p:sldId id="258" r:id="rId5"/>
    <p:sldId id="286" r:id="rId6"/>
    <p:sldId id="259"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A8234AF-CC16-4AED-959A-7B96B2A0CE1B}"/>
    <pc:docChg chg="undo custSel addSld modSld">
      <pc:chgData name="Jerish B" userId="bc9a5334fe81bba9" providerId="LiveId" clId="{9A8234AF-CC16-4AED-959A-7B96B2A0CE1B}" dt="2021-07-10T10:38:05.195" v="1333" actId="1076"/>
      <pc:docMkLst>
        <pc:docMk/>
      </pc:docMkLst>
      <pc:sldChg chg="modSp mod">
        <pc:chgData name="Jerish B" userId="bc9a5334fe81bba9" providerId="LiveId" clId="{9A8234AF-CC16-4AED-959A-7B96B2A0CE1B}" dt="2021-07-10T09:58:39.599" v="606" actId="113"/>
        <pc:sldMkLst>
          <pc:docMk/>
          <pc:sldMk cId="3874991713" sldId="256"/>
        </pc:sldMkLst>
        <pc:spChg chg="mod">
          <ac:chgData name="Jerish B" userId="bc9a5334fe81bba9" providerId="LiveId" clId="{9A8234AF-CC16-4AED-959A-7B96B2A0CE1B}" dt="2021-07-10T09:58:39.599" v="606" actId="113"/>
          <ac:spMkLst>
            <pc:docMk/>
            <pc:sldMk cId="3874991713" sldId="256"/>
            <ac:spMk id="3" creationId="{2FF6F646-4FF9-4CB0-858C-F00C4EB51954}"/>
          </ac:spMkLst>
        </pc:spChg>
      </pc:sldChg>
      <pc:sldChg chg="modSp mod">
        <pc:chgData name="Jerish B" userId="bc9a5334fe81bba9" providerId="LiveId" clId="{9A8234AF-CC16-4AED-959A-7B96B2A0CE1B}" dt="2021-07-10T09:58:46.303" v="608" actId="113"/>
        <pc:sldMkLst>
          <pc:docMk/>
          <pc:sldMk cId="693870360" sldId="257"/>
        </pc:sldMkLst>
        <pc:spChg chg="mod">
          <ac:chgData name="Jerish B" userId="bc9a5334fe81bba9" providerId="LiveId" clId="{9A8234AF-CC16-4AED-959A-7B96B2A0CE1B}" dt="2021-07-10T08:26:50.788" v="18" actId="14100"/>
          <ac:spMkLst>
            <pc:docMk/>
            <pc:sldMk cId="693870360" sldId="257"/>
            <ac:spMk id="2" creationId="{8971F577-4F2C-465A-A01C-FC24BB9962E7}"/>
          </ac:spMkLst>
        </pc:spChg>
        <pc:spChg chg="mod">
          <ac:chgData name="Jerish B" userId="bc9a5334fe81bba9" providerId="LiveId" clId="{9A8234AF-CC16-4AED-959A-7B96B2A0CE1B}" dt="2021-07-10T09:58:46.303" v="608" actId="113"/>
          <ac:spMkLst>
            <pc:docMk/>
            <pc:sldMk cId="693870360" sldId="257"/>
            <ac:spMk id="3" creationId="{1B01E17E-4047-4D9D-A8F6-F3308827145F}"/>
          </ac:spMkLst>
        </pc:spChg>
      </pc:sldChg>
      <pc:sldChg chg="modSp mod">
        <pc:chgData name="Jerish B" userId="bc9a5334fe81bba9" providerId="LiveId" clId="{9A8234AF-CC16-4AED-959A-7B96B2A0CE1B}" dt="2021-07-10T09:58:52.979" v="610" actId="113"/>
        <pc:sldMkLst>
          <pc:docMk/>
          <pc:sldMk cId="1367738613" sldId="258"/>
        </pc:sldMkLst>
        <pc:spChg chg="mod">
          <ac:chgData name="Jerish B" userId="bc9a5334fe81bba9" providerId="LiveId" clId="{9A8234AF-CC16-4AED-959A-7B96B2A0CE1B}" dt="2021-07-10T08:30:56.269" v="125" actId="14100"/>
          <ac:spMkLst>
            <pc:docMk/>
            <pc:sldMk cId="1367738613" sldId="258"/>
            <ac:spMk id="2" creationId="{D4833ACC-6093-4246-89FA-277E0BC98895}"/>
          </ac:spMkLst>
        </pc:spChg>
        <pc:spChg chg="mod">
          <ac:chgData name="Jerish B" userId="bc9a5334fe81bba9" providerId="LiveId" clId="{9A8234AF-CC16-4AED-959A-7B96B2A0CE1B}" dt="2021-07-10T09:58:52.979" v="610" actId="113"/>
          <ac:spMkLst>
            <pc:docMk/>
            <pc:sldMk cId="1367738613" sldId="258"/>
            <ac:spMk id="3" creationId="{DA472A26-43A7-45E0-91BF-18D5BBDC9EA6}"/>
          </ac:spMkLst>
        </pc:spChg>
      </pc:sldChg>
      <pc:sldChg chg="modSp mod">
        <pc:chgData name="Jerish B" userId="bc9a5334fe81bba9" providerId="LiveId" clId="{9A8234AF-CC16-4AED-959A-7B96B2A0CE1B}" dt="2021-07-10T09:59:02.132" v="612" actId="113"/>
        <pc:sldMkLst>
          <pc:docMk/>
          <pc:sldMk cId="4208355834" sldId="259"/>
        </pc:sldMkLst>
        <pc:spChg chg="mod">
          <ac:chgData name="Jerish B" userId="bc9a5334fe81bba9" providerId="LiveId" clId="{9A8234AF-CC16-4AED-959A-7B96B2A0CE1B}" dt="2021-07-10T08:37:16.617" v="283" actId="14100"/>
          <ac:spMkLst>
            <pc:docMk/>
            <pc:sldMk cId="4208355834" sldId="259"/>
            <ac:spMk id="2" creationId="{8BF97E63-5A21-456F-9F80-50D92D5750AE}"/>
          </ac:spMkLst>
        </pc:spChg>
        <pc:spChg chg="mod">
          <ac:chgData name="Jerish B" userId="bc9a5334fe81bba9" providerId="LiveId" clId="{9A8234AF-CC16-4AED-959A-7B96B2A0CE1B}" dt="2021-07-10T09:59:02.132" v="612" actId="113"/>
          <ac:spMkLst>
            <pc:docMk/>
            <pc:sldMk cId="4208355834" sldId="259"/>
            <ac:spMk id="3" creationId="{5BC467A7-E4E0-424A-811C-696A0EE3DEB4}"/>
          </ac:spMkLst>
        </pc:spChg>
      </pc:sldChg>
      <pc:sldChg chg="addSp delSp modSp new mod">
        <pc:chgData name="Jerish B" userId="bc9a5334fe81bba9" providerId="LiveId" clId="{9A8234AF-CC16-4AED-959A-7B96B2A0CE1B}" dt="2021-07-10T09:07:47.094" v="311" actId="1076"/>
        <pc:sldMkLst>
          <pc:docMk/>
          <pc:sldMk cId="3894971353" sldId="260"/>
        </pc:sldMkLst>
        <pc:spChg chg="mod">
          <ac:chgData name="Jerish B" userId="bc9a5334fe81bba9" providerId="LiveId" clId="{9A8234AF-CC16-4AED-959A-7B96B2A0CE1B}" dt="2021-07-10T09:07:42.988" v="309" actId="14100"/>
          <ac:spMkLst>
            <pc:docMk/>
            <pc:sldMk cId="3894971353" sldId="260"/>
            <ac:spMk id="2" creationId="{78866DB7-B6EC-410D-8055-810360D2E8B0}"/>
          </ac:spMkLst>
        </pc:spChg>
        <pc:spChg chg="del mod">
          <ac:chgData name="Jerish B" userId="bc9a5334fe81bba9" providerId="LiveId" clId="{9A8234AF-CC16-4AED-959A-7B96B2A0CE1B}" dt="2021-07-10T08:43:54.824" v="288" actId="478"/>
          <ac:spMkLst>
            <pc:docMk/>
            <pc:sldMk cId="3894971353" sldId="260"/>
            <ac:spMk id="3" creationId="{A698B649-6951-4557-9917-56E2095C0866}"/>
          </ac:spMkLst>
        </pc:spChg>
        <pc:picChg chg="add mod">
          <ac:chgData name="Jerish B" userId="bc9a5334fe81bba9" providerId="LiveId" clId="{9A8234AF-CC16-4AED-959A-7B96B2A0CE1B}" dt="2021-07-10T09:07:47.094" v="311" actId="1076"/>
          <ac:picMkLst>
            <pc:docMk/>
            <pc:sldMk cId="3894971353" sldId="260"/>
            <ac:picMk id="7" creationId="{B5999041-2CF3-49B8-9E0A-7261EEB12619}"/>
          </ac:picMkLst>
        </pc:picChg>
      </pc:sldChg>
      <pc:sldChg chg="addSp modSp new mod">
        <pc:chgData name="Jerish B" userId="bc9a5334fe81bba9" providerId="LiveId" clId="{9A8234AF-CC16-4AED-959A-7B96B2A0CE1B}" dt="2021-07-10T09:59:13.978" v="614" actId="113"/>
        <pc:sldMkLst>
          <pc:docMk/>
          <pc:sldMk cId="334323535" sldId="261"/>
        </pc:sldMkLst>
        <pc:spChg chg="mod">
          <ac:chgData name="Jerish B" userId="bc9a5334fe81bba9" providerId="LiveId" clId="{9A8234AF-CC16-4AED-959A-7B96B2A0CE1B}" dt="2021-07-10T09:08:22.992" v="342" actId="20577"/>
          <ac:spMkLst>
            <pc:docMk/>
            <pc:sldMk cId="334323535" sldId="261"/>
            <ac:spMk id="2" creationId="{9F6BDC85-D5DE-4422-ADB8-5984A39802CF}"/>
          </ac:spMkLst>
        </pc:spChg>
        <pc:spChg chg="mod">
          <ac:chgData name="Jerish B" userId="bc9a5334fe81bba9" providerId="LiveId" clId="{9A8234AF-CC16-4AED-959A-7B96B2A0CE1B}" dt="2021-07-10T09:59:13.978" v="614" actId="113"/>
          <ac:spMkLst>
            <pc:docMk/>
            <pc:sldMk cId="334323535" sldId="261"/>
            <ac:spMk id="3" creationId="{C57D7E35-3CC7-4083-BB92-26B425669913}"/>
          </ac:spMkLst>
        </pc:spChg>
        <pc:picChg chg="add mod">
          <ac:chgData name="Jerish B" userId="bc9a5334fe81bba9" providerId="LiveId" clId="{9A8234AF-CC16-4AED-959A-7B96B2A0CE1B}" dt="2021-07-10T09:17:01.052" v="355" actId="1076"/>
          <ac:picMkLst>
            <pc:docMk/>
            <pc:sldMk cId="334323535" sldId="261"/>
            <ac:picMk id="5" creationId="{9E25D8DD-D770-4A45-9411-5220521805DA}"/>
          </ac:picMkLst>
        </pc:picChg>
      </pc:sldChg>
      <pc:sldChg chg="addSp delSp modSp new mod">
        <pc:chgData name="Jerish B" userId="bc9a5334fe81bba9" providerId="LiveId" clId="{9A8234AF-CC16-4AED-959A-7B96B2A0CE1B}" dt="2021-07-10T09:17:48.244" v="369" actId="1076"/>
        <pc:sldMkLst>
          <pc:docMk/>
          <pc:sldMk cId="1092465173" sldId="262"/>
        </pc:sldMkLst>
        <pc:spChg chg="del mod">
          <ac:chgData name="Jerish B" userId="bc9a5334fe81bba9" providerId="LiveId" clId="{9A8234AF-CC16-4AED-959A-7B96B2A0CE1B}" dt="2021-07-10T09:17:09.749" v="358" actId="478"/>
          <ac:spMkLst>
            <pc:docMk/>
            <pc:sldMk cId="1092465173" sldId="262"/>
            <ac:spMk id="2" creationId="{6D4677F8-6222-4ECC-BC6C-34C321170A90}"/>
          </ac:spMkLst>
        </pc:spChg>
        <pc:spChg chg="mod">
          <ac:chgData name="Jerish B" userId="bc9a5334fe81bba9" providerId="LiveId" clId="{9A8234AF-CC16-4AED-959A-7B96B2A0CE1B}" dt="2021-07-10T09:17:38.761" v="367" actId="12"/>
          <ac:spMkLst>
            <pc:docMk/>
            <pc:sldMk cId="1092465173" sldId="262"/>
            <ac:spMk id="3" creationId="{A7FABC49-C4CA-41AD-B325-B8D961070791}"/>
          </ac:spMkLst>
        </pc:spChg>
        <pc:picChg chg="add mod">
          <ac:chgData name="Jerish B" userId="bc9a5334fe81bba9" providerId="LiveId" clId="{9A8234AF-CC16-4AED-959A-7B96B2A0CE1B}" dt="2021-07-10T09:17:48.244" v="369" actId="1076"/>
          <ac:picMkLst>
            <pc:docMk/>
            <pc:sldMk cId="1092465173" sldId="262"/>
            <ac:picMk id="5" creationId="{4FCF491E-6D5E-481F-9EC9-B28F488A721A}"/>
          </ac:picMkLst>
        </pc:picChg>
      </pc:sldChg>
      <pc:sldChg chg="addSp delSp modSp new mod">
        <pc:chgData name="Jerish B" userId="bc9a5334fe81bba9" providerId="LiveId" clId="{9A8234AF-CC16-4AED-959A-7B96B2A0CE1B}" dt="2021-07-10T09:59:31.382" v="616" actId="113"/>
        <pc:sldMkLst>
          <pc:docMk/>
          <pc:sldMk cId="1026800728" sldId="263"/>
        </pc:sldMkLst>
        <pc:spChg chg="del mod">
          <ac:chgData name="Jerish B" userId="bc9a5334fe81bba9" providerId="LiveId" clId="{9A8234AF-CC16-4AED-959A-7B96B2A0CE1B}" dt="2021-07-10T09:17:56.721" v="372" actId="478"/>
          <ac:spMkLst>
            <pc:docMk/>
            <pc:sldMk cId="1026800728" sldId="263"/>
            <ac:spMk id="2" creationId="{6A8B9C36-0947-413B-ADA5-44AAFADF95B1}"/>
          </ac:spMkLst>
        </pc:spChg>
        <pc:spChg chg="mod">
          <ac:chgData name="Jerish B" userId="bc9a5334fe81bba9" providerId="LiveId" clId="{9A8234AF-CC16-4AED-959A-7B96B2A0CE1B}" dt="2021-07-10T09:59:31.382" v="616" actId="113"/>
          <ac:spMkLst>
            <pc:docMk/>
            <pc:sldMk cId="1026800728" sldId="263"/>
            <ac:spMk id="3" creationId="{08E1606E-1C9F-4C5A-9B8E-0AE341BE14E5}"/>
          </ac:spMkLst>
        </pc:spChg>
        <pc:picChg chg="add mod">
          <ac:chgData name="Jerish B" userId="bc9a5334fe81bba9" providerId="LiveId" clId="{9A8234AF-CC16-4AED-959A-7B96B2A0CE1B}" dt="2021-07-10T09:18:43.705" v="384" actId="1076"/>
          <ac:picMkLst>
            <pc:docMk/>
            <pc:sldMk cId="1026800728" sldId="263"/>
            <ac:picMk id="5" creationId="{0AD0DC1C-6B65-48F1-8153-2D55AAD1E081}"/>
          </ac:picMkLst>
        </pc:picChg>
      </pc:sldChg>
      <pc:sldChg chg="addSp delSp modSp new mod">
        <pc:chgData name="Jerish B" userId="bc9a5334fe81bba9" providerId="LiveId" clId="{9A8234AF-CC16-4AED-959A-7B96B2A0CE1B}" dt="2021-07-10T09:22:22.568" v="441" actId="14100"/>
        <pc:sldMkLst>
          <pc:docMk/>
          <pc:sldMk cId="3613039337" sldId="264"/>
        </pc:sldMkLst>
        <pc:spChg chg="del mod">
          <ac:chgData name="Jerish B" userId="bc9a5334fe81bba9" providerId="LiveId" clId="{9A8234AF-CC16-4AED-959A-7B96B2A0CE1B}" dt="2021-07-10T09:19:57.037" v="405" actId="478"/>
          <ac:spMkLst>
            <pc:docMk/>
            <pc:sldMk cId="3613039337" sldId="264"/>
            <ac:spMk id="2" creationId="{30C6FFA3-186B-4795-9AB6-5E52019A015F}"/>
          </ac:spMkLst>
        </pc:spChg>
        <pc:spChg chg="mod">
          <ac:chgData name="Jerish B" userId="bc9a5334fe81bba9" providerId="LiveId" clId="{9A8234AF-CC16-4AED-959A-7B96B2A0CE1B}" dt="2021-07-10T09:21:37.582" v="429" actId="113"/>
          <ac:spMkLst>
            <pc:docMk/>
            <pc:sldMk cId="3613039337" sldId="264"/>
            <ac:spMk id="3" creationId="{AB12404B-7B2A-4EBF-A722-FF67AFE495EE}"/>
          </ac:spMkLst>
        </pc:spChg>
        <pc:picChg chg="add mod">
          <ac:chgData name="Jerish B" userId="bc9a5334fe81bba9" providerId="LiveId" clId="{9A8234AF-CC16-4AED-959A-7B96B2A0CE1B}" dt="2021-07-10T09:22:01.620" v="434" actId="14100"/>
          <ac:picMkLst>
            <pc:docMk/>
            <pc:sldMk cId="3613039337" sldId="264"/>
            <ac:picMk id="5" creationId="{90FBCD6A-916E-4C0B-AD30-0B4882087289}"/>
          </ac:picMkLst>
        </pc:picChg>
        <pc:picChg chg="add mod">
          <ac:chgData name="Jerish B" userId="bc9a5334fe81bba9" providerId="LiveId" clId="{9A8234AF-CC16-4AED-959A-7B96B2A0CE1B}" dt="2021-07-10T09:22:22.568" v="441" actId="14100"/>
          <ac:picMkLst>
            <pc:docMk/>
            <pc:sldMk cId="3613039337" sldId="264"/>
            <ac:picMk id="7" creationId="{F2E32F7E-823C-4DDC-AFE1-502DA8288898}"/>
          </ac:picMkLst>
        </pc:picChg>
      </pc:sldChg>
      <pc:sldChg chg="delSp modSp new mod">
        <pc:chgData name="Jerish B" userId="bc9a5334fe81bba9" providerId="LiveId" clId="{9A8234AF-CC16-4AED-959A-7B96B2A0CE1B}" dt="2021-07-10T09:59:44.413" v="619" actId="255"/>
        <pc:sldMkLst>
          <pc:docMk/>
          <pc:sldMk cId="2229462029" sldId="265"/>
        </pc:sldMkLst>
        <pc:spChg chg="del mod">
          <ac:chgData name="Jerish B" userId="bc9a5334fe81bba9" providerId="LiveId" clId="{9A8234AF-CC16-4AED-959A-7B96B2A0CE1B}" dt="2021-07-10T09:22:46.080" v="444" actId="478"/>
          <ac:spMkLst>
            <pc:docMk/>
            <pc:sldMk cId="2229462029" sldId="265"/>
            <ac:spMk id="2" creationId="{912E2291-A2FC-4D10-8EDB-D889B67A70C6}"/>
          </ac:spMkLst>
        </pc:spChg>
        <pc:spChg chg="mod">
          <ac:chgData name="Jerish B" userId="bc9a5334fe81bba9" providerId="LiveId" clId="{9A8234AF-CC16-4AED-959A-7B96B2A0CE1B}" dt="2021-07-10T09:59:44.413" v="619" actId="255"/>
          <ac:spMkLst>
            <pc:docMk/>
            <pc:sldMk cId="2229462029" sldId="265"/>
            <ac:spMk id="3" creationId="{B5798E0F-62A7-4C2A-BC32-A7D9EFE15234}"/>
          </ac:spMkLst>
        </pc:spChg>
      </pc:sldChg>
      <pc:sldChg chg="addSp delSp modSp new mod">
        <pc:chgData name="Jerish B" userId="bc9a5334fe81bba9" providerId="LiveId" clId="{9A8234AF-CC16-4AED-959A-7B96B2A0CE1B}" dt="2021-07-10T09:26:31.281" v="482" actId="22"/>
        <pc:sldMkLst>
          <pc:docMk/>
          <pc:sldMk cId="3950635846" sldId="266"/>
        </pc:sldMkLst>
        <pc:spChg chg="del mod">
          <ac:chgData name="Jerish B" userId="bc9a5334fe81bba9" providerId="LiveId" clId="{9A8234AF-CC16-4AED-959A-7B96B2A0CE1B}" dt="2021-07-10T09:26:22.860" v="479" actId="478"/>
          <ac:spMkLst>
            <pc:docMk/>
            <pc:sldMk cId="3950635846" sldId="266"/>
            <ac:spMk id="2" creationId="{FD7DC02D-3E9A-4FB7-AC2A-07C33B8A7324}"/>
          </ac:spMkLst>
        </pc:spChg>
        <pc:spChg chg="del mod">
          <ac:chgData name="Jerish B" userId="bc9a5334fe81bba9" providerId="LiveId" clId="{9A8234AF-CC16-4AED-959A-7B96B2A0CE1B}" dt="2021-07-10T09:26:25.735" v="481" actId="478"/>
          <ac:spMkLst>
            <pc:docMk/>
            <pc:sldMk cId="3950635846" sldId="266"/>
            <ac:spMk id="3" creationId="{D680CF83-3E9B-410F-92BF-6FF8D612248A}"/>
          </ac:spMkLst>
        </pc:spChg>
        <pc:picChg chg="add">
          <ac:chgData name="Jerish B" userId="bc9a5334fe81bba9" providerId="LiveId" clId="{9A8234AF-CC16-4AED-959A-7B96B2A0CE1B}" dt="2021-07-10T09:26:31.281" v="482" actId="22"/>
          <ac:picMkLst>
            <pc:docMk/>
            <pc:sldMk cId="3950635846" sldId="266"/>
            <ac:picMk id="5" creationId="{F758B591-C3E4-440B-AC9F-EF94347380E6}"/>
          </ac:picMkLst>
        </pc:picChg>
      </pc:sldChg>
      <pc:sldChg chg="addSp delSp modSp new mod">
        <pc:chgData name="Jerish B" userId="bc9a5334fe81bba9" providerId="LiveId" clId="{9A8234AF-CC16-4AED-959A-7B96B2A0CE1B}" dt="2021-07-10T09:33:06.398" v="542" actId="1076"/>
        <pc:sldMkLst>
          <pc:docMk/>
          <pc:sldMk cId="2349507461" sldId="267"/>
        </pc:sldMkLst>
        <pc:spChg chg="del mod">
          <ac:chgData name="Jerish B" userId="bc9a5334fe81bba9" providerId="LiveId" clId="{9A8234AF-CC16-4AED-959A-7B96B2A0CE1B}" dt="2021-07-10T09:31:50.579" v="485" actId="478"/>
          <ac:spMkLst>
            <pc:docMk/>
            <pc:sldMk cId="2349507461" sldId="267"/>
            <ac:spMk id="2" creationId="{55ABE177-5167-4F1A-BC0B-52DE40A02BE2}"/>
          </ac:spMkLst>
        </pc:spChg>
        <pc:spChg chg="mod">
          <ac:chgData name="Jerish B" userId="bc9a5334fe81bba9" providerId="LiveId" clId="{9A8234AF-CC16-4AED-959A-7B96B2A0CE1B}" dt="2021-07-10T09:32:46.046" v="538" actId="14100"/>
          <ac:spMkLst>
            <pc:docMk/>
            <pc:sldMk cId="2349507461" sldId="267"/>
            <ac:spMk id="3" creationId="{CAEC08AE-940F-4EF4-BEE6-FC271F20BC2B}"/>
          </ac:spMkLst>
        </pc:spChg>
        <pc:picChg chg="add mod">
          <ac:chgData name="Jerish B" userId="bc9a5334fe81bba9" providerId="LiveId" clId="{9A8234AF-CC16-4AED-959A-7B96B2A0CE1B}" dt="2021-07-10T09:32:56.808" v="540" actId="1076"/>
          <ac:picMkLst>
            <pc:docMk/>
            <pc:sldMk cId="2349507461" sldId="267"/>
            <ac:picMk id="5" creationId="{18E990DA-FBB4-4A5B-B697-560DAA13004D}"/>
          </ac:picMkLst>
        </pc:picChg>
        <pc:picChg chg="add mod">
          <ac:chgData name="Jerish B" userId="bc9a5334fe81bba9" providerId="LiveId" clId="{9A8234AF-CC16-4AED-959A-7B96B2A0CE1B}" dt="2021-07-10T09:33:06.398" v="542" actId="1076"/>
          <ac:picMkLst>
            <pc:docMk/>
            <pc:sldMk cId="2349507461" sldId="267"/>
            <ac:picMk id="7" creationId="{B4210531-96B7-42F5-A625-C48C4E4F1B32}"/>
          </ac:picMkLst>
        </pc:picChg>
      </pc:sldChg>
      <pc:sldChg chg="addSp delSp modSp new mod">
        <pc:chgData name="Jerish B" userId="bc9a5334fe81bba9" providerId="LiveId" clId="{9A8234AF-CC16-4AED-959A-7B96B2A0CE1B}" dt="2021-07-10T09:34:19.609" v="560" actId="1076"/>
        <pc:sldMkLst>
          <pc:docMk/>
          <pc:sldMk cId="1600202789" sldId="268"/>
        </pc:sldMkLst>
        <pc:spChg chg="del mod">
          <ac:chgData name="Jerish B" userId="bc9a5334fe81bba9" providerId="LiveId" clId="{9A8234AF-CC16-4AED-959A-7B96B2A0CE1B}" dt="2021-07-10T09:33:21.548" v="545" actId="478"/>
          <ac:spMkLst>
            <pc:docMk/>
            <pc:sldMk cId="1600202789" sldId="268"/>
            <ac:spMk id="2" creationId="{3170EABA-651B-48A1-9BB0-86049CDB8D66}"/>
          </ac:spMkLst>
        </pc:spChg>
        <pc:spChg chg="del mod">
          <ac:chgData name="Jerish B" userId="bc9a5334fe81bba9" providerId="LiveId" clId="{9A8234AF-CC16-4AED-959A-7B96B2A0CE1B}" dt="2021-07-10T09:33:24.195" v="547" actId="478"/>
          <ac:spMkLst>
            <pc:docMk/>
            <pc:sldMk cId="1600202789" sldId="268"/>
            <ac:spMk id="3" creationId="{17669CC7-B985-495B-B24B-48C20B555E29}"/>
          </ac:spMkLst>
        </pc:spChg>
        <pc:picChg chg="add mod">
          <ac:chgData name="Jerish B" userId="bc9a5334fe81bba9" providerId="LiveId" clId="{9A8234AF-CC16-4AED-959A-7B96B2A0CE1B}" dt="2021-07-10T09:33:36.258" v="550" actId="14100"/>
          <ac:picMkLst>
            <pc:docMk/>
            <pc:sldMk cId="1600202789" sldId="268"/>
            <ac:picMk id="5" creationId="{F80F08F8-9BE3-46EE-AF1B-8006F8509303}"/>
          </ac:picMkLst>
        </pc:picChg>
        <pc:picChg chg="add mod">
          <ac:chgData name="Jerish B" userId="bc9a5334fe81bba9" providerId="LiveId" clId="{9A8234AF-CC16-4AED-959A-7B96B2A0CE1B}" dt="2021-07-10T09:33:48.767" v="554" actId="14100"/>
          <ac:picMkLst>
            <pc:docMk/>
            <pc:sldMk cId="1600202789" sldId="268"/>
            <ac:picMk id="7" creationId="{41E5854F-9FE0-441D-8506-1B76A2C52CCF}"/>
          </ac:picMkLst>
        </pc:picChg>
        <pc:picChg chg="add mod">
          <ac:chgData name="Jerish B" userId="bc9a5334fe81bba9" providerId="LiveId" clId="{9A8234AF-CC16-4AED-959A-7B96B2A0CE1B}" dt="2021-07-10T09:34:07.891" v="557" actId="1076"/>
          <ac:picMkLst>
            <pc:docMk/>
            <pc:sldMk cId="1600202789" sldId="268"/>
            <ac:picMk id="9" creationId="{0A0F43F1-D164-467D-A212-1AD8F3444028}"/>
          </ac:picMkLst>
        </pc:picChg>
        <pc:picChg chg="add mod">
          <ac:chgData name="Jerish B" userId="bc9a5334fe81bba9" providerId="LiveId" clId="{9A8234AF-CC16-4AED-959A-7B96B2A0CE1B}" dt="2021-07-10T09:34:19.609" v="560" actId="1076"/>
          <ac:picMkLst>
            <pc:docMk/>
            <pc:sldMk cId="1600202789" sldId="268"/>
            <ac:picMk id="11" creationId="{F019A4E8-9F08-43E4-8DC8-4249A11F75CF}"/>
          </ac:picMkLst>
        </pc:picChg>
      </pc:sldChg>
      <pc:sldChg chg="addSp modSp new mod">
        <pc:chgData name="Jerish B" userId="bc9a5334fe81bba9" providerId="LiveId" clId="{9A8234AF-CC16-4AED-959A-7B96B2A0CE1B}" dt="2021-07-10T09:58:18.057" v="603" actId="113"/>
        <pc:sldMkLst>
          <pc:docMk/>
          <pc:sldMk cId="3819633995" sldId="269"/>
        </pc:sldMkLst>
        <pc:spChg chg="mod">
          <ac:chgData name="Jerish B" userId="bc9a5334fe81bba9" providerId="LiveId" clId="{9A8234AF-CC16-4AED-959A-7B96B2A0CE1B}" dt="2021-07-10T09:55:37.141" v="567" actId="255"/>
          <ac:spMkLst>
            <pc:docMk/>
            <pc:sldMk cId="3819633995" sldId="269"/>
            <ac:spMk id="2" creationId="{2DB2BE8B-DA65-4521-8E63-FA392DEB533F}"/>
          </ac:spMkLst>
        </pc:spChg>
        <pc:spChg chg="mod">
          <ac:chgData name="Jerish B" userId="bc9a5334fe81bba9" providerId="LiveId" clId="{9A8234AF-CC16-4AED-959A-7B96B2A0CE1B}" dt="2021-07-10T09:58:18.057" v="603" actId="113"/>
          <ac:spMkLst>
            <pc:docMk/>
            <pc:sldMk cId="3819633995" sldId="269"/>
            <ac:spMk id="3" creationId="{DA902246-B9A6-4481-A588-A939E7F0FE8D}"/>
          </ac:spMkLst>
        </pc:spChg>
        <pc:picChg chg="add mod">
          <ac:chgData name="Jerish B" userId="bc9a5334fe81bba9" providerId="LiveId" clId="{9A8234AF-CC16-4AED-959A-7B96B2A0CE1B}" dt="2021-07-10T09:56:27.896" v="580" actId="1076"/>
          <ac:picMkLst>
            <pc:docMk/>
            <pc:sldMk cId="3819633995" sldId="269"/>
            <ac:picMk id="5" creationId="{370C9C44-9DF4-40C1-B69A-0D4E06E63541}"/>
          </ac:picMkLst>
        </pc:picChg>
      </pc:sldChg>
      <pc:sldChg chg="addSp delSp modSp new mod">
        <pc:chgData name="Jerish B" userId="bc9a5334fe81bba9" providerId="LiveId" clId="{9A8234AF-CC16-4AED-959A-7B96B2A0CE1B}" dt="2021-07-10T09:58:23.526" v="604" actId="113"/>
        <pc:sldMkLst>
          <pc:docMk/>
          <pc:sldMk cId="2892948207" sldId="270"/>
        </pc:sldMkLst>
        <pc:spChg chg="del mod">
          <ac:chgData name="Jerish B" userId="bc9a5334fe81bba9" providerId="LiveId" clId="{9A8234AF-CC16-4AED-959A-7B96B2A0CE1B}" dt="2021-07-10T09:56:48.178" v="584" actId="478"/>
          <ac:spMkLst>
            <pc:docMk/>
            <pc:sldMk cId="2892948207" sldId="270"/>
            <ac:spMk id="2" creationId="{5EE90A6E-B9AA-436D-8DEE-B89B0CCE4064}"/>
          </ac:spMkLst>
        </pc:spChg>
        <pc:spChg chg="mod">
          <ac:chgData name="Jerish B" userId="bc9a5334fe81bba9" providerId="LiveId" clId="{9A8234AF-CC16-4AED-959A-7B96B2A0CE1B}" dt="2021-07-10T09:58:23.526" v="604" actId="113"/>
          <ac:spMkLst>
            <pc:docMk/>
            <pc:sldMk cId="2892948207" sldId="270"/>
            <ac:spMk id="3" creationId="{7DFF2D70-3A20-446D-B8F9-CC01F8FC0F8B}"/>
          </ac:spMkLst>
        </pc:spChg>
        <pc:picChg chg="add mod">
          <ac:chgData name="Jerish B" userId="bc9a5334fe81bba9" providerId="LiveId" clId="{9A8234AF-CC16-4AED-959A-7B96B2A0CE1B}" dt="2021-07-10T09:57:37.724" v="598" actId="1076"/>
          <ac:picMkLst>
            <pc:docMk/>
            <pc:sldMk cId="2892948207" sldId="270"/>
            <ac:picMk id="5" creationId="{671E7CBE-73FA-4986-8AE4-721E02122605}"/>
          </ac:picMkLst>
        </pc:picChg>
      </pc:sldChg>
      <pc:sldChg chg="addSp delSp modSp new mod">
        <pc:chgData name="Jerish B" userId="bc9a5334fe81bba9" providerId="LiveId" clId="{9A8234AF-CC16-4AED-959A-7B96B2A0CE1B}" dt="2021-07-10T10:07:12.808" v="877" actId="123"/>
        <pc:sldMkLst>
          <pc:docMk/>
          <pc:sldMk cId="1376292647" sldId="271"/>
        </pc:sldMkLst>
        <pc:spChg chg="del mod">
          <ac:chgData name="Jerish B" userId="bc9a5334fe81bba9" providerId="LiveId" clId="{9A8234AF-CC16-4AED-959A-7B96B2A0CE1B}" dt="2021-07-10T09:58:11.041" v="602" actId="478"/>
          <ac:spMkLst>
            <pc:docMk/>
            <pc:sldMk cId="1376292647" sldId="271"/>
            <ac:spMk id="2" creationId="{86335B1A-7D43-4839-8C97-96C4FBE94CC4}"/>
          </ac:spMkLst>
        </pc:spChg>
        <pc:spChg chg="mod">
          <ac:chgData name="Jerish B" userId="bc9a5334fe81bba9" providerId="LiveId" clId="{9A8234AF-CC16-4AED-959A-7B96B2A0CE1B}" dt="2021-07-10T10:00:44.318" v="630" actId="12"/>
          <ac:spMkLst>
            <pc:docMk/>
            <pc:sldMk cId="1376292647" sldId="271"/>
            <ac:spMk id="3" creationId="{EC4CC1A1-7AB0-4CA0-9D0B-375788D8C427}"/>
          </ac:spMkLst>
        </pc:spChg>
        <pc:spChg chg="add mod">
          <ac:chgData name="Jerish B" userId="bc9a5334fe81bba9" providerId="LiveId" clId="{9A8234AF-CC16-4AED-959A-7B96B2A0CE1B}" dt="2021-07-10T10:07:12.808" v="877" actId="123"/>
          <ac:spMkLst>
            <pc:docMk/>
            <pc:sldMk cId="1376292647" sldId="271"/>
            <ac:spMk id="10" creationId="{792C748E-1674-461B-870E-AB597119B7AD}"/>
          </ac:spMkLst>
        </pc:spChg>
        <pc:picChg chg="add mod">
          <ac:chgData name="Jerish B" userId="bc9a5334fe81bba9" providerId="LiveId" clId="{9A8234AF-CC16-4AED-959A-7B96B2A0CE1B}" dt="2021-07-10T10:01:03.618" v="633" actId="14100"/>
          <ac:picMkLst>
            <pc:docMk/>
            <pc:sldMk cId="1376292647" sldId="271"/>
            <ac:picMk id="5" creationId="{2806950E-9A8C-48D0-878C-FBC34CA56180}"/>
          </ac:picMkLst>
        </pc:picChg>
        <pc:picChg chg="add mod">
          <ac:chgData name="Jerish B" userId="bc9a5334fe81bba9" providerId="LiveId" clId="{9A8234AF-CC16-4AED-959A-7B96B2A0CE1B}" dt="2021-07-10T10:01:23.195" v="640" actId="14100"/>
          <ac:picMkLst>
            <pc:docMk/>
            <pc:sldMk cId="1376292647" sldId="271"/>
            <ac:picMk id="7" creationId="{B29C5182-DAEF-45F2-9C70-1B2C835CA61A}"/>
          </ac:picMkLst>
        </pc:picChg>
        <pc:picChg chg="add mod">
          <ac:chgData name="Jerish B" userId="bc9a5334fe81bba9" providerId="LiveId" clId="{9A8234AF-CC16-4AED-959A-7B96B2A0CE1B}" dt="2021-07-10T10:01:39.120" v="644" actId="1076"/>
          <ac:picMkLst>
            <pc:docMk/>
            <pc:sldMk cId="1376292647" sldId="271"/>
            <ac:picMk id="9" creationId="{37AEA3D1-BB2B-4746-8FA3-0337919FD044}"/>
          </ac:picMkLst>
        </pc:picChg>
      </pc:sldChg>
      <pc:sldChg chg="addSp delSp modSp new mod">
        <pc:chgData name="Jerish B" userId="bc9a5334fe81bba9" providerId="LiveId" clId="{9A8234AF-CC16-4AED-959A-7B96B2A0CE1B}" dt="2021-07-10T10:04:48.710" v="816" actId="14100"/>
        <pc:sldMkLst>
          <pc:docMk/>
          <pc:sldMk cId="2550876460" sldId="272"/>
        </pc:sldMkLst>
        <pc:spChg chg="del mod">
          <ac:chgData name="Jerish B" userId="bc9a5334fe81bba9" providerId="LiveId" clId="{9A8234AF-CC16-4AED-959A-7B96B2A0CE1B}" dt="2021-07-10T10:03:03.600" v="792" actId="478"/>
          <ac:spMkLst>
            <pc:docMk/>
            <pc:sldMk cId="2550876460" sldId="272"/>
            <ac:spMk id="2" creationId="{9DDCD204-FDCF-4556-9E3C-D36BB9667296}"/>
          </ac:spMkLst>
        </pc:spChg>
        <pc:spChg chg="del mod">
          <ac:chgData name="Jerish B" userId="bc9a5334fe81bba9" providerId="LiveId" clId="{9A8234AF-CC16-4AED-959A-7B96B2A0CE1B}" dt="2021-07-10T10:03:00.907" v="789" actId="478"/>
          <ac:spMkLst>
            <pc:docMk/>
            <pc:sldMk cId="2550876460" sldId="272"/>
            <ac:spMk id="3" creationId="{FA06B9FD-6283-4A4C-A9B0-F2C35E89C6B6}"/>
          </ac:spMkLst>
        </pc:spChg>
        <pc:picChg chg="add mod">
          <ac:chgData name="Jerish B" userId="bc9a5334fe81bba9" providerId="LiveId" clId="{9A8234AF-CC16-4AED-959A-7B96B2A0CE1B}" dt="2021-07-10T10:03:48.770" v="802" actId="14100"/>
          <ac:picMkLst>
            <pc:docMk/>
            <pc:sldMk cId="2550876460" sldId="272"/>
            <ac:picMk id="5" creationId="{6ABECF92-5B83-4BA8-B667-1BC97E60C9C3}"/>
          </ac:picMkLst>
        </pc:picChg>
        <pc:picChg chg="add mod">
          <ac:chgData name="Jerish B" userId="bc9a5334fe81bba9" providerId="LiveId" clId="{9A8234AF-CC16-4AED-959A-7B96B2A0CE1B}" dt="2021-07-10T10:03:52.988" v="803" actId="14100"/>
          <ac:picMkLst>
            <pc:docMk/>
            <pc:sldMk cId="2550876460" sldId="272"/>
            <ac:picMk id="7" creationId="{D138732E-94BC-4F04-B066-13509B0BAC4E}"/>
          </ac:picMkLst>
        </pc:picChg>
        <pc:picChg chg="add mod">
          <ac:chgData name="Jerish B" userId="bc9a5334fe81bba9" providerId="LiveId" clId="{9A8234AF-CC16-4AED-959A-7B96B2A0CE1B}" dt="2021-07-10T10:04:31.961" v="809" actId="14100"/>
          <ac:picMkLst>
            <pc:docMk/>
            <pc:sldMk cId="2550876460" sldId="272"/>
            <ac:picMk id="9" creationId="{9D0666D2-F36E-4058-BC42-F51ABDE83B80}"/>
          </ac:picMkLst>
        </pc:picChg>
        <pc:picChg chg="add mod">
          <ac:chgData name="Jerish B" userId="bc9a5334fe81bba9" providerId="LiveId" clId="{9A8234AF-CC16-4AED-959A-7B96B2A0CE1B}" dt="2021-07-10T10:04:48.710" v="816" actId="14100"/>
          <ac:picMkLst>
            <pc:docMk/>
            <pc:sldMk cId="2550876460" sldId="272"/>
            <ac:picMk id="11" creationId="{31FF7E31-8F1C-4889-BE13-4CB2CA278090}"/>
          </ac:picMkLst>
        </pc:picChg>
      </pc:sldChg>
      <pc:sldChg chg="addSp delSp modSp new mod">
        <pc:chgData name="Jerish B" userId="bc9a5334fe81bba9" providerId="LiveId" clId="{9A8234AF-CC16-4AED-959A-7B96B2A0CE1B}" dt="2021-07-10T10:07:04.182" v="875" actId="123"/>
        <pc:sldMkLst>
          <pc:docMk/>
          <pc:sldMk cId="1434951391" sldId="273"/>
        </pc:sldMkLst>
        <pc:spChg chg="del mod">
          <ac:chgData name="Jerish B" userId="bc9a5334fe81bba9" providerId="LiveId" clId="{9A8234AF-CC16-4AED-959A-7B96B2A0CE1B}" dt="2021-07-10T10:05:17.587" v="820" actId="478"/>
          <ac:spMkLst>
            <pc:docMk/>
            <pc:sldMk cId="1434951391" sldId="273"/>
            <ac:spMk id="2" creationId="{416B0B45-1D17-4788-9CB8-448E807510B8}"/>
          </ac:spMkLst>
        </pc:spChg>
        <pc:spChg chg="mod">
          <ac:chgData name="Jerish B" userId="bc9a5334fe81bba9" providerId="LiveId" clId="{9A8234AF-CC16-4AED-959A-7B96B2A0CE1B}" dt="2021-07-10T10:07:04.182" v="875" actId="123"/>
          <ac:spMkLst>
            <pc:docMk/>
            <pc:sldMk cId="1434951391" sldId="273"/>
            <ac:spMk id="3" creationId="{C3E1FDF4-6D41-43BC-8A38-79E15B560E56}"/>
          </ac:spMkLst>
        </pc:spChg>
        <pc:picChg chg="add mod">
          <ac:chgData name="Jerish B" userId="bc9a5334fe81bba9" providerId="LiveId" clId="{9A8234AF-CC16-4AED-959A-7B96B2A0CE1B}" dt="2021-07-10T10:06:01.130" v="861" actId="14100"/>
          <ac:picMkLst>
            <pc:docMk/>
            <pc:sldMk cId="1434951391" sldId="273"/>
            <ac:picMk id="5" creationId="{60C97546-9F7A-4DF2-A487-88D647F6615C}"/>
          </ac:picMkLst>
        </pc:picChg>
      </pc:sldChg>
      <pc:sldChg chg="addSp delSp modSp new mod">
        <pc:chgData name="Jerish B" userId="bc9a5334fe81bba9" providerId="LiveId" clId="{9A8234AF-CC16-4AED-959A-7B96B2A0CE1B}" dt="2021-07-10T10:09:34.763" v="912" actId="255"/>
        <pc:sldMkLst>
          <pc:docMk/>
          <pc:sldMk cId="300945595" sldId="274"/>
        </pc:sldMkLst>
        <pc:spChg chg="del mod">
          <ac:chgData name="Jerish B" userId="bc9a5334fe81bba9" providerId="LiveId" clId="{9A8234AF-CC16-4AED-959A-7B96B2A0CE1B}" dt="2021-07-10T10:07:37.633" v="880" actId="478"/>
          <ac:spMkLst>
            <pc:docMk/>
            <pc:sldMk cId="300945595" sldId="274"/>
            <ac:spMk id="2" creationId="{F4DC18B3-8021-4B2E-8C76-FBB482365B72}"/>
          </ac:spMkLst>
        </pc:spChg>
        <pc:spChg chg="mod">
          <ac:chgData name="Jerish B" userId="bc9a5334fe81bba9" providerId="LiveId" clId="{9A8234AF-CC16-4AED-959A-7B96B2A0CE1B}" dt="2021-07-10T10:08:56.907" v="904"/>
          <ac:spMkLst>
            <pc:docMk/>
            <pc:sldMk cId="300945595" sldId="274"/>
            <ac:spMk id="3" creationId="{3EC2C7D3-2581-4EC7-9169-9C9BDBFB09C3}"/>
          </ac:spMkLst>
        </pc:spChg>
        <pc:spChg chg="add mod">
          <ac:chgData name="Jerish B" userId="bc9a5334fe81bba9" providerId="LiveId" clId="{9A8234AF-CC16-4AED-959A-7B96B2A0CE1B}" dt="2021-07-10T10:09:34.763" v="912" actId="255"/>
          <ac:spMkLst>
            <pc:docMk/>
            <pc:sldMk cId="300945595" sldId="274"/>
            <ac:spMk id="6" creationId="{EE36FC7B-3A03-4066-82E0-DE7E696F1AC5}"/>
          </ac:spMkLst>
        </pc:spChg>
        <pc:picChg chg="add mod">
          <ac:chgData name="Jerish B" userId="bc9a5334fe81bba9" providerId="LiveId" clId="{9A8234AF-CC16-4AED-959A-7B96B2A0CE1B}" dt="2021-07-10T10:08:50.314" v="902" actId="1076"/>
          <ac:picMkLst>
            <pc:docMk/>
            <pc:sldMk cId="300945595" sldId="274"/>
            <ac:picMk id="5" creationId="{851FF634-BC90-4076-BAAE-84D955564B38}"/>
          </ac:picMkLst>
        </pc:picChg>
      </pc:sldChg>
      <pc:sldChg chg="addSp delSp modSp new mod">
        <pc:chgData name="Jerish B" userId="bc9a5334fe81bba9" providerId="LiveId" clId="{9A8234AF-CC16-4AED-959A-7B96B2A0CE1B}" dt="2021-07-10T10:11:32.068" v="969" actId="20577"/>
        <pc:sldMkLst>
          <pc:docMk/>
          <pc:sldMk cId="2906042088" sldId="275"/>
        </pc:sldMkLst>
        <pc:spChg chg="del mod">
          <ac:chgData name="Jerish B" userId="bc9a5334fe81bba9" providerId="LiveId" clId="{9A8234AF-CC16-4AED-959A-7B96B2A0CE1B}" dt="2021-07-10T10:10:01.776" v="915" actId="478"/>
          <ac:spMkLst>
            <pc:docMk/>
            <pc:sldMk cId="2906042088" sldId="275"/>
            <ac:spMk id="2" creationId="{CB34B98D-776F-4EC9-A5C4-F8160B91CE24}"/>
          </ac:spMkLst>
        </pc:spChg>
        <pc:spChg chg="mod">
          <ac:chgData name="Jerish B" userId="bc9a5334fe81bba9" providerId="LiveId" clId="{9A8234AF-CC16-4AED-959A-7B96B2A0CE1B}" dt="2021-07-10T10:11:32.068" v="969" actId="20577"/>
          <ac:spMkLst>
            <pc:docMk/>
            <pc:sldMk cId="2906042088" sldId="275"/>
            <ac:spMk id="3" creationId="{2C398B6B-77B7-4699-A2A2-204784E59498}"/>
          </ac:spMkLst>
        </pc:spChg>
        <pc:picChg chg="add mod">
          <ac:chgData name="Jerish B" userId="bc9a5334fe81bba9" providerId="LiveId" clId="{9A8234AF-CC16-4AED-959A-7B96B2A0CE1B}" dt="2021-07-10T10:10:59.528" v="952" actId="14100"/>
          <ac:picMkLst>
            <pc:docMk/>
            <pc:sldMk cId="2906042088" sldId="275"/>
            <ac:picMk id="5" creationId="{9E22C962-2F24-4A24-A022-D98719E1502D}"/>
          </ac:picMkLst>
        </pc:picChg>
      </pc:sldChg>
      <pc:sldChg chg="addSp delSp modSp new mod">
        <pc:chgData name="Jerish B" userId="bc9a5334fe81bba9" providerId="LiveId" clId="{9A8234AF-CC16-4AED-959A-7B96B2A0CE1B}" dt="2021-07-10T10:13:14.621" v="1028" actId="20577"/>
        <pc:sldMkLst>
          <pc:docMk/>
          <pc:sldMk cId="2385512960" sldId="276"/>
        </pc:sldMkLst>
        <pc:spChg chg="del mod">
          <ac:chgData name="Jerish B" userId="bc9a5334fe81bba9" providerId="LiveId" clId="{9A8234AF-CC16-4AED-959A-7B96B2A0CE1B}" dt="2021-07-10T10:11:52.798" v="972" actId="478"/>
          <ac:spMkLst>
            <pc:docMk/>
            <pc:sldMk cId="2385512960" sldId="276"/>
            <ac:spMk id="2" creationId="{63FA97C0-5787-48B0-8178-FB0A0E481C02}"/>
          </ac:spMkLst>
        </pc:spChg>
        <pc:spChg chg="mod">
          <ac:chgData name="Jerish B" userId="bc9a5334fe81bba9" providerId="LiveId" clId="{9A8234AF-CC16-4AED-959A-7B96B2A0CE1B}" dt="2021-07-10T10:12:26.537" v="1019" actId="12"/>
          <ac:spMkLst>
            <pc:docMk/>
            <pc:sldMk cId="2385512960" sldId="276"/>
            <ac:spMk id="3" creationId="{E4439F4B-A8CD-4F0A-A6D6-EDC42577D0A3}"/>
          </ac:spMkLst>
        </pc:spChg>
        <pc:spChg chg="add mod">
          <ac:chgData name="Jerish B" userId="bc9a5334fe81bba9" providerId="LiveId" clId="{9A8234AF-CC16-4AED-959A-7B96B2A0CE1B}" dt="2021-07-10T10:13:14.621" v="1028" actId="20577"/>
          <ac:spMkLst>
            <pc:docMk/>
            <pc:sldMk cId="2385512960" sldId="276"/>
            <ac:spMk id="6" creationId="{25E1706C-DC5D-4B94-ABE1-BA2A9FCBC677}"/>
          </ac:spMkLst>
        </pc:spChg>
        <pc:picChg chg="add mod">
          <ac:chgData name="Jerish B" userId="bc9a5334fe81bba9" providerId="LiveId" clId="{9A8234AF-CC16-4AED-959A-7B96B2A0CE1B}" dt="2021-07-10T10:12:49.253" v="1022" actId="1076"/>
          <ac:picMkLst>
            <pc:docMk/>
            <pc:sldMk cId="2385512960" sldId="276"/>
            <ac:picMk id="5" creationId="{2ECAE309-1B9C-47F6-A3AD-25AD147B004F}"/>
          </ac:picMkLst>
        </pc:picChg>
      </pc:sldChg>
      <pc:sldChg chg="addSp delSp modSp new mod">
        <pc:chgData name="Jerish B" userId="bc9a5334fe81bba9" providerId="LiveId" clId="{9A8234AF-CC16-4AED-959A-7B96B2A0CE1B}" dt="2021-07-10T10:26:07.462" v="1094" actId="14100"/>
        <pc:sldMkLst>
          <pc:docMk/>
          <pc:sldMk cId="3240744869" sldId="277"/>
        </pc:sldMkLst>
        <pc:spChg chg="mod">
          <ac:chgData name="Jerish B" userId="bc9a5334fe81bba9" providerId="LiveId" clId="{9A8234AF-CC16-4AED-959A-7B96B2A0CE1B}" dt="2021-07-10T10:23:55.625" v="1062" actId="14100"/>
          <ac:spMkLst>
            <pc:docMk/>
            <pc:sldMk cId="3240744869" sldId="277"/>
            <ac:spMk id="2" creationId="{19E5F462-8D05-4963-AC77-A51BD03C1397}"/>
          </ac:spMkLst>
        </pc:spChg>
        <pc:spChg chg="mod">
          <ac:chgData name="Jerish B" userId="bc9a5334fe81bba9" providerId="LiveId" clId="{9A8234AF-CC16-4AED-959A-7B96B2A0CE1B}" dt="2021-07-10T10:24:14.500" v="1071" actId="2711"/>
          <ac:spMkLst>
            <pc:docMk/>
            <pc:sldMk cId="3240744869" sldId="277"/>
            <ac:spMk id="3" creationId="{38ADD06C-A9DE-43B3-BFA1-3596A0E5AD7A}"/>
          </ac:spMkLst>
        </pc:spChg>
        <pc:picChg chg="add mod">
          <ac:chgData name="Jerish B" userId="bc9a5334fe81bba9" providerId="LiveId" clId="{9A8234AF-CC16-4AED-959A-7B96B2A0CE1B}" dt="2021-07-10T10:24:27.835" v="1074" actId="14100"/>
          <ac:picMkLst>
            <pc:docMk/>
            <pc:sldMk cId="3240744869" sldId="277"/>
            <ac:picMk id="5" creationId="{FF5F9013-5DA5-4C2B-B778-88B03A0DCD52}"/>
          </ac:picMkLst>
        </pc:picChg>
        <pc:picChg chg="add del mod">
          <ac:chgData name="Jerish B" userId="bc9a5334fe81bba9" providerId="LiveId" clId="{9A8234AF-CC16-4AED-959A-7B96B2A0CE1B}" dt="2021-07-10T10:24:45.865" v="1077" actId="478"/>
          <ac:picMkLst>
            <pc:docMk/>
            <pc:sldMk cId="3240744869" sldId="277"/>
            <ac:picMk id="7" creationId="{4DEB734D-1273-467C-B36C-289432275069}"/>
          </ac:picMkLst>
        </pc:picChg>
        <pc:picChg chg="add del mod">
          <ac:chgData name="Jerish B" userId="bc9a5334fe81bba9" providerId="LiveId" clId="{9A8234AF-CC16-4AED-959A-7B96B2A0CE1B}" dt="2021-07-10T10:25:29.111" v="1089" actId="478"/>
          <ac:picMkLst>
            <pc:docMk/>
            <pc:sldMk cId="3240744869" sldId="277"/>
            <ac:picMk id="9" creationId="{F290F284-BC24-467F-B8AC-D129E8D67C7D}"/>
          </ac:picMkLst>
        </pc:picChg>
        <pc:picChg chg="add del mod">
          <ac:chgData name="Jerish B" userId="bc9a5334fe81bba9" providerId="LiveId" clId="{9A8234AF-CC16-4AED-959A-7B96B2A0CE1B}" dt="2021-07-10T10:25:27.453" v="1088" actId="478"/>
          <ac:picMkLst>
            <pc:docMk/>
            <pc:sldMk cId="3240744869" sldId="277"/>
            <ac:picMk id="11" creationId="{E21F903F-FF7A-4B61-B7BA-3637D06D81D4}"/>
          </ac:picMkLst>
        </pc:picChg>
        <pc:picChg chg="add del">
          <ac:chgData name="Jerish B" userId="bc9a5334fe81bba9" providerId="LiveId" clId="{9A8234AF-CC16-4AED-959A-7B96B2A0CE1B}" dt="2021-07-10T10:25:45.227" v="1091" actId="478"/>
          <ac:picMkLst>
            <pc:docMk/>
            <pc:sldMk cId="3240744869" sldId="277"/>
            <ac:picMk id="13" creationId="{0A537391-1F16-4B2E-B57E-AAD81BCC0FFE}"/>
          </ac:picMkLst>
        </pc:picChg>
        <pc:picChg chg="add mod">
          <ac:chgData name="Jerish B" userId="bc9a5334fe81bba9" providerId="LiveId" clId="{9A8234AF-CC16-4AED-959A-7B96B2A0CE1B}" dt="2021-07-10T10:26:07.462" v="1094" actId="14100"/>
          <ac:picMkLst>
            <pc:docMk/>
            <pc:sldMk cId="3240744869" sldId="277"/>
            <ac:picMk id="15" creationId="{E4C176FB-9B61-44FF-A449-8A53DDC16FF7}"/>
          </ac:picMkLst>
        </pc:picChg>
      </pc:sldChg>
      <pc:sldChg chg="addSp delSp modSp new mod">
        <pc:chgData name="Jerish B" userId="bc9a5334fe81bba9" providerId="LiveId" clId="{9A8234AF-CC16-4AED-959A-7B96B2A0CE1B}" dt="2021-07-10T10:27:30.927" v="1119" actId="14100"/>
        <pc:sldMkLst>
          <pc:docMk/>
          <pc:sldMk cId="3612481564" sldId="278"/>
        </pc:sldMkLst>
        <pc:spChg chg="del mod">
          <ac:chgData name="Jerish B" userId="bc9a5334fe81bba9" providerId="LiveId" clId="{9A8234AF-CC16-4AED-959A-7B96B2A0CE1B}" dt="2021-07-10T10:26:27.224" v="1097" actId="478"/>
          <ac:spMkLst>
            <pc:docMk/>
            <pc:sldMk cId="3612481564" sldId="278"/>
            <ac:spMk id="2" creationId="{19C37B5F-4B10-4B11-8C53-1FCA69089362}"/>
          </ac:spMkLst>
        </pc:spChg>
        <pc:spChg chg="mod">
          <ac:chgData name="Jerish B" userId="bc9a5334fe81bba9" providerId="LiveId" clId="{9A8234AF-CC16-4AED-959A-7B96B2A0CE1B}" dt="2021-07-10T10:27:02.883" v="1113" actId="113"/>
          <ac:spMkLst>
            <pc:docMk/>
            <pc:sldMk cId="3612481564" sldId="278"/>
            <ac:spMk id="3" creationId="{DA9604B6-7B69-44F0-A74D-E48F1DD19B33}"/>
          </ac:spMkLst>
        </pc:spChg>
        <pc:picChg chg="add mod">
          <ac:chgData name="Jerish B" userId="bc9a5334fe81bba9" providerId="LiveId" clId="{9A8234AF-CC16-4AED-959A-7B96B2A0CE1B}" dt="2021-07-10T10:27:13.028" v="1115" actId="1076"/>
          <ac:picMkLst>
            <pc:docMk/>
            <pc:sldMk cId="3612481564" sldId="278"/>
            <ac:picMk id="7" creationId="{24EF5B4C-A2EA-4E38-880B-6F38125E24D6}"/>
          </ac:picMkLst>
        </pc:picChg>
        <pc:picChg chg="add mod">
          <ac:chgData name="Jerish B" userId="bc9a5334fe81bba9" providerId="LiveId" clId="{9A8234AF-CC16-4AED-959A-7B96B2A0CE1B}" dt="2021-07-10T10:27:30.927" v="1119" actId="14100"/>
          <ac:picMkLst>
            <pc:docMk/>
            <pc:sldMk cId="3612481564" sldId="278"/>
            <ac:picMk id="9" creationId="{2C42A238-7137-426A-8C61-92A2E3FBF9B6}"/>
          </ac:picMkLst>
        </pc:picChg>
      </pc:sldChg>
      <pc:sldChg chg="addSp delSp modSp new mod">
        <pc:chgData name="Jerish B" userId="bc9a5334fe81bba9" providerId="LiveId" clId="{9A8234AF-CC16-4AED-959A-7B96B2A0CE1B}" dt="2021-07-10T10:29:45.872" v="1170" actId="14100"/>
        <pc:sldMkLst>
          <pc:docMk/>
          <pc:sldMk cId="1433015001" sldId="279"/>
        </pc:sldMkLst>
        <pc:spChg chg="del mod">
          <ac:chgData name="Jerish B" userId="bc9a5334fe81bba9" providerId="LiveId" clId="{9A8234AF-CC16-4AED-959A-7B96B2A0CE1B}" dt="2021-07-10T10:27:48.676" v="1122" actId="478"/>
          <ac:spMkLst>
            <pc:docMk/>
            <pc:sldMk cId="1433015001" sldId="279"/>
            <ac:spMk id="2" creationId="{BE3CB06E-1E23-40D9-9036-05362E93134F}"/>
          </ac:spMkLst>
        </pc:spChg>
        <pc:spChg chg="mod">
          <ac:chgData name="Jerish B" userId="bc9a5334fe81bba9" providerId="LiveId" clId="{9A8234AF-CC16-4AED-959A-7B96B2A0CE1B}" dt="2021-07-10T10:29:45.872" v="1170" actId="14100"/>
          <ac:spMkLst>
            <pc:docMk/>
            <pc:sldMk cId="1433015001" sldId="279"/>
            <ac:spMk id="3" creationId="{BC2CFBC8-63A7-44AA-BE28-A7D2BBC2E39B}"/>
          </ac:spMkLst>
        </pc:spChg>
        <pc:picChg chg="add mod">
          <ac:chgData name="Jerish B" userId="bc9a5334fe81bba9" providerId="LiveId" clId="{9A8234AF-CC16-4AED-959A-7B96B2A0CE1B}" dt="2021-07-10T10:29:08.499" v="1160" actId="1076"/>
          <ac:picMkLst>
            <pc:docMk/>
            <pc:sldMk cId="1433015001" sldId="279"/>
            <ac:picMk id="5" creationId="{997E1874-5133-4DB0-B3F3-EC9070EEB6A1}"/>
          </ac:picMkLst>
        </pc:picChg>
      </pc:sldChg>
      <pc:sldChg chg="addSp delSp modSp new mod">
        <pc:chgData name="Jerish B" userId="bc9a5334fe81bba9" providerId="LiveId" clId="{9A8234AF-CC16-4AED-959A-7B96B2A0CE1B}" dt="2021-07-10T10:31:06.047" v="1192" actId="1076"/>
        <pc:sldMkLst>
          <pc:docMk/>
          <pc:sldMk cId="722108698" sldId="280"/>
        </pc:sldMkLst>
        <pc:spChg chg="del mod">
          <ac:chgData name="Jerish B" userId="bc9a5334fe81bba9" providerId="LiveId" clId="{9A8234AF-CC16-4AED-959A-7B96B2A0CE1B}" dt="2021-07-10T10:30:24.324" v="1173" actId="478"/>
          <ac:spMkLst>
            <pc:docMk/>
            <pc:sldMk cId="722108698" sldId="280"/>
            <ac:spMk id="2" creationId="{FA34DD3B-546A-492A-91EE-549CE971D630}"/>
          </ac:spMkLst>
        </pc:spChg>
        <pc:spChg chg="mod">
          <ac:chgData name="Jerish B" userId="bc9a5334fe81bba9" providerId="LiveId" clId="{9A8234AF-CC16-4AED-959A-7B96B2A0CE1B}" dt="2021-07-10T10:30:49.614" v="1186" actId="12"/>
          <ac:spMkLst>
            <pc:docMk/>
            <pc:sldMk cId="722108698" sldId="280"/>
            <ac:spMk id="3" creationId="{6CEA75F9-F661-42E3-92C6-B6C0AB6F8521}"/>
          </ac:spMkLst>
        </pc:spChg>
        <pc:picChg chg="add mod">
          <ac:chgData name="Jerish B" userId="bc9a5334fe81bba9" providerId="LiveId" clId="{9A8234AF-CC16-4AED-959A-7B96B2A0CE1B}" dt="2021-07-10T10:31:06.047" v="1192" actId="1076"/>
          <ac:picMkLst>
            <pc:docMk/>
            <pc:sldMk cId="722108698" sldId="280"/>
            <ac:picMk id="5" creationId="{33C32B03-F219-41E1-8A5D-4A9BCE603D9A}"/>
          </ac:picMkLst>
        </pc:picChg>
      </pc:sldChg>
      <pc:sldChg chg="modSp new mod">
        <pc:chgData name="Jerish B" userId="bc9a5334fe81bba9" providerId="LiveId" clId="{9A8234AF-CC16-4AED-959A-7B96B2A0CE1B}" dt="2021-07-10T10:32:48.431" v="1244" actId="12"/>
        <pc:sldMkLst>
          <pc:docMk/>
          <pc:sldMk cId="4203648783" sldId="281"/>
        </pc:sldMkLst>
        <pc:spChg chg="mod">
          <ac:chgData name="Jerish B" userId="bc9a5334fe81bba9" providerId="LiveId" clId="{9A8234AF-CC16-4AED-959A-7B96B2A0CE1B}" dt="2021-07-10T10:31:32.427" v="1208" actId="113"/>
          <ac:spMkLst>
            <pc:docMk/>
            <pc:sldMk cId="4203648783" sldId="281"/>
            <ac:spMk id="2" creationId="{DDC62F8D-1288-4EE5-A43C-C1A0F4E07453}"/>
          </ac:spMkLst>
        </pc:spChg>
        <pc:spChg chg="mod">
          <ac:chgData name="Jerish B" userId="bc9a5334fe81bba9" providerId="LiveId" clId="{9A8234AF-CC16-4AED-959A-7B96B2A0CE1B}" dt="2021-07-10T10:32:48.431" v="1244" actId="12"/>
          <ac:spMkLst>
            <pc:docMk/>
            <pc:sldMk cId="4203648783" sldId="281"/>
            <ac:spMk id="3" creationId="{83775E7D-D0DD-4F5D-9523-1803D389B207}"/>
          </ac:spMkLst>
        </pc:spChg>
      </pc:sldChg>
      <pc:sldChg chg="delSp modSp new mod">
        <pc:chgData name="Jerish B" userId="bc9a5334fe81bba9" providerId="LiveId" clId="{9A8234AF-CC16-4AED-959A-7B96B2A0CE1B}" dt="2021-07-10T10:33:53.467" v="1273" actId="20577"/>
        <pc:sldMkLst>
          <pc:docMk/>
          <pc:sldMk cId="256092817" sldId="282"/>
        </pc:sldMkLst>
        <pc:spChg chg="del mod">
          <ac:chgData name="Jerish B" userId="bc9a5334fe81bba9" providerId="LiveId" clId="{9A8234AF-CC16-4AED-959A-7B96B2A0CE1B}" dt="2021-07-10T10:32:57.293" v="1247" actId="478"/>
          <ac:spMkLst>
            <pc:docMk/>
            <pc:sldMk cId="256092817" sldId="282"/>
            <ac:spMk id="2" creationId="{5E207D2D-8388-450F-8B0C-0272FCED5D68}"/>
          </ac:spMkLst>
        </pc:spChg>
        <pc:spChg chg="mod">
          <ac:chgData name="Jerish B" userId="bc9a5334fe81bba9" providerId="LiveId" clId="{9A8234AF-CC16-4AED-959A-7B96B2A0CE1B}" dt="2021-07-10T10:33:53.467" v="1273" actId="20577"/>
          <ac:spMkLst>
            <pc:docMk/>
            <pc:sldMk cId="256092817" sldId="282"/>
            <ac:spMk id="3" creationId="{8859FBD2-BE84-4DB2-82D1-A02D54B62A0A}"/>
          </ac:spMkLst>
        </pc:spChg>
      </pc:sldChg>
      <pc:sldChg chg="delSp modSp new mod">
        <pc:chgData name="Jerish B" userId="bc9a5334fe81bba9" providerId="LiveId" clId="{9A8234AF-CC16-4AED-959A-7B96B2A0CE1B}" dt="2021-07-10T10:35:34.182" v="1306" actId="20577"/>
        <pc:sldMkLst>
          <pc:docMk/>
          <pc:sldMk cId="1804416219" sldId="283"/>
        </pc:sldMkLst>
        <pc:spChg chg="del mod">
          <ac:chgData name="Jerish B" userId="bc9a5334fe81bba9" providerId="LiveId" clId="{9A8234AF-CC16-4AED-959A-7B96B2A0CE1B}" dt="2021-07-10T10:34:04.275" v="1276" actId="478"/>
          <ac:spMkLst>
            <pc:docMk/>
            <pc:sldMk cId="1804416219" sldId="283"/>
            <ac:spMk id="2" creationId="{DADAE07D-8826-4D40-9A87-F841B563CE51}"/>
          </ac:spMkLst>
        </pc:spChg>
        <pc:spChg chg="mod">
          <ac:chgData name="Jerish B" userId="bc9a5334fe81bba9" providerId="LiveId" clId="{9A8234AF-CC16-4AED-959A-7B96B2A0CE1B}" dt="2021-07-10T10:35:34.182" v="1306" actId="20577"/>
          <ac:spMkLst>
            <pc:docMk/>
            <pc:sldMk cId="1804416219" sldId="283"/>
            <ac:spMk id="3" creationId="{939F97A7-1625-47F9-AD2C-4F2DDBE1B322}"/>
          </ac:spMkLst>
        </pc:spChg>
      </pc:sldChg>
      <pc:sldChg chg="delSp modSp new mod">
        <pc:chgData name="Jerish B" userId="bc9a5334fe81bba9" providerId="LiveId" clId="{9A8234AF-CC16-4AED-959A-7B96B2A0CE1B}" dt="2021-07-10T10:36:46.911" v="1320" actId="12"/>
        <pc:sldMkLst>
          <pc:docMk/>
          <pc:sldMk cId="916989782" sldId="284"/>
        </pc:sldMkLst>
        <pc:spChg chg="del mod">
          <ac:chgData name="Jerish B" userId="bc9a5334fe81bba9" providerId="LiveId" clId="{9A8234AF-CC16-4AED-959A-7B96B2A0CE1B}" dt="2021-07-10T10:36:05.439" v="1309" actId="478"/>
          <ac:spMkLst>
            <pc:docMk/>
            <pc:sldMk cId="916989782" sldId="284"/>
            <ac:spMk id="2" creationId="{8369E2C1-4D17-4700-A3EA-71EA3FE2B8FD}"/>
          </ac:spMkLst>
        </pc:spChg>
        <pc:spChg chg="mod">
          <ac:chgData name="Jerish B" userId="bc9a5334fe81bba9" providerId="LiveId" clId="{9A8234AF-CC16-4AED-959A-7B96B2A0CE1B}" dt="2021-07-10T10:36:46.911" v="1320" actId="12"/>
          <ac:spMkLst>
            <pc:docMk/>
            <pc:sldMk cId="916989782" sldId="284"/>
            <ac:spMk id="3" creationId="{D603C096-CE0E-43D5-9F2C-1F9CB7B1A108}"/>
          </ac:spMkLst>
        </pc:spChg>
      </pc:sldChg>
      <pc:sldChg chg="addSp delSp modSp new mod">
        <pc:chgData name="Jerish B" userId="bc9a5334fe81bba9" providerId="LiveId" clId="{9A8234AF-CC16-4AED-959A-7B96B2A0CE1B}" dt="2021-07-10T10:38:05.195" v="1333" actId="1076"/>
        <pc:sldMkLst>
          <pc:docMk/>
          <pc:sldMk cId="1186725946" sldId="285"/>
        </pc:sldMkLst>
        <pc:spChg chg="del mod">
          <ac:chgData name="Jerish B" userId="bc9a5334fe81bba9" providerId="LiveId" clId="{9A8234AF-CC16-4AED-959A-7B96B2A0CE1B}" dt="2021-07-10T10:37:05.800" v="1325" actId="478"/>
          <ac:spMkLst>
            <pc:docMk/>
            <pc:sldMk cId="1186725946" sldId="285"/>
            <ac:spMk id="2" creationId="{69C3E458-5DA6-45B8-8F53-9ACE32B6A9ED}"/>
          </ac:spMkLst>
        </pc:spChg>
        <pc:spChg chg="del mod">
          <ac:chgData name="Jerish B" userId="bc9a5334fe81bba9" providerId="LiveId" clId="{9A8234AF-CC16-4AED-959A-7B96B2A0CE1B}" dt="2021-07-10T10:37:02.773" v="1323" actId="478"/>
          <ac:spMkLst>
            <pc:docMk/>
            <pc:sldMk cId="1186725946" sldId="285"/>
            <ac:spMk id="3" creationId="{B2B18D14-D92F-4F18-9E4B-887C56B03628}"/>
          </ac:spMkLst>
        </pc:spChg>
        <pc:picChg chg="add mod">
          <ac:chgData name="Jerish B" userId="bc9a5334fe81bba9" providerId="LiveId" clId="{9A8234AF-CC16-4AED-959A-7B96B2A0CE1B}" dt="2021-07-10T10:38:05.195" v="1333" actId="1076"/>
          <ac:picMkLst>
            <pc:docMk/>
            <pc:sldMk cId="1186725946" sldId="285"/>
            <ac:picMk id="1026" creationId="{47616498-0D2C-481D-8B42-49A7AA752D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3A4A5CCE-116C-4A4F-99D1-FE7FA22093E0}" type="datetimeFigureOut">
              <a:rPr lang="en-IN" smtClean="0"/>
              <a:pPr/>
              <a:t>26-12-2022</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F09C442F-08A3-451D-BD8A-48556AC5AB1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4A5CCE-116C-4A4F-99D1-FE7FA22093E0}" type="datetimeFigureOut">
              <a:rPr lang="en-IN" smtClean="0"/>
              <a:pPr/>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4A5CCE-116C-4A4F-99D1-FE7FA22093E0}" type="datetimeFigureOut">
              <a:rPr lang="en-IN" smtClean="0"/>
              <a:pPr/>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A4A5CCE-116C-4A4F-99D1-FE7FA22093E0}" type="datetimeFigureOut">
              <a:rPr lang="en-IN" smtClean="0"/>
              <a:pPr/>
              <a:t>26-12-2022</a:t>
            </a:fld>
            <a:endParaRPr lang="en-IN"/>
          </a:p>
        </p:txBody>
      </p:sp>
      <p:sp>
        <p:nvSpPr>
          <p:cNvPr id="9" name="Slide Number Placeholder 8"/>
          <p:cNvSpPr>
            <a:spLocks noGrp="1"/>
          </p:cNvSpPr>
          <p:nvPr>
            <p:ph type="sldNum" sz="quarter" idx="15"/>
          </p:nvPr>
        </p:nvSpPr>
        <p:spPr/>
        <p:txBody>
          <a:bodyPr rtlCol="0"/>
          <a:lstStyle/>
          <a:p>
            <a:fld id="{F09C442F-08A3-451D-BD8A-48556AC5AB13}"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3A4A5CCE-116C-4A4F-99D1-FE7FA22093E0}" type="datetimeFigureOut">
              <a:rPr lang="en-IN" smtClean="0"/>
              <a:pPr/>
              <a:t>26-12-2022</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F09C442F-08A3-451D-BD8A-48556AC5AB1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A4A5CCE-116C-4A4F-99D1-FE7FA22093E0}" type="datetimeFigureOut">
              <a:rPr lang="en-IN" smtClean="0"/>
              <a:pPr/>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A4A5CCE-116C-4A4F-99D1-FE7FA22093E0}" type="datetimeFigureOut">
              <a:rPr lang="en-IN" smtClean="0"/>
              <a:pPr/>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A4A5CCE-116C-4A4F-99D1-FE7FA22093E0}" type="datetimeFigureOut">
              <a:rPr lang="en-IN" smtClean="0"/>
              <a:pPr/>
              <a:t>26-12-2022</a:t>
            </a:fld>
            <a:endParaRPr lang="en-IN"/>
          </a:p>
        </p:txBody>
      </p:sp>
      <p:sp>
        <p:nvSpPr>
          <p:cNvPr id="7" name="Slide Number Placeholder 6"/>
          <p:cNvSpPr>
            <a:spLocks noGrp="1"/>
          </p:cNvSpPr>
          <p:nvPr>
            <p:ph type="sldNum" sz="quarter" idx="11"/>
          </p:nvPr>
        </p:nvSpPr>
        <p:spPr/>
        <p:txBody>
          <a:bodyPr rtlCol="0"/>
          <a:lstStyle/>
          <a:p>
            <a:fld id="{F09C442F-08A3-451D-BD8A-48556AC5AB13}"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A5CCE-116C-4A4F-99D1-FE7FA22093E0}" type="datetimeFigureOut">
              <a:rPr lang="en-IN" smtClean="0"/>
              <a:pPr/>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C442F-08A3-451D-BD8A-48556AC5AB1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A4A5CCE-116C-4A4F-99D1-FE7FA22093E0}" type="datetimeFigureOut">
              <a:rPr lang="en-IN" smtClean="0"/>
              <a:pPr/>
              <a:t>26-12-2022</a:t>
            </a:fld>
            <a:endParaRPr lang="en-IN"/>
          </a:p>
        </p:txBody>
      </p:sp>
      <p:sp>
        <p:nvSpPr>
          <p:cNvPr id="22" name="Slide Number Placeholder 21"/>
          <p:cNvSpPr>
            <a:spLocks noGrp="1"/>
          </p:cNvSpPr>
          <p:nvPr>
            <p:ph type="sldNum" sz="quarter" idx="15"/>
          </p:nvPr>
        </p:nvSpPr>
        <p:spPr/>
        <p:txBody>
          <a:bodyPr rtlCol="0"/>
          <a:lstStyle/>
          <a:p>
            <a:fld id="{F09C442F-08A3-451D-BD8A-48556AC5AB13}"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A4A5CCE-116C-4A4F-99D1-FE7FA22093E0}" type="datetimeFigureOut">
              <a:rPr lang="en-IN" smtClean="0"/>
              <a:pPr/>
              <a:t>26-12-2022</a:t>
            </a:fld>
            <a:endParaRPr lang="en-IN"/>
          </a:p>
        </p:txBody>
      </p:sp>
      <p:sp>
        <p:nvSpPr>
          <p:cNvPr id="18" name="Slide Number Placeholder 17"/>
          <p:cNvSpPr>
            <a:spLocks noGrp="1"/>
          </p:cNvSpPr>
          <p:nvPr>
            <p:ph type="sldNum" sz="quarter" idx="11"/>
          </p:nvPr>
        </p:nvSpPr>
        <p:spPr/>
        <p:txBody>
          <a:bodyPr rtlCol="0"/>
          <a:lstStyle/>
          <a:p>
            <a:fld id="{F09C442F-08A3-451D-BD8A-48556AC5AB13}"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3A4A5CCE-116C-4A4F-99D1-FE7FA22093E0}" type="datetimeFigureOut">
              <a:rPr lang="en-IN" smtClean="0"/>
              <a:pPr/>
              <a:t>26-12-2022</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F09C442F-08A3-451D-BD8A-48556AC5AB1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artarus.org/martin/PorterStemm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ythonbaba.com/python-code-for-email-spam-classification-using-machine-lear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techtarget.com/searchsecurity/definition/virus" TargetMode="External"/><Relationship Id="rId7" Type="http://schemas.openxmlformats.org/officeDocument/2006/relationships/hyperlink" Target="https://www.techtarget.com/whatis/definition/heuristic" TargetMode="External"/><Relationship Id="rId2" Type="http://schemas.openxmlformats.org/officeDocument/2006/relationships/hyperlink" Target="https://www.techtarget.com/whatis/definition/filter" TargetMode="External"/><Relationship Id="rId1" Type="http://schemas.openxmlformats.org/officeDocument/2006/relationships/slideLayout" Target="../slideLayouts/slideLayout2.xml"/><Relationship Id="rId6" Type="http://schemas.openxmlformats.org/officeDocument/2006/relationships/hyperlink" Target="https://www.techtarget.com/whatis/definition/Bayesian-filter" TargetMode="External"/><Relationship Id="rId5" Type="http://schemas.openxmlformats.org/officeDocument/2006/relationships/hyperlink" Target="https://www.techtarget.com/searchsecurity/definition/spam" TargetMode="External"/><Relationship Id="rId4" Type="http://schemas.openxmlformats.org/officeDocument/2006/relationships/hyperlink" Target="https://www.techtarget.com/whatis/definition/ISP-Internet-service-provid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umit-Rakesh/Email-Spam-Detection-classification-project-in-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C1EC9-E63C-44B5-BA43-A62D6BED6B74}"/>
              </a:ext>
            </a:extLst>
          </p:cNvPr>
          <p:cNvSpPr>
            <a:spLocks noGrp="1"/>
          </p:cNvSpPr>
          <p:nvPr>
            <p:ph type="ctrTitle"/>
          </p:nvPr>
        </p:nvSpPr>
        <p:spPr>
          <a:xfrm>
            <a:off x="882567" y="1567543"/>
            <a:ext cx="10542425" cy="836024"/>
          </a:xfrm>
        </p:spPr>
        <p:txBody>
          <a:bodyPr/>
          <a:lstStyle/>
          <a:p>
            <a:r>
              <a:rPr lang="en-US" sz="3600" dirty="0" smtClean="0">
                <a:latin typeface="Arial Rounded MT Bold" panose="020F0704030504030204" pitchFamily="34" charset="0"/>
              </a:rPr>
              <a:t>E-MAIL SPAM </a:t>
            </a:r>
            <a:r>
              <a:rPr lang="en-US" sz="3600" dirty="0">
                <a:latin typeface="Arial Rounded MT Bold" panose="020F0704030504030204" pitchFamily="34" charset="0"/>
              </a:rPr>
              <a:t>CLASSIFIER PROJECT</a:t>
            </a:r>
            <a:endParaRPr lang="en-IN" sz="3600" dirty="0">
              <a:latin typeface="Arial Rounded MT Bold" panose="020F0704030504030204" pitchFamily="34" charset="0"/>
            </a:endParaRPr>
          </a:p>
        </p:txBody>
      </p:sp>
      <p:sp>
        <p:nvSpPr>
          <p:cNvPr id="3" name="Subtitle 2">
            <a:extLst>
              <a:ext uri="{FF2B5EF4-FFF2-40B4-BE49-F238E27FC236}">
                <a16:creationId xmlns:a16="http://schemas.microsoft.com/office/drawing/2014/main" xmlns="" id="{2FF6F646-4FF9-4CB0-858C-F00C4EB51954}"/>
              </a:ext>
            </a:extLst>
          </p:cNvPr>
          <p:cNvSpPr>
            <a:spLocks noGrp="1"/>
          </p:cNvSpPr>
          <p:nvPr>
            <p:ph type="subTitle" idx="1"/>
          </p:nvPr>
        </p:nvSpPr>
        <p:spPr>
          <a:xfrm>
            <a:off x="7652552" y="4731798"/>
            <a:ext cx="4136994" cy="1837678"/>
          </a:xfrm>
        </p:spPr>
        <p:txBody>
          <a:bodyPr>
            <a:normAutofit/>
          </a:bodyPr>
          <a:lstStyle/>
          <a:p>
            <a:r>
              <a:rPr lang="en-US" sz="3600" dirty="0">
                <a:latin typeface="Arial Rounded MT Bold" panose="020F0704030504030204" pitchFamily="34" charset="0"/>
              </a:rPr>
              <a:t>SUBMITTED BY,</a:t>
            </a:r>
          </a:p>
          <a:p>
            <a:r>
              <a:rPr lang="en-US" sz="3600" dirty="0" smtClean="0">
                <a:latin typeface="Arial Rounded MT Bold" panose="020F0704030504030204" pitchFamily="34" charset="0"/>
              </a:rPr>
              <a:t>Saranya M</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xmlns="" val="38749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927145"/>
          </a:xfrm>
        </p:spPr>
        <p:txBody>
          <a:bodyPr>
            <a:normAutofit fontScale="90000"/>
          </a:bodyPr>
          <a:lstStyle/>
          <a:p>
            <a:r>
              <a:rPr lang="en-US" b="1" dirty="0" smtClean="0"/>
              <a:t>ANALYTICAL PROBLEM FRAMING</a:t>
            </a:r>
            <a:r>
              <a:rPr lang="en-IN" b="1" dirty="0" smtClean="0"/>
              <a:t/>
            </a:r>
            <a:br>
              <a:rPr lang="en-IN" b="1" dirty="0" smtClean="0"/>
            </a:br>
            <a:endParaRPr lang="en-IN" dirty="0"/>
          </a:p>
        </p:txBody>
      </p:sp>
      <p:sp>
        <p:nvSpPr>
          <p:cNvPr id="3" name="Content Placeholder 2"/>
          <p:cNvSpPr>
            <a:spLocks noGrp="1"/>
          </p:cNvSpPr>
          <p:nvPr>
            <p:ph sz="quarter" idx="1"/>
          </p:nvPr>
        </p:nvSpPr>
        <p:spPr>
          <a:xfrm>
            <a:off x="609599" y="1600200"/>
            <a:ext cx="10650583" cy="4873752"/>
          </a:xfrm>
        </p:spPr>
        <p:txBody>
          <a:bodyPr>
            <a:normAutofit lnSpcReduction="10000"/>
          </a:bodyPr>
          <a:lstStyle/>
          <a:p>
            <a:r>
              <a:rPr lang="en-US" b="1" dirty="0" smtClean="0"/>
              <a:t>Model Building Phase</a:t>
            </a:r>
            <a:endParaRPr lang="en-IN" b="1" dirty="0" smtClean="0"/>
          </a:p>
          <a:p>
            <a:pPr>
              <a:buNone/>
            </a:pPr>
            <a:endParaRPr lang="en-IN" dirty="0" smtClean="0"/>
          </a:p>
          <a:p>
            <a:pPr algn="just">
              <a:buNone/>
            </a:pPr>
            <a:r>
              <a:rPr lang="en-US" dirty="0" smtClean="0"/>
              <a:t>   You need to build a machine learning model. Before model building do all data pre-processing steps involving NLP. Try different models with different hyper parameters and select the best model. Follow the complete life cycle of data science. Include all the steps like-</a:t>
            </a:r>
            <a:endParaRPr lang="en-IN" dirty="0" smtClean="0"/>
          </a:p>
          <a:p>
            <a:pPr lvl="0"/>
            <a:r>
              <a:rPr lang="en-US" dirty="0" smtClean="0"/>
              <a:t>Data Cleaning</a:t>
            </a:r>
            <a:endParaRPr lang="en-IN" dirty="0" smtClean="0"/>
          </a:p>
          <a:p>
            <a:pPr lvl="0"/>
            <a:r>
              <a:rPr lang="en-US" dirty="0" smtClean="0"/>
              <a:t>Exploratory Data Analysis</a:t>
            </a:r>
            <a:endParaRPr lang="en-IN" dirty="0" smtClean="0"/>
          </a:p>
          <a:p>
            <a:pPr lvl="0"/>
            <a:r>
              <a:rPr lang="en-US" dirty="0" smtClean="0"/>
              <a:t>Data Pre-processing</a:t>
            </a:r>
            <a:endParaRPr lang="en-IN" dirty="0" smtClean="0"/>
          </a:p>
          <a:p>
            <a:pPr lvl="0"/>
            <a:r>
              <a:rPr lang="en-US" dirty="0" smtClean="0"/>
              <a:t>Model Building</a:t>
            </a:r>
            <a:endParaRPr lang="en-IN" dirty="0" smtClean="0"/>
          </a:p>
          <a:p>
            <a:pPr lvl="0"/>
            <a:r>
              <a:rPr lang="en-US" dirty="0" smtClean="0"/>
              <a:t>Model Evaluation</a:t>
            </a:r>
            <a:endParaRPr lang="en-IN" dirty="0" smtClean="0"/>
          </a:p>
          <a:p>
            <a:pPr lvl="0"/>
            <a:r>
              <a:rPr lang="en-US" dirty="0" smtClean="0"/>
              <a:t>Selecting the best model</a:t>
            </a:r>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Detection Exploratory Data Analysis</a:t>
            </a:r>
            <a:r>
              <a:rPr lang="en-IN" b="1" dirty="0" smtClean="0"/>
              <a:t/>
            </a:r>
            <a:br>
              <a:rPr lang="en-IN" b="1" dirty="0" smtClean="0"/>
            </a:br>
            <a:endParaRPr lang="en-IN" dirty="0"/>
          </a:p>
        </p:txBody>
      </p:sp>
      <p:sp>
        <p:nvSpPr>
          <p:cNvPr id="3" name="Content Placeholder 2"/>
          <p:cNvSpPr>
            <a:spLocks noGrp="1"/>
          </p:cNvSpPr>
          <p:nvPr>
            <p:ph sz="quarter" idx="1"/>
          </p:nvPr>
        </p:nvSpPr>
        <p:spPr/>
        <p:txBody>
          <a:bodyPr/>
          <a:lstStyle/>
          <a:p>
            <a:r>
              <a:rPr lang="en-US" dirty="0" smtClean="0"/>
              <a:t>We will now do some of the Exploratory – Data Analysis to check how data is distributed along 2 categories. This will give us a feel if we need to do some type of preprocessing over data or is it on the same scale.</a:t>
            </a:r>
            <a:endParaRPr lang="en-IN" dirty="0" smtClean="0"/>
          </a:p>
          <a:p>
            <a:r>
              <a:rPr lang="en-US" dirty="0" smtClean="0"/>
              <a:t>To perform this operation we will just be grouping the data based on category and call </a:t>
            </a:r>
            <a:r>
              <a:rPr lang="en-US" dirty="0" err="1" smtClean="0"/>
              <a:t>value_counts</a:t>
            </a:r>
            <a:r>
              <a:rPr lang="en-US" dirty="0" smtClean="0"/>
              <a:t>() method on it like:</a:t>
            </a:r>
            <a:endParaRPr lang="en-IN" dirty="0" smtClean="0"/>
          </a:p>
          <a:p>
            <a:endParaRPr lang="en-IN" dirty="0"/>
          </a:p>
        </p:txBody>
      </p:sp>
      <p:pic>
        <p:nvPicPr>
          <p:cNvPr id="4" name="Picture 3"/>
          <p:cNvPicPr/>
          <p:nvPr/>
        </p:nvPicPr>
        <p:blipFill>
          <a:blip r:embed="rId2"/>
          <a:srcRect l="5615" t="27752" r="23083" b="7569"/>
          <a:stretch>
            <a:fillRect/>
          </a:stretch>
        </p:blipFill>
        <p:spPr bwMode="auto">
          <a:xfrm>
            <a:off x="3104041" y="4110540"/>
            <a:ext cx="5957791" cy="224226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l="5358" t="29128" r="35238" b="5275"/>
          <a:stretch>
            <a:fillRect/>
          </a:stretch>
        </p:blipFill>
        <p:spPr bwMode="auto">
          <a:xfrm>
            <a:off x="337505" y="266134"/>
            <a:ext cx="5292587" cy="3117144"/>
          </a:xfrm>
          <a:prstGeom prst="rect">
            <a:avLst/>
          </a:prstGeom>
          <a:noFill/>
          <a:ln w="9525">
            <a:noFill/>
            <a:miter lim="800000"/>
            <a:headEnd/>
            <a:tailEnd/>
          </a:ln>
        </p:spPr>
      </p:pic>
      <p:pic>
        <p:nvPicPr>
          <p:cNvPr id="5" name="Picture 4"/>
          <p:cNvPicPr/>
          <p:nvPr/>
        </p:nvPicPr>
        <p:blipFill>
          <a:blip r:embed="rId3"/>
          <a:srcRect l="5489" t="28440" r="24438" b="5256"/>
          <a:stretch>
            <a:fillRect/>
          </a:stretch>
        </p:blipFill>
        <p:spPr bwMode="auto">
          <a:xfrm>
            <a:off x="6081102" y="268357"/>
            <a:ext cx="5022327" cy="2892855"/>
          </a:xfrm>
          <a:prstGeom prst="rect">
            <a:avLst/>
          </a:prstGeom>
          <a:noFill/>
          <a:ln w="9525">
            <a:noFill/>
            <a:miter lim="800000"/>
            <a:headEnd/>
            <a:tailEnd/>
          </a:ln>
        </p:spPr>
      </p:pic>
      <p:pic>
        <p:nvPicPr>
          <p:cNvPr id="6" name="Picture 5"/>
          <p:cNvPicPr/>
          <p:nvPr/>
        </p:nvPicPr>
        <p:blipFill>
          <a:blip r:embed="rId4"/>
          <a:srcRect l="5875" t="28670" r="16344" b="4809"/>
          <a:stretch>
            <a:fillRect/>
          </a:stretch>
        </p:blipFill>
        <p:spPr bwMode="auto">
          <a:xfrm>
            <a:off x="876290" y="3726037"/>
            <a:ext cx="4796266" cy="2305879"/>
          </a:xfrm>
          <a:prstGeom prst="rect">
            <a:avLst/>
          </a:prstGeom>
          <a:noFill/>
          <a:ln w="9525">
            <a:noFill/>
            <a:miter lim="800000"/>
            <a:headEnd/>
            <a:tailEnd/>
          </a:ln>
        </p:spPr>
      </p:pic>
      <p:pic>
        <p:nvPicPr>
          <p:cNvPr id="7" name="Picture 6"/>
          <p:cNvPicPr/>
          <p:nvPr/>
        </p:nvPicPr>
        <p:blipFill>
          <a:blip r:embed="rId5"/>
          <a:srcRect l="15658" t="23394" r="38960" b="5046"/>
          <a:stretch>
            <a:fillRect/>
          </a:stretch>
        </p:blipFill>
        <p:spPr bwMode="auto">
          <a:xfrm>
            <a:off x="6230984" y="3417641"/>
            <a:ext cx="4950822" cy="305330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83453"/>
          </a:xfrm>
        </p:spPr>
        <p:txBody>
          <a:bodyPr/>
          <a:lstStyle/>
          <a:p>
            <a:r>
              <a:rPr lang="en-US" b="1" dirty="0" smtClean="0"/>
              <a:t>Preprocessing of Spam Detection Data</a:t>
            </a:r>
            <a:endParaRPr lang="en-IN" b="1" dirty="0"/>
          </a:p>
        </p:txBody>
      </p:sp>
      <p:sp>
        <p:nvSpPr>
          <p:cNvPr id="3" name="Content Placeholder 2"/>
          <p:cNvSpPr>
            <a:spLocks noGrp="1"/>
          </p:cNvSpPr>
          <p:nvPr>
            <p:ph sz="quarter" idx="1"/>
          </p:nvPr>
        </p:nvSpPr>
        <p:spPr/>
        <p:txBody>
          <a:bodyPr>
            <a:normAutofit fontScale="92500"/>
          </a:bodyPr>
          <a:lstStyle/>
          <a:p>
            <a:pPr>
              <a:buNone/>
            </a:pPr>
            <a:r>
              <a:rPr lang="en-US" b="1" dirty="0" smtClean="0"/>
              <a:t>One Hot Encoding Categories</a:t>
            </a:r>
            <a:endParaRPr lang="en-IN" b="1" dirty="0" smtClean="0"/>
          </a:p>
          <a:p>
            <a:r>
              <a:rPr lang="en-US" dirty="0" smtClean="0"/>
              <a:t>As can be seen, we have only text as categorical data, and the model doesn’t understand them. So instead of text, we can just assign integer labels to our class ham and spam as 0 and 1 respectively, and store it in new column spam. This is called- Hot-Encoding</a:t>
            </a:r>
            <a:endParaRPr lang="en-IN" dirty="0" smtClean="0"/>
          </a:p>
          <a:p>
            <a:r>
              <a:rPr lang="en-US" dirty="0" smtClean="0"/>
              <a:t>To achieve this we will just be filtering the column category and perform operations:</a:t>
            </a:r>
            <a:endParaRPr lang="en-IN" dirty="0" smtClean="0"/>
          </a:p>
          <a:p>
            <a:r>
              <a:rPr lang="en-US" dirty="0" smtClean="0"/>
              <a:t>1 – If a category is a ham/ not spam</a:t>
            </a:r>
            <a:endParaRPr lang="en-IN" dirty="0" smtClean="0"/>
          </a:p>
          <a:p>
            <a:r>
              <a:rPr lang="en-US" dirty="0" smtClean="0"/>
              <a:t>0 – if the category is spam</a:t>
            </a:r>
            <a:endParaRPr lang="en-IN" dirty="0" smtClean="0"/>
          </a:p>
          <a:p>
            <a:r>
              <a:rPr lang="en-US" dirty="0" smtClean="0"/>
              <a:t>The best part is that we can use the one-liner lambda function to achieve the following result and apply it to the </a:t>
            </a:r>
            <a:r>
              <a:rPr lang="en-US" dirty="0" err="1" smtClean="0"/>
              <a:t>dataframe</a:t>
            </a:r>
            <a:r>
              <a:rPr lang="en-US" dirty="0" smtClean="0"/>
              <a:t> for all values.</a:t>
            </a:r>
            <a:endParaRPr lang="en-IN" dirty="0" smtClean="0"/>
          </a:p>
          <a:p>
            <a:r>
              <a:rPr lang="en-US" dirty="0" smtClean="0"/>
              <a:t>Lambda Fn Syntax = [lambda x : value expression else value]</a:t>
            </a:r>
            <a:endParaRPr lang="en-IN" dirty="0" smtClean="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HEATMAP</a:t>
            </a:r>
            <a:endParaRPr lang="en-IN" dirty="0"/>
          </a:p>
        </p:txBody>
      </p:sp>
      <p:pic>
        <p:nvPicPr>
          <p:cNvPr id="4" name="Content Placeholder 3"/>
          <p:cNvPicPr>
            <a:picLocks noGrp="1"/>
          </p:cNvPicPr>
          <p:nvPr>
            <p:ph sz="quarter" idx="1"/>
          </p:nvPr>
        </p:nvPicPr>
        <p:blipFill>
          <a:blip r:embed="rId2"/>
          <a:srcRect l="11224" t="27064" r="42894" b="17988"/>
          <a:stretch>
            <a:fillRect/>
          </a:stretch>
        </p:blipFill>
        <p:spPr bwMode="auto">
          <a:xfrm>
            <a:off x="3696789" y="1423851"/>
            <a:ext cx="5003074" cy="2873829"/>
          </a:xfrm>
          <a:prstGeom prst="rect">
            <a:avLst/>
          </a:prstGeom>
          <a:noFill/>
          <a:ln w="9525">
            <a:noFill/>
            <a:miter lim="800000"/>
            <a:headEnd/>
            <a:tailEnd/>
          </a:ln>
        </p:spPr>
      </p:pic>
      <p:sp>
        <p:nvSpPr>
          <p:cNvPr id="8" name="Title 1"/>
          <p:cNvSpPr txBox="1">
            <a:spLocks/>
          </p:cNvSpPr>
          <p:nvPr/>
        </p:nvSpPr>
        <p:spPr>
          <a:xfrm>
            <a:off x="1125071" y="4205661"/>
            <a:ext cx="9956800" cy="2116762"/>
          </a:xfrm>
          <a:prstGeom prst="rect">
            <a:avLst/>
          </a:prstGeom>
        </p:spPr>
        <p:txBody>
          <a:bodyPr vert="horz" anchor="b">
            <a:normAutofit fontScale="47500" lnSpcReduction="20000"/>
          </a:bodyPr>
          <a:lstStyle/>
          <a:p>
            <a:pPr marL="274320" indent="-274320">
              <a:spcBef>
                <a:spcPts val="600"/>
              </a:spcBef>
              <a:buClr>
                <a:schemeClr val="accent1"/>
              </a:buClr>
              <a:buSzPct val="70000"/>
              <a:buFont typeface="Wingdings"/>
              <a:buChar char=""/>
            </a:pPr>
            <a:r>
              <a:rPr lang="en-US" sz="4600" dirty="0" smtClean="0"/>
              <a:t>As we see </a:t>
            </a:r>
            <a:r>
              <a:rPr lang="en-US" sz="4600" dirty="0" err="1" smtClean="0"/>
              <a:t>multicollinearity</a:t>
            </a:r>
            <a:r>
              <a:rPr lang="en-US" sz="4600" dirty="0" smtClean="0"/>
              <a:t> here, we cannot use all three columns instead we shall use only one and that should be </a:t>
            </a:r>
            <a:r>
              <a:rPr lang="en-US" sz="4600" dirty="0" err="1" smtClean="0"/>
              <a:t>num_characters</a:t>
            </a:r>
            <a:r>
              <a:rPr lang="en-US" sz="4600" dirty="0" smtClean="0"/>
              <a:t> has it has highest correlation with </a:t>
            </a:r>
            <a:r>
              <a:rPr lang="en-US" sz="4600" dirty="0" err="1" smtClean="0"/>
              <a:t>message_type</a:t>
            </a:r>
            <a:r>
              <a:rPr lang="en-US" sz="4600" dirty="0" smtClean="0"/>
              <a:t>.</a:t>
            </a:r>
            <a:endParaRPr lang="en-IN" sz="4600" dirty="0" smtClean="0"/>
          </a:p>
          <a:p>
            <a:pPr marL="274320" indent="-274320">
              <a:spcBef>
                <a:spcPts val="600"/>
              </a:spcBef>
              <a:buClr>
                <a:schemeClr val="accent1"/>
              </a:buClr>
              <a:buSzPct val="70000"/>
              <a:buFont typeface="Wingdings"/>
              <a:buChar char=""/>
            </a:pPr>
            <a:r>
              <a:rPr lang="en-US" sz="4600" dirty="0" smtClean="0"/>
              <a:t>Since we are working to classify Spam </a:t>
            </a:r>
            <a:r>
              <a:rPr lang="en-US" sz="4600" dirty="0" err="1" smtClean="0"/>
              <a:t>vs</a:t>
            </a:r>
            <a:r>
              <a:rPr lang="en-US" sz="4600" dirty="0" smtClean="0"/>
              <a:t> Non-Spam emails, it is crucial for us to avoid False-Positive classification, i.e., classifying a Non-Spam email as a Spam email. For this, we will check distribution of our classification.</a:t>
            </a:r>
            <a:r>
              <a:rPr lang="en-IN" sz="3200" dirty="0" smtClean="0"/>
              <a:t>	</a:t>
            </a:r>
            <a:endParaRPr lang="en-IN"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b="1" dirty="0" err="1" smtClean="0"/>
              <a:t>Preprocessing</a:t>
            </a:r>
            <a:r>
              <a:rPr lang="en-IN" dirty="0" smtClean="0"/>
              <a:t>:</a:t>
            </a:r>
            <a:r>
              <a:rPr lang="en-IN" b="1" dirty="0" smtClean="0"/>
              <a:t> </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Before starting with training we must </a:t>
            </a:r>
            <a:r>
              <a:rPr lang="en-IN" dirty="0" err="1" smtClean="0"/>
              <a:t>preprocess</a:t>
            </a:r>
            <a:r>
              <a:rPr lang="en-IN" dirty="0" smtClean="0"/>
              <a:t> the messages. First of all, we shall make all the character lowercase. This is because ‘free’ and ‘FREE’ mean the same and we do not want to treat them as two different words.</a:t>
            </a:r>
          </a:p>
          <a:p>
            <a:r>
              <a:rPr lang="en-IN" dirty="0" smtClean="0"/>
              <a:t>Then we tokenize each message in the dataset. Tokenization is the task of splitting up a message into pieces and throwing away the punctuation characters.</a:t>
            </a:r>
          </a:p>
          <a:p>
            <a:r>
              <a:rPr lang="en-IN" dirty="0" smtClean="0"/>
              <a:t>The words like ‘go’, ‘goes’, ‘going’ indicate the same activity. We can replace all these words by a single word ‘go’. This is called stemming. We are going to use </a:t>
            </a:r>
            <a:r>
              <a:rPr lang="en-IN" dirty="0" smtClean="0">
                <a:hlinkClick r:id="rId2"/>
              </a:rPr>
              <a:t>Porter Stemmer</a:t>
            </a:r>
            <a:r>
              <a:rPr lang="en-IN" dirty="0" smtClean="0"/>
              <a:t>, which is a famous stemming algorithm.</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61831"/>
          </a:xfrm>
        </p:spPr>
        <p:txBody>
          <a:bodyPr/>
          <a:lstStyle/>
          <a:p>
            <a:r>
              <a:rPr lang="en-IN" b="1" dirty="0" err="1" smtClean="0"/>
              <a:t>Preprocessing</a:t>
            </a:r>
            <a:r>
              <a:rPr lang="en-IN" dirty="0" smtClean="0"/>
              <a:t>:</a:t>
            </a:r>
            <a:endParaRPr lang="en-IN" dirty="0"/>
          </a:p>
        </p:txBody>
      </p:sp>
      <p:sp>
        <p:nvSpPr>
          <p:cNvPr id="3" name="Content Placeholder 2"/>
          <p:cNvSpPr>
            <a:spLocks noGrp="1"/>
          </p:cNvSpPr>
          <p:nvPr>
            <p:ph sz="quarter" idx="1"/>
          </p:nvPr>
        </p:nvSpPr>
        <p:spPr/>
        <p:txBody>
          <a:bodyPr/>
          <a:lstStyle/>
          <a:p>
            <a:r>
              <a:rPr lang="en-IN" dirty="0" smtClean="0"/>
              <a:t>We then move on to remove the stop words. Stop words are those words which occur extremely frequently in any text. For example words like ‘the’, ‘a’, ‘an’, ‘is’, ‘to’ etc. These words do not give us any information about the content of the text. Thus it should not matter if we remove these words for the text.</a:t>
            </a:r>
          </a:p>
          <a:p>
            <a:r>
              <a:rPr lang="en-IN" dirty="0" smtClean="0"/>
              <a:t>Optional: You can also use n-grams to improve the accuracy. As of now, we only dealt with 1 word. But when two words are together the meaning totally changes. For example, ‘good’ and ‘not good’ are opposite in meaning. Suppose a text contains ‘not good’, it is better to consider ‘not good’ as one token rather than ‘not’ and ‘good’. Therefore, sometimes accuracy is improved when we split the text into tokens of two (or more) words than only word.</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l="12181" t="25000" r="26346" b="4816"/>
          <a:stretch>
            <a:fillRect/>
          </a:stretch>
        </p:blipFill>
        <p:spPr bwMode="auto">
          <a:xfrm>
            <a:off x="2405677" y="568234"/>
            <a:ext cx="7592554" cy="48736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l="10916" t="27093" r="36315" b="9997"/>
          <a:stretch>
            <a:fillRect/>
          </a:stretch>
        </p:blipFill>
        <p:spPr bwMode="auto">
          <a:xfrm>
            <a:off x="613656" y="442795"/>
            <a:ext cx="4585361" cy="2875172"/>
          </a:xfrm>
          <a:prstGeom prst="rect">
            <a:avLst/>
          </a:prstGeom>
          <a:noFill/>
          <a:ln w="9525">
            <a:noFill/>
            <a:miter lim="800000"/>
            <a:headEnd/>
            <a:tailEnd/>
          </a:ln>
        </p:spPr>
      </p:pic>
      <p:pic>
        <p:nvPicPr>
          <p:cNvPr id="5" name="Picture 4"/>
          <p:cNvPicPr/>
          <p:nvPr/>
        </p:nvPicPr>
        <p:blipFill>
          <a:blip r:embed="rId3"/>
          <a:srcRect l="8065" t="27294" r="34862" b="9173"/>
          <a:stretch>
            <a:fillRect/>
          </a:stretch>
        </p:blipFill>
        <p:spPr bwMode="auto">
          <a:xfrm>
            <a:off x="5822117" y="512007"/>
            <a:ext cx="4654293" cy="2714519"/>
          </a:xfrm>
          <a:prstGeom prst="rect">
            <a:avLst/>
          </a:prstGeom>
          <a:noFill/>
          <a:ln w="9525">
            <a:noFill/>
            <a:miter lim="800000"/>
            <a:headEnd/>
            <a:tailEnd/>
          </a:ln>
        </p:spPr>
      </p:pic>
      <p:pic>
        <p:nvPicPr>
          <p:cNvPr id="6" name="Picture 5"/>
          <p:cNvPicPr/>
          <p:nvPr/>
        </p:nvPicPr>
        <p:blipFill>
          <a:blip r:embed="rId4"/>
          <a:srcRect l="7289" t="28899" r="8415" b="5046"/>
          <a:stretch>
            <a:fillRect/>
          </a:stretch>
        </p:blipFill>
        <p:spPr bwMode="auto">
          <a:xfrm>
            <a:off x="2743259" y="3400034"/>
            <a:ext cx="6365848" cy="295788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9140"/>
            <a:ext cx="9956800" cy="835705"/>
          </a:xfrm>
        </p:spPr>
        <p:txBody>
          <a:bodyPr/>
          <a:lstStyle/>
          <a:p>
            <a:r>
              <a:rPr lang="en-IN" dirty="0" smtClean="0"/>
              <a:t>Building a Model using Naive </a:t>
            </a:r>
            <a:r>
              <a:rPr lang="en-IN" dirty="0" err="1" smtClean="0"/>
              <a:t>Bayes</a:t>
            </a:r>
            <a:endParaRPr lang="en-IN" dirty="0"/>
          </a:p>
        </p:txBody>
      </p:sp>
      <p:sp>
        <p:nvSpPr>
          <p:cNvPr id="3" name="Content Placeholder 2"/>
          <p:cNvSpPr>
            <a:spLocks noGrp="1"/>
          </p:cNvSpPr>
          <p:nvPr>
            <p:ph sz="quarter" idx="1"/>
          </p:nvPr>
        </p:nvSpPr>
        <p:spPr/>
        <p:txBody>
          <a:bodyPr>
            <a:normAutofit fontScale="92500" lnSpcReduction="10000"/>
          </a:bodyPr>
          <a:lstStyle/>
          <a:p>
            <a:r>
              <a:rPr lang="en-IN" b="1" dirty="0" smtClean="0"/>
              <a:t>As it is known that on Textual Data Naive </a:t>
            </a:r>
            <a:r>
              <a:rPr lang="en-IN" b="1" dirty="0" err="1" smtClean="0"/>
              <a:t>Bayes</a:t>
            </a:r>
            <a:r>
              <a:rPr lang="en-IN" b="1" dirty="0" smtClean="0"/>
              <a:t> Algorithm works the best hence we will use it but along the way also compare it with different algorithms</a:t>
            </a:r>
            <a:endParaRPr lang="en-IN" dirty="0" smtClean="0"/>
          </a:p>
          <a:p>
            <a:r>
              <a:rPr lang="en-IN" i="1" dirty="0" smtClean="0"/>
              <a:t>Input is categorical</a:t>
            </a:r>
            <a:r>
              <a:rPr lang="en-IN" dirty="0" smtClean="0"/>
              <a:t> </a:t>
            </a:r>
            <a:r>
              <a:rPr lang="en-IN" i="1" dirty="0" smtClean="0"/>
              <a:t>Output is Numerical.</a:t>
            </a:r>
            <a:endParaRPr lang="en-IN" dirty="0" smtClean="0"/>
          </a:p>
          <a:p>
            <a:r>
              <a:rPr lang="en-IN" dirty="0" smtClean="0"/>
              <a:t>But as we know in the Naive </a:t>
            </a:r>
            <a:r>
              <a:rPr lang="en-IN" dirty="0" err="1" smtClean="0"/>
              <a:t>Bayes</a:t>
            </a:r>
            <a:r>
              <a:rPr lang="en-IN" dirty="0" smtClean="0"/>
              <a:t> algorithm the input columns should be numerical so we have to convert (VECTORIZE) the column.</a:t>
            </a:r>
          </a:p>
          <a:p>
            <a:r>
              <a:rPr lang="en-IN" dirty="0" smtClean="0"/>
              <a:t>How to </a:t>
            </a:r>
            <a:r>
              <a:rPr lang="en-IN" dirty="0" err="1" smtClean="0"/>
              <a:t>vectorize</a:t>
            </a:r>
            <a:r>
              <a:rPr lang="en-IN" dirty="0" smtClean="0"/>
              <a:t>:</a:t>
            </a:r>
            <a:endParaRPr lang="en-IN" b="1" dirty="0" smtClean="0"/>
          </a:p>
          <a:p>
            <a:pPr lvl="0"/>
            <a:r>
              <a:rPr lang="en-IN" dirty="0" smtClean="0"/>
              <a:t>Bag of Words</a:t>
            </a:r>
          </a:p>
          <a:p>
            <a:pPr lvl="0"/>
            <a:r>
              <a:rPr lang="en-IN" dirty="0" smtClean="0"/>
              <a:t>TFIDF</a:t>
            </a:r>
          </a:p>
          <a:p>
            <a:pPr lvl="0"/>
            <a:r>
              <a:rPr lang="en-IN" dirty="0" smtClean="0"/>
              <a:t>Word2vec</a:t>
            </a:r>
          </a:p>
          <a:p>
            <a:r>
              <a:rPr lang="en-IN" dirty="0" smtClean="0"/>
              <a:t>After trying out different techniques, I came to the conclusion that TFIDF </a:t>
            </a:r>
            <a:r>
              <a:rPr lang="en-IN" dirty="0" err="1" smtClean="0"/>
              <a:t>vectorization</a:t>
            </a:r>
            <a:r>
              <a:rPr lang="en-IN" dirty="0" smtClean="0"/>
              <a:t> gives the best accuracy and precision score so we will be using it.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1F577-4F2C-465A-A01C-FC24BB9962E7}"/>
              </a:ext>
            </a:extLst>
          </p:cNvPr>
          <p:cNvSpPr>
            <a:spLocks noGrp="1"/>
          </p:cNvSpPr>
          <p:nvPr>
            <p:ph type="title"/>
          </p:nvPr>
        </p:nvSpPr>
        <p:spPr>
          <a:xfrm>
            <a:off x="657224" y="499533"/>
            <a:ext cx="10772775" cy="672319"/>
          </a:xfrm>
        </p:spPr>
        <p:txBody>
          <a:bodyPr>
            <a:normAutofit/>
          </a:bodyPr>
          <a:lstStyle/>
          <a:p>
            <a:r>
              <a:rPr lang="en-US" sz="3600" dirty="0">
                <a:latin typeface="Arial Rounded MT Bold" panose="020F0704030504030204" pitchFamily="34" charset="0"/>
              </a:rPr>
              <a:t>INTRODUCTION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xmlns="" id="{1B01E17E-4047-4D9D-A8F6-F3308827145F}"/>
              </a:ext>
            </a:extLst>
          </p:cNvPr>
          <p:cNvSpPr>
            <a:spLocks noGrp="1"/>
          </p:cNvSpPr>
          <p:nvPr>
            <p:ph sz="quarter" idx="1"/>
          </p:nvPr>
        </p:nvSpPr>
        <p:spPr>
          <a:xfrm>
            <a:off x="352698" y="1319350"/>
            <a:ext cx="10881359" cy="5016136"/>
          </a:xfrm>
        </p:spPr>
        <p:txBody>
          <a:bodyPr>
            <a:normAutofit fontScale="70000" lnSpcReduction="20000"/>
          </a:bodyPr>
          <a:lstStyle/>
          <a:p>
            <a:pPr marL="939800" indent="-342900" algn="just">
              <a:lnSpc>
                <a:spcPct val="115000"/>
              </a:lnSpc>
              <a:spcBef>
                <a:spcPts val="1200"/>
              </a:spcBef>
              <a:buClr>
                <a:schemeClr val="tx1"/>
              </a:buClr>
              <a:buSzPct val="100000"/>
              <a:buFont typeface="Wingdings" panose="05000000000000000000" pitchFamily="2" charset="2"/>
              <a:buChar char="Ø"/>
            </a:pPr>
            <a:endParaRPr lang="en-US" sz="2800" dirty="0" smtClean="0"/>
          </a:p>
          <a:p>
            <a:pPr marL="939800" indent="-342900" algn="just">
              <a:lnSpc>
                <a:spcPct val="115000"/>
              </a:lnSpc>
              <a:spcBef>
                <a:spcPts val="1200"/>
              </a:spcBef>
              <a:buClr>
                <a:schemeClr val="tx1"/>
              </a:buClr>
              <a:buSzPct val="100000"/>
              <a:buFont typeface="Wingdings" panose="05000000000000000000" pitchFamily="2" charset="2"/>
              <a:buChar char="Ø"/>
            </a:pPr>
            <a:r>
              <a:rPr lang="en-US" sz="2800" dirty="0" smtClean="0"/>
              <a:t>The project titled “Email Spam classification” is implemented using the CRISP-DM methodology. You will get to know Business understanding, Data Understanding (Data Description and Exploration) </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800" dirty="0" smtClean="0"/>
              <a:t>Data Preparation, </a:t>
            </a:r>
            <a:r>
              <a:rPr lang="en-US" sz="2800" dirty="0" err="1" smtClean="0"/>
              <a:t>Modelling</a:t>
            </a:r>
            <a:r>
              <a:rPr lang="en-US" sz="2800" dirty="0" smtClean="0"/>
              <a:t>, and Evaluation steps. Project is implemented using Python class object-based style. Email spam detection is done using machine learning algorithms Naive </a:t>
            </a:r>
            <a:r>
              <a:rPr lang="en-US" sz="2800" dirty="0" err="1" smtClean="0"/>
              <a:t>Bayes</a:t>
            </a:r>
            <a:r>
              <a:rPr lang="en-US" sz="2800" dirty="0" smtClean="0"/>
              <a:t> and SVM (Support vector machines). </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800" dirty="0" smtClean="0"/>
              <a:t>Further, it shows the complete program flow for Python-based email spam classifier implementation such as Data Retrieval Flow, Data Visualization Flow, Data Preparation Flow, Modeling, and Evaluation Flow. </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800" dirty="0" smtClean="0"/>
              <a:t>Also, including the section regarding Data ethics. In case you want to understand and demystify the python code using a top-down approach visit the following link </a:t>
            </a:r>
            <a:r>
              <a:rPr lang="en-IN" sz="2800" dirty="0" smtClean="0">
                <a:hlinkClick r:id="rId2"/>
              </a:rPr>
              <a:t>email spam classification and detection python code</a:t>
            </a:r>
            <a:r>
              <a:rPr lang="en-IN" sz="2800" b="1" dirty="0" smtClean="0">
                <a:hlinkClick r:id="rId2"/>
              </a:rPr>
              <a:t>. </a:t>
            </a:r>
            <a:endParaRPr lang="en-IN" dirty="0"/>
          </a:p>
        </p:txBody>
      </p:sp>
    </p:spTree>
    <p:extLst>
      <p:ext uri="{BB962C8B-B14F-4D97-AF65-F5344CB8AC3E}">
        <p14:creationId xmlns:p14="http://schemas.microsoft.com/office/powerpoint/2010/main" xmlns="" val="69387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l="6001" t="30734" r="37899" b="4358"/>
          <a:stretch>
            <a:fillRect/>
          </a:stretch>
        </p:blipFill>
        <p:spPr bwMode="auto">
          <a:xfrm>
            <a:off x="658212" y="291337"/>
            <a:ext cx="6343479" cy="3692834"/>
          </a:xfrm>
          <a:prstGeom prst="rect">
            <a:avLst/>
          </a:prstGeom>
          <a:noFill/>
          <a:ln w="9525">
            <a:noFill/>
            <a:miter lim="800000"/>
            <a:headEnd/>
            <a:tailEnd/>
          </a:ln>
        </p:spPr>
      </p:pic>
      <p:pic>
        <p:nvPicPr>
          <p:cNvPr id="5" name="Picture 4"/>
          <p:cNvPicPr/>
          <p:nvPr/>
        </p:nvPicPr>
        <p:blipFill>
          <a:blip r:embed="rId3"/>
          <a:srcRect t="34404" b="12156"/>
          <a:stretch>
            <a:fillRect/>
          </a:stretch>
        </p:blipFill>
        <p:spPr bwMode="auto">
          <a:xfrm>
            <a:off x="7383412" y="404949"/>
            <a:ext cx="3654701" cy="338328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sz="quarter" idx="1"/>
          </p:nvPr>
        </p:nvSpPr>
        <p:spPr/>
        <p:txBody>
          <a:bodyPr/>
          <a:lstStyle/>
          <a:p>
            <a:r>
              <a:rPr lang="en-IN" dirty="0" smtClean="0"/>
              <a:t>Gaussian Naive </a:t>
            </a:r>
            <a:r>
              <a:rPr lang="en-IN" dirty="0" err="1" smtClean="0"/>
              <a:t>Bayes</a:t>
            </a:r>
            <a:r>
              <a:rPr lang="en-IN" dirty="0" smtClean="0"/>
              <a:t> is useful when working with continuous values which probabilities can be </a:t>
            </a:r>
            <a:r>
              <a:rPr lang="en-IN" dirty="0" err="1" smtClean="0"/>
              <a:t>modeled</a:t>
            </a:r>
            <a:r>
              <a:rPr lang="en-IN" dirty="0" smtClean="0"/>
              <a:t> using a Gaussian distribution</a:t>
            </a:r>
          </a:p>
          <a:p>
            <a:r>
              <a:rPr lang="en-IN" dirty="0" smtClean="0"/>
              <a:t>The multinomial naive </a:t>
            </a:r>
            <a:r>
              <a:rPr lang="en-IN" dirty="0" err="1" smtClean="0"/>
              <a:t>Bayes</a:t>
            </a:r>
            <a:r>
              <a:rPr lang="en-IN" dirty="0" smtClean="0"/>
              <a:t> performs better than the Gaussian variant and the result is not really surprising. In fact, each sample can be thought as a feature vector derived from a dictionary of 64 symbols. The value can be the count of each occurrence, so a multinomial distribution can better fit the data, while a Gaussian is slightly more limited by its mean and variance.</a:t>
            </a:r>
          </a:p>
          <a:p>
            <a:endParaRPr lang="en-IN" dirty="0" smtClean="0"/>
          </a:p>
          <a:p>
            <a:r>
              <a:rPr lang="en-IN" dirty="0" smtClean="0"/>
              <a:t>Hence we finalise the Model with MNB(Multinomial Naive </a:t>
            </a:r>
            <a:r>
              <a:rPr lang="en-IN" dirty="0" err="1" smtClean="0"/>
              <a:t>Bayes</a:t>
            </a:r>
            <a:r>
              <a:rPr lang="en-IN" dirty="0" smtClean="0"/>
              <a:t>) and TFIDF </a:t>
            </a:r>
            <a:r>
              <a:rPr lang="en-IN" dirty="0" err="1" smtClean="0"/>
              <a:t>Vectorization</a:t>
            </a:r>
            <a:r>
              <a:rPr lang="en-IN" dirty="0" smtClean="0"/>
              <a:t>.</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48768"/>
          </a:xfrm>
        </p:spPr>
        <p:txBody>
          <a:bodyPr/>
          <a:lstStyle/>
          <a:p>
            <a:r>
              <a:rPr lang="en-IN" b="1" dirty="0" smtClean="0"/>
              <a:t>Conclusion</a:t>
            </a:r>
            <a:endParaRPr lang="en-IN" dirty="0"/>
          </a:p>
        </p:txBody>
      </p:sp>
      <p:sp>
        <p:nvSpPr>
          <p:cNvPr id="3" name="Content Placeholder 2"/>
          <p:cNvSpPr>
            <a:spLocks noGrp="1"/>
          </p:cNvSpPr>
          <p:nvPr>
            <p:ph sz="quarter" idx="1"/>
          </p:nvPr>
        </p:nvSpPr>
        <p:spPr>
          <a:xfrm>
            <a:off x="609600" y="1600199"/>
            <a:ext cx="9956800" cy="4082143"/>
          </a:xfrm>
        </p:spPr>
        <p:txBody>
          <a:bodyPr>
            <a:normAutofit/>
          </a:bodyPr>
          <a:lstStyle/>
          <a:p>
            <a:r>
              <a:rPr lang="en-IN" dirty="0" smtClean="0"/>
              <a:t>The classifier accurately identified the email messages as spam or not spam with 99.2 % accuracy on the test data !</a:t>
            </a:r>
          </a:p>
          <a:p>
            <a:pPr>
              <a:buNone/>
            </a:pPr>
            <a:endParaRPr lang="en-IN" dirty="0" smtClean="0"/>
          </a:p>
          <a:p>
            <a:r>
              <a:rPr lang="en-IN" dirty="0" smtClean="0"/>
              <a:t>It is very unusual to having 100% success from a model. Obviously, it is due to small training and test dataset. I have tested my own emails using the model. It turned out that it is not as effective as my existing paid spam filter.  It makes sense. There are many ways we can improve the model. If the model trains with sufficient data, it will deliver more accurate results.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sz="quarter" idx="1"/>
          </p:nvPr>
        </p:nvSpPr>
        <p:spPr/>
        <p:txBody>
          <a:bodyPr>
            <a:normAutofit fontScale="92500"/>
          </a:bodyPr>
          <a:lstStyle/>
          <a:p>
            <a:r>
              <a:rPr lang="en-IN" dirty="0" smtClean="0"/>
              <a:t>With the increase usage of emails, this study focuses on using automated ways to detect spam emails written. The study uses various machine learning and deep learning algorithms to detect them. </a:t>
            </a:r>
          </a:p>
          <a:p>
            <a:r>
              <a:rPr lang="en-IN" dirty="0" smtClean="0"/>
              <a:t>In the study, a translated emails dataset including spam and ham emails is generated from </a:t>
            </a:r>
            <a:r>
              <a:rPr lang="en-IN" dirty="0" err="1" smtClean="0"/>
              <a:t>Kaggle</a:t>
            </a:r>
            <a:r>
              <a:rPr lang="en-IN" dirty="0" smtClean="0"/>
              <a:t>, which is </a:t>
            </a:r>
            <a:r>
              <a:rPr lang="en-IN" dirty="0" err="1" smtClean="0"/>
              <a:t>preprocessed</a:t>
            </a:r>
            <a:r>
              <a:rPr lang="en-IN" dirty="0" smtClean="0"/>
              <a:t> for various approaches. Accuracy, precision, recall, F-measure, ROC-AUC, and model loss are used as comparative measures to examine performance. </a:t>
            </a:r>
          </a:p>
          <a:p>
            <a:r>
              <a:rPr lang="en-IN" dirty="0" smtClean="0"/>
              <a:t>The study concludes that deep learning models are more successful in classifying spam emails. Comparatively, LSTM algorithm has a high accuracy rate of around 98% with low model loss rate of 5%. Even though LSTM takes a little longer to train than CNN, SVM, or Naive </a:t>
            </a:r>
            <a:r>
              <a:rPr lang="en-IN" dirty="0" err="1" smtClean="0"/>
              <a:t>Bayes</a:t>
            </a:r>
            <a:r>
              <a:rPr lang="en-IN" dirty="0" smtClean="0"/>
              <a:t>, its efficiency and accuracy rate are far better than those of the other approaches.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sz="quarter" idx="1"/>
          </p:nvPr>
        </p:nvSpPr>
        <p:spPr/>
        <p:txBody>
          <a:bodyPr/>
          <a:lstStyle/>
          <a:p>
            <a:r>
              <a:rPr lang="en-IN" dirty="0" smtClean="0"/>
              <a:t>The creation of an actual dataset of emails can be considered as a viable future task. In addition, more recent artificial intelligent approaches may also be considered to detect </a:t>
            </a:r>
            <a:r>
              <a:rPr lang="en-IN" dirty="0" err="1" smtClean="0"/>
              <a:t>spams</a:t>
            </a:r>
            <a:r>
              <a:rPr lang="en-IN" dirty="0" smtClean="0"/>
              <a:t>.	</a:t>
            </a:r>
          </a:p>
          <a:p>
            <a:r>
              <a:rPr lang="en-IN" dirty="0" smtClean="0"/>
              <a:t>A supportive tool using a browser </a:t>
            </a:r>
            <a:r>
              <a:rPr lang="en-IN" dirty="0" err="1" smtClean="0"/>
              <a:t>plugin</a:t>
            </a:r>
            <a:r>
              <a:rPr lang="en-IN" dirty="0" smtClean="0"/>
              <a:t> or API can be built for companies running their own email servers so that they can keep a check on emails and can identify and flag spam emails. Such a supportive tool can be used in conjunction with existing email service providers as well.</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953271"/>
          </a:xfrm>
        </p:spPr>
        <p:txBody>
          <a:bodyPr>
            <a:normAutofit fontScale="90000"/>
          </a:bodyPr>
          <a:lstStyle/>
          <a:p>
            <a:r>
              <a:rPr lang="en-IN" b="1" dirty="0" smtClean="0"/>
              <a:t>Data Ethics</a:t>
            </a:r>
            <a:r>
              <a:rPr lang="en-IN" dirty="0" smtClean="0"/>
              <a:t/>
            </a:r>
            <a:br>
              <a:rPr lang="en-IN" dirty="0" smtClean="0"/>
            </a:br>
            <a:endParaRPr lang="en-IN" dirty="0"/>
          </a:p>
        </p:txBody>
      </p:sp>
      <p:sp>
        <p:nvSpPr>
          <p:cNvPr id="3" name="Content Placeholder 2"/>
          <p:cNvSpPr>
            <a:spLocks noGrp="1"/>
          </p:cNvSpPr>
          <p:nvPr>
            <p:ph sz="quarter" idx="1"/>
          </p:nvPr>
        </p:nvSpPr>
        <p:spPr>
          <a:xfrm>
            <a:off x="583474" y="1325880"/>
            <a:ext cx="9956800" cy="4873752"/>
          </a:xfrm>
        </p:spPr>
        <p:txBody>
          <a:bodyPr>
            <a:normAutofit lnSpcReduction="10000"/>
          </a:bodyPr>
          <a:lstStyle/>
          <a:p>
            <a:r>
              <a:rPr lang="en-IN" dirty="0" smtClean="0"/>
              <a:t>There are many ethical and legal issues that can really take a toll on designing such models. Bank and Investment organizations that run their own email servers have confidential emails and identity information related to customers. Using such confidential information for the predictive analysis required to safeguard the client data with the care of a professional fiduciary. Need to protect the customer data from both intentional and inadvertent disclosure, also protecting it from misuse.</a:t>
            </a:r>
          </a:p>
          <a:p>
            <a:r>
              <a:rPr lang="en-IN" dirty="0" smtClean="0"/>
              <a:t>Also, while implementation it is possible to generate false positive, which means the emails which are not spam fall into the spam category. An important piece of information a company can miss if the user’s legit email is marked as spam. A client or user who is a loyal customer, his email can be marked spam, which is an ethical issue.</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spam filter?</a:t>
            </a:r>
            <a:br>
              <a:rPr lang="en-IN" dirty="0" smtClean="0"/>
            </a:b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smtClean="0"/>
              <a:t>A spam </a:t>
            </a:r>
            <a:r>
              <a:rPr lang="en-IN" dirty="0" smtClean="0">
                <a:hlinkClick r:id="rId2"/>
              </a:rPr>
              <a:t>filter</a:t>
            </a:r>
            <a:r>
              <a:rPr lang="en-IN" dirty="0" smtClean="0"/>
              <a:t> is a program used to detect unsolicited, unwanted and </a:t>
            </a:r>
            <a:r>
              <a:rPr lang="en-IN" dirty="0" smtClean="0">
                <a:hlinkClick r:id="rId3"/>
              </a:rPr>
              <a:t>virus</a:t>
            </a:r>
            <a:r>
              <a:rPr lang="en-IN" dirty="0" smtClean="0"/>
              <a:t>-infected emails and prevent those messages from getting to a user's inbox. Like other types of filtering programs, a spam filter looks for specific criteria on which to base its judgments.</a:t>
            </a:r>
          </a:p>
          <a:p>
            <a:r>
              <a:rPr lang="en-IN" dirty="0" smtClean="0"/>
              <a:t>Internet service providers (</a:t>
            </a:r>
            <a:r>
              <a:rPr lang="en-IN" dirty="0" smtClean="0">
                <a:hlinkClick r:id="rId4"/>
              </a:rPr>
              <a:t>ISPs</a:t>
            </a:r>
            <a:r>
              <a:rPr lang="en-IN" dirty="0" smtClean="0"/>
              <a:t>), free online email services and businesses use </a:t>
            </a:r>
            <a:r>
              <a:rPr lang="en-IN" dirty="0" smtClean="0">
                <a:hlinkClick r:id="rId5"/>
              </a:rPr>
              <a:t>email spam</a:t>
            </a:r>
            <a:r>
              <a:rPr lang="en-IN" dirty="0" smtClean="0"/>
              <a:t> filtering tools to minimize the risk of distributing spam. For example, one of the simplest and earliest versions of spam filtering, like the one that was used by Microsoft's Hotmail, was set to watch out for particular words in the subject lines of messages. An email was excluded from the user's inbox whenever the filter recognized one of the specified words.</a:t>
            </a:r>
          </a:p>
          <a:p>
            <a:r>
              <a:rPr lang="en-IN" dirty="0" smtClean="0"/>
              <a:t>This method is not especially effective and often omits perfectly legitimate messages, called </a:t>
            </a:r>
            <a:r>
              <a:rPr lang="en-IN" i="1" dirty="0" smtClean="0"/>
              <a:t>false positives</a:t>
            </a:r>
            <a:r>
              <a:rPr lang="en-IN" dirty="0" smtClean="0"/>
              <a:t>, while letting actual spam messages through.</a:t>
            </a:r>
          </a:p>
          <a:p>
            <a:r>
              <a:rPr lang="en-IN" dirty="0" smtClean="0"/>
              <a:t>More sophisticated programs, such as </a:t>
            </a:r>
            <a:r>
              <a:rPr lang="en-IN" dirty="0" smtClean="0">
                <a:hlinkClick r:id="rId6"/>
              </a:rPr>
              <a:t>Bayesian filters</a:t>
            </a:r>
            <a:r>
              <a:rPr lang="en-IN" dirty="0" smtClean="0"/>
              <a:t> and other </a:t>
            </a:r>
            <a:r>
              <a:rPr lang="en-IN" dirty="0" smtClean="0">
                <a:hlinkClick r:id="rId7"/>
              </a:rPr>
              <a:t>heuristic</a:t>
            </a:r>
            <a:r>
              <a:rPr lang="en-IN" dirty="0" smtClean="0"/>
              <a:t> filters, identify spam messages by recognizing suspicious word patterns or word frequency. They do this by learning the user's preferences based on the emails marked as spam. The spam software then creates rules and applies them to future emails that target the user's </a:t>
            </a:r>
            <a:r>
              <a:rPr lang="en-IN" smtClean="0"/>
              <a:t>inbox</a:t>
            </a:r>
            <a:r>
              <a:rPr lang="en-IN" smtClean="0"/>
              <a:t>.</a:t>
            </a:r>
            <a:endParaRPr lang="en-IN"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603C096-CE0E-43D5-9F2C-1F9CB7B1A108}"/>
              </a:ext>
            </a:extLst>
          </p:cNvPr>
          <p:cNvSpPr>
            <a:spLocks noGrp="1"/>
          </p:cNvSpPr>
          <p:nvPr>
            <p:ph sz="quarter" idx="1"/>
          </p:nvPr>
        </p:nvSpPr>
        <p:spPr>
          <a:xfrm>
            <a:off x="3239589" y="2241486"/>
            <a:ext cx="5421086" cy="1089543"/>
          </a:xfrm>
        </p:spPr>
        <p:txBody>
          <a:bodyPr>
            <a:noAutofit/>
          </a:bodyPr>
          <a:lstStyle/>
          <a:p>
            <a:pPr algn="ctr">
              <a:buNone/>
            </a:pPr>
            <a:r>
              <a:rPr lang="en-IN" sz="6000" dirty="0" smtClean="0">
                <a:solidFill>
                  <a:schemeClr val="tx1"/>
                </a:solidFill>
                <a:latin typeface="Arial Rounded MT Bold" panose="020F0704030504030204" pitchFamily="34" charset="0"/>
              </a:rPr>
              <a:t>THANK YOU</a:t>
            </a:r>
            <a:endParaRPr lang="en-IN" sz="6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xmlns="" val="118672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33ACC-6093-4246-89FA-277E0BC98895}"/>
              </a:ext>
            </a:extLst>
          </p:cNvPr>
          <p:cNvSpPr>
            <a:spLocks noGrp="1"/>
          </p:cNvSpPr>
          <p:nvPr>
            <p:ph type="title"/>
          </p:nvPr>
        </p:nvSpPr>
        <p:spPr>
          <a:xfrm>
            <a:off x="657224" y="499533"/>
            <a:ext cx="10772775" cy="715313"/>
          </a:xfrm>
        </p:spPr>
        <p:txBody>
          <a:bodyPr>
            <a:normAutofit/>
          </a:bodyPr>
          <a:lstStyle/>
          <a:p>
            <a:r>
              <a:rPr lang="en-US" sz="3200" b="1" dirty="0" smtClean="0"/>
              <a:t>Business Understanding</a:t>
            </a:r>
            <a:endParaRPr lang="en-IN" sz="3200" b="1" dirty="0"/>
          </a:p>
        </p:txBody>
      </p:sp>
      <p:sp>
        <p:nvSpPr>
          <p:cNvPr id="3" name="Content Placeholder 2">
            <a:extLst>
              <a:ext uri="{FF2B5EF4-FFF2-40B4-BE49-F238E27FC236}">
                <a16:creationId xmlns:a16="http://schemas.microsoft.com/office/drawing/2014/main" xmlns="" id="{DA472A26-43A7-45E0-91BF-18D5BBDC9EA6}"/>
              </a:ext>
            </a:extLst>
          </p:cNvPr>
          <p:cNvSpPr>
            <a:spLocks noGrp="1"/>
          </p:cNvSpPr>
          <p:nvPr>
            <p:ph sz="quarter" idx="1"/>
          </p:nvPr>
        </p:nvSpPr>
        <p:spPr>
          <a:xfrm>
            <a:off x="319596" y="1651247"/>
            <a:ext cx="11434439" cy="4776186"/>
          </a:xfrm>
        </p:spPr>
        <p:txBody>
          <a:bodyPr>
            <a:normAutofit fontScale="85000" lnSpcReduction="10000"/>
          </a:bodyPr>
          <a:lstStyle/>
          <a:p>
            <a:r>
              <a:rPr lang="en-US" dirty="0" smtClean="0"/>
              <a:t>Most of us consider spam emails as one which is annoying and repetitively used for purpose of advertisement and brand promotion. We keep on blocking such email-ids but it is of no use as spam emails are still prevalent. Some major categories of spam emails that are causing great risk to security, such as fraudulent e-mails, identify theft, hacking, viruses, and malware. </a:t>
            </a:r>
          </a:p>
          <a:p>
            <a:r>
              <a:rPr lang="en-US" dirty="0" smtClean="0"/>
              <a:t>In order to deal with spam emails, we need to build a robust real-time email spam classifier that can efficiently and correctly flag the incoming mail spam, if it is a spam message or looks like a spam message. The latter will further help to build an Anti-Spam Filter.</a:t>
            </a:r>
            <a:endParaRPr lang="en-IN" dirty="0" smtClean="0"/>
          </a:p>
          <a:p>
            <a:r>
              <a:rPr lang="en-US" dirty="0" smtClean="0"/>
              <a:t>Google and other email services are providing utility for flagging email spam but are still in the infancy stage and need regular feedback from the end-user. Also, popular email services such as Gmail, </a:t>
            </a:r>
            <a:r>
              <a:rPr lang="en-US" dirty="0" err="1" smtClean="0"/>
              <a:t>Yandex</a:t>
            </a:r>
            <a:r>
              <a:rPr lang="en-US" dirty="0" smtClean="0"/>
              <a:t>, yahoo mail, etc provide basic services as free to the end-user and that of course comes with EULA. </a:t>
            </a:r>
          </a:p>
          <a:p>
            <a:r>
              <a:rPr lang="en-US" dirty="0" smtClean="0"/>
              <a:t>There is a great scope in building email spam classifiers, as the private companies run their own email servers and want them to be more secure because of the confidential data, in such cases email spam classifier solutions can be provided to such companies.</a:t>
            </a:r>
            <a:endParaRPr lang="en-IN" dirty="0" smtClean="0"/>
          </a:p>
          <a:p>
            <a:endParaRPr lang="en-IN" dirty="0"/>
          </a:p>
        </p:txBody>
      </p:sp>
    </p:spTree>
    <p:extLst>
      <p:ext uri="{BB962C8B-B14F-4D97-AF65-F5344CB8AC3E}">
        <p14:creationId xmlns:p14="http://schemas.microsoft.com/office/powerpoint/2010/main" xmlns="" val="136773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33ACC-6093-4246-89FA-277E0BC98895}"/>
              </a:ext>
            </a:extLst>
          </p:cNvPr>
          <p:cNvSpPr>
            <a:spLocks noGrp="1"/>
          </p:cNvSpPr>
          <p:nvPr>
            <p:ph type="title"/>
          </p:nvPr>
        </p:nvSpPr>
        <p:spPr>
          <a:xfrm>
            <a:off x="657224" y="499534"/>
            <a:ext cx="10772775" cy="663060"/>
          </a:xfrm>
        </p:spPr>
        <p:txBody>
          <a:bodyPr>
            <a:normAutofit/>
          </a:bodyPr>
          <a:lstStyle/>
          <a:p>
            <a:r>
              <a:rPr lang="en-US" sz="2800" b="1" dirty="0"/>
              <a:t>MULTI-LABEL VS MULTI CLASS CLASSIFICATION</a:t>
            </a:r>
            <a:endParaRPr lang="en-IN" sz="2800" b="1" dirty="0"/>
          </a:p>
        </p:txBody>
      </p:sp>
      <p:sp>
        <p:nvSpPr>
          <p:cNvPr id="3" name="Content Placeholder 2">
            <a:extLst>
              <a:ext uri="{FF2B5EF4-FFF2-40B4-BE49-F238E27FC236}">
                <a16:creationId xmlns:a16="http://schemas.microsoft.com/office/drawing/2014/main" xmlns="" id="{DA472A26-43A7-45E0-91BF-18D5BBDC9EA6}"/>
              </a:ext>
            </a:extLst>
          </p:cNvPr>
          <p:cNvSpPr>
            <a:spLocks noGrp="1"/>
          </p:cNvSpPr>
          <p:nvPr>
            <p:ph sz="quarter" idx="1"/>
          </p:nvPr>
        </p:nvSpPr>
        <p:spPr>
          <a:xfrm>
            <a:off x="319596" y="1651247"/>
            <a:ext cx="11434439" cy="4776186"/>
          </a:xfrm>
        </p:spPr>
        <p:txBody>
          <a:bodyPr>
            <a:normAutofit/>
          </a:bodyPr>
          <a:lstStyle/>
          <a:p>
            <a:r>
              <a:rPr lang="en-US" dirty="0" smtClean="0"/>
              <a:t>For classifying a given message, first we preprocess it. For each word w in the processed messaged we find a product of P(</a:t>
            </a:r>
            <a:r>
              <a:rPr lang="en-US" dirty="0" err="1" smtClean="0"/>
              <a:t>w|spam</a:t>
            </a:r>
            <a:r>
              <a:rPr lang="en-US" dirty="0" smtClean="0"/>
              <a:t>). </a:t>
            </a:r>
          </a:p>
          <a:p>
            <a:r>
              <a:rPr lang="en-US" dirty="0" smtClean="0"/>
              <a:t>If w does not exist in the train dataset we take TF(w) as 0 and find P(</a:t>
            </a:r>
            <a:r>
              <a:rPr lang="en-US" dirty="0" err="1" smtClean="0"/>
              <a:t>w|spam</a:t>
            </a:r>
            <a:r>
              <a:rPr lang="en-US" dirty="0" smtClean="0"/>
              <a:t>) using above formula. </a:t>
            </a:r>
          </a:p>
          <a:p>
            <a:r>
              <a:rPr lang="en-US" dirty="0" smtClean="0"/>
              <a:t>We multiply this product with P(spam) The resultant product is the P(</a:t>
            </a:r>
            <a:r>
              <a:rPr lang="en-US" dirty="0" err="1" smtClean="0"/>
              <a:t>spam|message</a:t>
            </a:r>
            <a:r>
              <a:rPr lang="en-US" dirty="0" smtClean="0"/>
              <a:t>). Similarly, we find P(</a:t>
            </a:r>
            <a:r>
              <a:rPr lang="en-US" dirty="0" err="1" smtClean="0"/>
              <a:t>ham|message</a:t>
            </a:r>
            <a:r>
              <a:rPr lang="en-US" dirty="0" smtClean="0"/>
              <a:t>). </a:t>
            </a:r>
          </a:p>
          <a:p>
            <a:r>
              <a:rPr lang="en-US" dirty="0" smtClean="0"/>
              <a:t>Whichever probability among these two is greater, the corresponding tag (spam or ham) is assigned to the input message. </a:t>
            </a:r>
          </a:p>
          <a:p>
            <a:r>
              <a:rPr lang="en-US" dirty="0" smtClean="0"/>
              <a:t>Note than we are not dividing by P(w) as given in the formula. This is because both the numbers will be divided by that and it would not affect the comparison between the two.</a:t>
            </a:r>
            <a:endParaRPr lang="en-IN" dirty="0" smtClean="0"/>
          </a:p>
          <a:p>
            <a:endParaRPr lang="en-IN" dirty="0"/>
          </a:p>
        </p:txBody>
      </p:sp>
    </p:spTree>
    <p:extLst>
      <p:ext uri="{BB962C8B-B14F-4D97-AF65-F5344CB8AC3E}">
        <p14:creationId xmlns:p14="http://schemas.microsoft.com/office/powerpoint/2010/main" xmlns="" val="136773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33ACC-6093-4246-89FA-277E0BC98895}"/>
              </a:ext>
            </a:extLst>
          </p:cNvPr>
          <p:cNvSpPr>
            <a:spLocks noGrp="1"/>
          </p:cNvSpPr>
          <p:nvPr>
            <p:ph type="title"/>
          </p:nvPr>
        </p:nvSpPr>
        <p:spPr>
          <a:xfrm>
            <a:off x="657224" y="499534"/>
            <a:ext cx="10772775" cy="937380"/>
          </a:xfrm>
        </p:spPr>
        <p:txBody>
          <a:bodyPr>
            <a:normAutofit/>
          </a:bodyPr>
          <a:lstStyle/>
          <a:p>
            <a:r>
              <a:rPr lang="en-US" sz="3200" b="1" dirty="0" smtClean="0"/>
              <a:t>Understanding Spam </a:t>
            </a:r>
            <a:r>
              <a:rPr lang="en-US" sz="2800" b="1" dirty="0" smtClean="0"/>
              <a:t>Emails</a:t>
            </a:r>
            <a:endParaRPr lang="en-IN" sz="2800" b="1" dirty="0"/>
          </a:p>
        </p:txBody>
      </p:sp>
      <p:sp>
        <p:nvSpPr>
          <p:cNvPr id="3" name="Content Placeholder 2">
            <a:extLst>
              <a:ext uri="{FF2B5EF4-FFF2-40B4-BE49-F238E27FC236}">
                <a16:creationId xmlns:a16="http://schemas.microsoft.com/office/drawing/2014/main" xmlns="" id="{DA472A26-43A7-45E0-91BF-18D5BBDC9EA6}"/>
              </a:ext>
            </a:extLst>
          </p:cNvPr>
          <p:cNvSpPr>
            <a:spLocks noGrp="1"/>
          </p:cNvSpPr>
          <p:nvPr>
            <p:ph sz="quarter" idx="1"/>
          </p:nvPr>
        </p:nvSpPr>
        <p:spPr>
          <a:xfrm>
            <a:off x="319596" y="1651247"/>
            <a:ext cx="11434439" cy="4684239"/>
          </a:xfrm>
        </p:spPr>
        <p:txBody>
          <a:bodyPr>
            <a:normAutofit lnSpcReduction="10000"/>
          </a:bodyPr>
          <a:lstStyle/>
          <a:p>
            <a:r>
              <a:rPr lang="en-US" dirty="0" smtClean="0"/>
              <a:t>Let’s suppose you got up in the morning and opened your Gmail and found a mail saying something like:</a:t>
            </a:r>
            <a:endParaRPr lang="en-IN" dirty="0" smtClean="0"/>
          </a:p>
          <a:p>
            <a:r>
              <a:rPr lang="en-US" dirty="0" smtClean="0"/>
              <a:t>“Hey, you have won an </a:t>
            </a:r>
            <a:r>
              <a:rPr lang="en-US" dirty="0" err="1" smtClean="0"/>
              <a:t>iPhone</a:t>
            </a:r>
            <a:r>
              <a:rPr lang="en-US" dirty="0" smtClean="0"/>
              <a:t> 10 in the luck draw conducted by </a:t>
            </a:r>
            <a:r>
              <a:rPr lang="en-US" dirty="0" err="1" smtClean="0"/>
              <a:t>amazon</a:t>
            </a:r>
            <a:r>
              <a:rPr lang="en-US" dirty="0" smtClean="0"/>
              <a:t> yesterday. To receive the prize please log in to your account and claim your gift.”</a:t>
            </a:r>
            <a:endParaRPr lang="en-IN" dirty="0" smtClean="0"/>
          </a:p>
          <a:p>
            <a:r>
              <a:rPr lang="en-US" dirty="0" smtClean="0"/>
              <a:t>Seeing mail you first checked the sender and you found him to be genuine, and you happily rushed to the site and logged in and found there was no prize at all. Feeling sad you returned to your works.</a:t>
            </a:r>
            <a:endParaRPr lang="en-IN" dirty="0" smtClean="0"/>
          </a:p>
          <a:p>
            <a:r>
              <a:rPr lang="en-US" dirty="0" smtClean="0"/>
              <a:t>A few hours later you received a message stating there has been a recent transaction from your bank account and you are shocked how it happened. </a:t>
            </a:r>
          </a:p>
          <a:p>
            <a:r>
              <a:rPr lang="en-US" dirty="0" smtClean="0"/>
              <a:t>After telling the incident to the bank, they told you have been spammed and millions are facing the same difficulty, sounds terrible right!</a:t>
            </a:r>
            <a:endParaRPr lang="en-IN" dirty="0"/>
          </a:p>
        </p:txBody>
      </p:sp>
    </p:spTree>
    <p:extLst>
      <p:ext uri="{BB962C8B-B14F-4D97-AF65-F5344CB8AC3E}">
        <p14:creationId xmlns:p14="http://schemas.microsoft.com/office/powerpoint/2010/main" xmlns="" val="136773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F97E63-5A21-456F-9F80-50D92D5750AE}"/>
              </a:ext>
            </a:extLst>
          </p:cNvPr>
          <p:cNvSpPr>
            <a:spLocks noGrp="1"/>
          </p:cNvSpPr>
          <p:nvPr>
            <p:ph type="title"/>
          </p:nvPr>
        </p:nvSpPr>
        <p:spPr>
          <a:xfrm>
            <a:off x="657224" y="499534"/>
            <a:ext cx="10772775" cy="858750"/>
          </a:xfrm>
        </p:spPr>
        <p:txBody>
          <a:bodyPr>
            <a:normAutofit/>
          </a:bodyPr>
          <a:lstStyle/>
          <a:p>
            <a:r>
              <a:rPr lang="en-US" sz="3200" b="1" dirty="0" smtClean="0"/>
              <a:t>Continued…</a:t>
            </a:r>
            <a:endParaRPr lang="en-IN" sz="3200" b="1" dirty="0"/>
          </a:p>
        </p:txBody>
      </p:sp>
      <p:sp>
        <p:nvSpPr>
          <p:cNvPr id="3" name="Content Placeholder 2">
            <a:extLst>
              <a:ext uri="{FF2B5EF4-FFF2-40B4-BE49-F238E27FC236}">
                <a16:creationId xmlns:a16="http://schemas.microsoft.com/office/drawing/2014/main" xmlns="" id="{5BC467A7-E4E0-424A-811C-696A0EE3DEB4}"/>
              </a:ext>
            </a:extLst>
          </p:cNvPr>
          <p:cNvSpPr>
            <a:spLocks noGrp="1"/>
          </p:cNvSpPr>
          <p:nvPr>
            <p:ph sz="quarter" idx="1"/>
          </p:nvPr>
        </p:nvSpPr>
        <p:spPr>
          <a:xfrm>
            <a:off x="421943" y="1774772"/>
            <a:ext cx="11310151" cy="4626027"/>
          </a:xfrm>
        </p:spPr>
        <p:txBody>
          <a:bodyPr>
            <a:normAutofit/>
          </a:bodyPr>
          <a:lstStyle/>
          <a:p>
            <a:r>
              <a:rPr lang="en-US" dirty="0" smtClean="0"/>
              <a:t>Spam emails are unwanted emails share in bulk intending to gather data/ do phishing/ perform social engineering/ start an attack and a lot more – mostly for bad causes. Usually, these are in form of advertisement and marketing stuff.</a:t>
            </a:r>
            <a:endParaRPr lang="en-IN" dirty="0" smtClean="0"/>
          </a:p>
          <a:p>
            <a:r>
              <a:rPr lang="en-US" dirty="0" smtClean="0"/>
              <a:t>Since these are sent in bulk, each one will have a similar underlying pattern and format, so what the mechanism of </a:t>
            </a:r>
            <a:r>
              <a:rPr lang="en-US" dirty="0" err="1" smtClean="0"/>
              <a:t>google</a:t>
            </a:r>
            <a:r>
              <a:rPr lang="en-US" dirty="0" smtClean="0"/>
              <a:t> does is finds these underlying patterns and separates them.</a:t>
            </a:r>
            <a:endParaRPr lang="en-IN" dirty="0" smtClean="0"/>
          </a:p>
          <a:p>
            <a:r>
              <a:rPr lang="en-US" dirty="0" smtClean="0"/>
              <a:t>This method is generally called spam classification and uses a model which is trained on spam and not a spam set of data.</a:t>
            </a:r>
            <a:endParaRPr lang="en-IN" dirty="0" smtClean="0"/>
          </a:p>
          <a:p>
            <a:endParaRPr lang="en-IN" dirty="0"/>
          </a:p>
        </p:txBody>
      </p:sp>
    </p:spTree>
    <p:extLst>
      <p:ext uri="{BB962C8B-B14F-4D97-AF65-F5344CB8AC3E}">
        <p14:creationId xmlns:p14="http://schemas.microsoft.com/office/powerpoint/2010/main" xmlns="" val="420835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Statement</a:t>
            </a:r>
            <a:endParaRPr lang="en-IN" b="1" dirty="0"/>
          </a:p>
        </p:txBody>
      </p:sp>
      <p:sp>
        <p:nvSpPr>
          <p:cNvPr id="3" name="Content Placeholder 2"/>
          <p:cNvSpPr>
            <a:spLocks noGrp="1"/>
          </p:cNvSpPr>
          <p:nvPr>
            <p:ph sz="quarter" idx="1"/>
          </p:nvPr>
        </p:nvSpPr>
        <p:spPr/>
        <p:txBody>
          <a:bodyPr/>
          <a:lstStyle/>
          <a:p>
            <a:r>
              <a:rPr lang="en-US" dirty="0" smtClean="0"/>
              <a:t>We have a message m = (w</a:t>
            </a:r>
            <a:r>
              <a:rPr lang="en-US" i="1" dirty="0" smtClean="0"/>
              <a:t>1</a:t>
            </a:r>
            <a:r>
              <a:rPr lang="en-US" dirty="0" smtClean="0"/>
              <a:t>, w</a:t>
            </a:r>
            <a:r>
              <a:rPr lang="en-US" i="1" dirty="0" smtClean="0"/>
              <a:t>2</a:t>
            </a:r>
            <a:r>
              <a:rPr lang="en-US" dirty="0" smtClean="0"/>
              <a:t>, . . . . , </a:t>
            </a:r>
            <a:r>
              <a:rPr lang="en-US" dirty="0" err="1" smtClean="0"/>
              <a:t>w</a:t>
            </a:r>
            <a:r>
              <a:rPr lang="en-US" i="1" dirty="0" err="1" smtClean="0"/>
              <a:t>n</a:t>
            </a:r>
            <a:r>
              <a:rPr lang="en-US" dirty="0" smtClean="0"/>
              <a:t>), where (w</a:t>
            </a:r>
            <a:r>
              <a:rPr lang="en-US" i="1" dirty="0" smtClean="0"/>
              <a:t>1</a:t>
            </a:r>
            <a:r>
              <a:rPr lang="en-US" dirty="0" smtClean="0"/>
              <a:t>, w</a:t>
            </a:r>
            <a:r>
              <a:rPr lang="en-US" i="1" dirty="0" smtClean="0"/>
              <a:t>2</a:t>
            </a:r>
            <a:r>
              <a:rPr lang="en-US" dirty="0" smtClean="0"/>
              <a:t>, . . . . , </a:t>
            </a:r>
            <a:r>
              <a:rPr lang="en-US" dirty="0" err="1" smtClean="0"/>
              <a:t>w</a:t>
            </a:r>
            <a:r>
              <a:rPr lang="en-US" i="1" dirty="0" err="1" smtClean="0"/>
              <a:t>n</a:t>
            </a:r>
            <a:r>
              <a:rPr lang="en-US" dirty="0" smtClean="0"/>
              <a:t>) is a set of unique words contained in the message. We need to find</a:t>
            </a:r>
          </a:p>
          <a:p>
            <a:pPr>
              <a:buNone/>
            </a:pPr>
            <a:endParaRPr lang="en-US" dirty="0" smtClean="0"/>
          </a:p>
          <a:p>
            <a:endParaRPr lang="en-IN" dirty="0" smtClean="0"/>
          </a:p>
          <a:p>
            <a:r>
              <a:rPr lang="en-US" dirty="0" smtClean="0"/>
              <a:t>If we assume that occurrence of a word are independent of all other words, we can simplify the above expression to</a:t>
            </a:r>
          </a:p>
          <a:p>
            <a:pPr>
              <a:buNone/>
            </a:pPr>
            <a:endParaRPr lang="en-IN" dirty="0" smtClean="0"/>
          </a:p>
          <a:p>
            <a:r>
              <a:rPr lang="en-US" dirty="0" smtClean="0"/>
              <a:t>In order to classify we have to determine which is greater</a:t>
            </a:r>
            <a:endParaRPr lang="en-IN" dirty="0" smtClean="0"/>
          </a:p>
          <a:p>
            <a:endParaRPr lang="en-IN" dirty="0"/>
          </a:p>
        </p:txBody>
      </p:sp>
      <p:pic>
        <p:nvPicPr>
          <p:cNvPr id="4" name="Picture 3" descr="https://miro.medium.com/max/567/1*fnGyu6bSB_QW82alDD2e9Q.png"/>
          <p:cNvPicPr/>
          <p:nvPr/>
        </p:nvPicPr>
        <p:blipFill>
          <a:blip r:embed="rId2"/>
          <a:srcRect/>
          <a:stretch>
            <a:fillRect/>
          </a:stretch>
        </p:blipFill>
        <p:spPr bwMode="auto">
          <a:xfrm>
            <a:off x="3004457" y="2569164"/>
            <a:ext cx="5904412" cy="1010059"/>
          </a:xfrm>
          <a:prstGeom prst="rect">
            <a:avLst/>
          </a:prstGeom>
          <a:noFill/>
          <a:ln w="9525">
            <a:noFill/>
            <a:miter lim="800000"/>
            <a:headEnd/>
            <a:tailEnd/>
          </a:ln>
        </p:spPr>
      </p:pic>
      <p:pic>
        <p:nvPicPr>
          <p:cNvPr id="5" name="Picture 4" descr="https://miro.medium.com/max/420/1*OqHDrEIoRdCL2FeoiMwquQ.png"/>
          <p:cNvPicPr/>
          <p:nvPr/>
        </p:nvPicPr>
        <p:blipFill>
          <a:blip r:embed="rId3"/>
          <a:srcRect/>
          <a:stretch>
            <a:fillRect/>
          </a:stretch>
        </p:blipFill>
        <p:spPr bwMode="auto">
          <a:xfrm>
            <a:off x="3665311" y="4508091"/>
            <a:ext cx="3999230" cy="532765"/>
          </a:xfrm>
          <a:prstGeom prst="rect">
            <a:avLst/>
          </a:prstGeom>
          <a:noFill/>
          <a:ln w="9525">
            <a:noFill/>
            <a:miter lim="800000"/>
            <a:headEnd/>
            <a:tailEnd/>
          </a:ln>
        </p:spPr>
      </p:pic>
      <p:pic>
        <p:nvPicPr>
          <p:cNvPr id="6" name="Picture 5" descr="https://miro.medium.com/max/513/1*ynulTj72f1Z2we927udlRQ.png"/>
          <p:cNvPicPr/>
          <p:nvPr/>
        </p:nvPicPr>
        <p:blipFill>
          <a:blip r:embed="rId4"/>
          <a:srcRect/>
          <a:stretch>
            <a:fillRect/>
          </a:stretch>
        </p:blipFill>
        <p:spPr bwMode="auto">
          <a:xfrm>
            <a:off x="2753723" y="5582557"/>
            <a:ext cx="4881880" cy="23876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understanding</a:t>
            </a:r>
            <a:r>
              <a:rPr lang="en-IN" b="1" dirty="0" smtClean="0"/>
              <a:t> </a:t>
            </a:r>
            <a:endParaRPr lang="en-IN" dirty="0"/>
          </a:p>
        </p:txBody>
      </p:sp>
      <p:sp>
        <p:nvSpPr>
          <p:cNvPr id="3" name="Content Placeholder 2"/>
          <p:cNvSpPr>
            <a:spLocks noGrp="1"/>
          </p:cNvSpPr>
          <p:nvPr>
            <p:ph sz="quarter" idx="1"/>
          </p:nvPr>
        </p:nvSpPr>
        <p:spPr>
          <a:xfrm>
            <a:off x="609600" y="1600199"/>
            <a:ext cx="9956800" cy="3494315"/>
          </a:xfrm>
        </p:spPr>
        <p:txBody>
          <a:bodyPr/>
          <a:lstStyle/>
          <a:p>
            <a:r>
              <a:rPr lang="en-US" dirty="0" smtClean="0"/>
              <a:t>The email spam classifier focuses on either header, subject, and content of the email. In this project, we are focusing mainly on the subject and content of the email.</a:t>
            </a:r>
          </a:p>
          <a:p>
            <a:pPr>
              <a:buNone/>
            </a:pPr>
            <a:endParaRPr lang="en-IN" dirty="0" smtClean="0"/>
          </a:p>
          <a:p>
            <a:r>
              <a:rPr lang="en-US" dirty="0" smtClean="0"/>
              <a:t>To download the email spam classification dataset files and complete code and visit the link </a:t>
            </a:r>
            <a:r>
              <a:rPr lang="en-US" dirty="0" smtClean="0">
                <a:hlinkClick r:id="rId2"/>
              </a:rPr>
              <a:t>email spam detection and classification project </a:t>
            </a:r>
            <a:r>
              <a:rPr lang="en-US" dirty="0" err="1" smtClean="0">
                <a:hlinkClick r:id="rId2"/>
              </a:rPr>
              <a:t>GitHub</a:t>
            </a:r>
            <a:r>
              <a:rPr lang="en-US" dirty="0" smtClean="0">
                <a:hlinkClick r:id="rId2"/>
              </a:rPr>
              <a:t> repository.</a:t>
            </a: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IN" dirty="0"/>
          </a:p>
        </p:txBody>
      </p:sp>
      <p:sp>
        <p:nvSpPr>
          <p:cNvPr id="3" name="Content Placeholder 2"/>
          <p:cNvSpPr>
            <a:spLocks noGrp="1"/>
          </p:cNvSpPr>
          <p:nvPr>
            <p:ph sz="quarter" idx="1"/>
          </p:nvPr>
        </p:nvSpPr>
        <p:spPr/>
        <p:txBody>
          <a:bodyPr/>
          <a:lstStyle/>
          <a:p>
            <a:r>
              <a:rPr lang="en-US" sz="2000" dirty="0" smtClean="0"/>
              <a:t>The dataset contains two columns. The total corpus of 5728 documents. The descriptive feature consists of text. The target feature consists of two classes ham and spam, the column name is spam. The classes are labeled for each document in the data set and represent our target feature with a binary string-type alphabet of {ham; spam}. Classes are further mapped to integer 0 (ham) and 1 (spam).</a:t>
            </a:r>
            <a:endParaRPr lang="en-IN" sz="2000" dirty="0" smtClean="0"/>
          </a:p>
          <a:p>
            <a:endParaRPr lang="en-IN" dirty="0"/>
          </a:p>
        </p:txBody>
      </p:sp>
      <p:pic>
        <p:nvPicPr>
          <p:cNvPr id="4" name="Picture 3"/>
          <p:cNvPicPr/>
          <p:nvPr/>
        </p:nvPicPr>
        <p:blipFill>
          <a:blip r:embed="rId2"/>
          <a:srcRect l="6259" t="32339" r="26051" b="5046"/>
          <a:stretch>
            <a:fillRect/>
          </a:stretch>
        </p:blipFill>
        <p:spPr bwMode="auto">
          <a:xfrm>
            <a:off x="618057" y="3725470"/>
            <a:ext cx="5521739" cy="2385392"/>
          </a:xfrm>
          <a:prstGeom prst="rect">
            <a:avLst/>
          </a:prstGeom>
          <a:noFill/>
          <a:ln w="9525">
            <a:noFill/>
            <a:miter lim="800000"/>
            <a:headEnd/>
            <a:tailEnd/>
          </a:ln>
        </p:spPr>
      </p:pic>
      <p:pic>
        <p:nvPicPr>
          <p:cNvPr id="5" name="Picture 4"/>
          <p:cNvPicPr/>
          <p:nvPr/>
        </p:nvPicPr>
        <p:blipFill>
          <a:blip r:embed="rId3"/>
          <a:srcRect l="5747" t="27752" r="17589" b="8257"/>
          <a:stretch>
            <a:fillRect/>
          </a:stretch>
        </p:blipFill>
        <p:spPr bwMode="auto">
          <a:xfrm>
            <a:off x="6486619" y="3854395"/>
            <a:ext cx="4600658" cy="1892411"/>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1467</TotalTime>
  <Words>1993</Words>
  <Application>Microsoft Office PowerPoint</Application>
  <PresentationFormat>Custom</PresentationFormat>
  <Paragraphs>108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E-MAIL SPAM CLASSIFIER PROJECT</vt:lpstr>
      <vt:lpstr>INTRODUCTION</vt:lpstr>
      <vt:lpstr>Business Understanding</vt:lpstr>
      <vt:lpstr>MULTI-LABEL VS MULTI CLASS CLASSIFICATION</vt:lpstr>
      <vt:lpstr>Understanding Spam Emails</vt:lpstr>
      <vt:lpstr>Continued…</vt:lpstr>
      <vt:lpstr>Statement</vt:lpstr>
      <vt:lpstr>Data understanding </vt:lpstr>
      <vt:lpstr>Data Description</vt:lpstr>
      <vt:lpstr>ANALYTICAL PROBLEM FRAMING </vt:lpstr>
      <vt:lpstr>Spam Detection Exploratory Data Analysis </vt:lpstr>
      <vt:lpstr>Slide 12</vt:lpstr>
      <vt:lpstr>Preprocessing of Spam Detection Data</vt:lpstr>
      <vt:lpstr>HEATMAP</vt:lpstr>
      <vt:lpstr>  Preprocessing:  </vt:lpstr>
      <vt:lpstr>Preprocessing:</vt:lpstr>
      <vt:lpstr>Slide 17</vt:lpstr>
      <vt:lpstr>Slide 18</vt:lpstr>
      <vt:lpstr>Building a Model using Naive Bayes</vt:lpstr>
      <vt:lpstr>Slide 20</vt:lpstr>
      <vt:lpstr>Continued…</vt:lpstr>
      <vt:lpstr>Conclusion</vt:lpstr>
      <vt:lpstr>Continued…</vt:lpstr>
      <vt:lpstr>Continued…</vt:lpstr>
      <vt:lpstr>Data Ethics </vt:lpstr>
      <vt:lpstr>What is a spam filter?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Jerish B</dc:creator>
  <cp:lastModifiedBy>Saranya</cp:lastModifiedBy>
  <cp:revision>32</cp:revision>
  <dcterms:created xsi:type="dcterms:W3CDTF">2021-07-10T08:21:56Z</dcterms:created>
  <dcterms:modified xsi:type="dcterms:W3CDTF">2022-12-26T13:31:11Z</dcterms:modified>
</cp:coreProperties>
</file>