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sldIdLst>
    <p:sldId id="256" r:id="rId2"/>
    <p:sldId id="257" r:id="rId3"/>
    <p:sldId id="258" r:id="rId4"/>
    <p:sldId id="305" r:id="rId5"/>
    <p:sldId id="259" r:id="rId6"/>
    <p:sldId id="260" r:id="rId7"/>
    <p:sldId id="261" r:id="rId8"/>
    <p:sldId id="262" r:id="rId9"/>
    <p:sldId id="263" r:id="rId10"/>
    <p:sldId id="264" r:id="rId11"/>
    <p:sldId id="265" r:id="rId12"/>
    <p:sldId id="266" r:id="rId13"/>
    <p:sldId id="267" r:id="rId14"/>
    <p:sldId id="268" r:id="rId15"/>
    <p:sldId id="306" r:id="rId16"/>
    <p:sldId id="269" r:id="rId17"/>
    <p:sldId id="271" r:id="rId18"/>
    <p:sldId id="273" r:id="rId19"/>
    <p:sldId id="274" r:id="rId20"/>
    <p:sldId id="275" r:id="rId21"/>
    <p:sldId id="307" r:id="rId22"/>
    <p:sldId id="308" r:id="rId23"/>
    <p:sldId id="309" r:id="rId24"/>
    <p:sldId id="310" r:id="rId25"/>
    <p:sldId id="311" r:id="rId26"/>
    <p:sldId id="30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1214AE95-5372-4292-8F05-A4E47A9B93D4}"/>
    <pc:docChg chg="undo custSel addSld delSld modSld">
      <pc:chgData name="Jerish B" userId="bc9a5334fe81bba9" providerId="LiveId" clId="{1214AE95-5372-4292-8F05-A4E47A9B93D4}" dt="2021-06-04T10:01:49.522" v="3708" actId="1076"/>
      <pc:docMkLst>
        <pc:docMk/>
      </pc:docMkLst>
      <pc:sldChg chg="modSp mod">
        <pc:chgData name="Jerish B" userId="bc9a5334fe81bba9" providerId="LiveId" clId="{1214AE95-5372-4292-8F05-A4E47A9B93D4}" dt="2021-06-04T05:51:31.799" v="21" actId="20577"/>
        <pc:sldMkLst>
          <pc:docMk/>
          <pc:sldMk cId="3977436554" sldId="256"/>
        </pc:sldMkLst>
        <pc:spChg chg="mod">
          <ac:chgData name="Jerish B" userId="bc9a5334fe81bba9" providerId="LiveId" clId="{1214AE95-5372-4292-8F05-A4E47A9B93D4}" dt="2021-06-04T05:51:31.799" v="21" actId="20577"/>
          <ac:spMkLst>
            <pc:docMk/>
            <pc:sldMk cId="3977436554" sldId="256"/>
            <ac:spMk id="3" creationId="{2A35CB43-5032-4AD8-B0C3-132F09452C3F}"/>
          </ac:spMkLst>
        </pc:spChg>
      </pc:sldChg>
      <pc:sldChg chg="modSp mod">
        <pc:chgData name="Jerish B" userId="bc9a5334fe81bba9" providerId="LiveId" clId="{1214AE95-5372-4292-8F05-A4E47A9B93D4}" dt="2021-06-04T09:22:24.354" v="3043" actId="207"/>
        <pc:sldMkLst>
          <pc:docMk/>
          <pc:sldMk cId="811556613" sldId="257"/>
        </pc:sldMkLst>
        <pc:spChg chg="mod">
          <ac:chgData name="Jerish B" userId="bc9a5334fe81bba9" providerId="LiveId" clId="{1214AE95-5372-4292-8F05-A4E47A9B93D4}" dt="2021-06-04T05:56:48.615" v="278" actId="255"/>
          <ac:spMkLst>
            <pc:docMk/>
            <pc:sldMk cId="811556613" sldId="257"/>
            <ac:spMk id="2" creationId="{D6CF4BB3-9668-4E17-98E2-DB990C9DDFB4}"/>
          </ac:spMkLst>
        </pc:spChg>
        <pc:spChg chg="mod">
          <ac:chgData name="Jerish B" userId="bc9a5334fe81bba9" providerId="LiveId" clId="{1214AE95-5372-4292-8F05-A4E47A9B93D4}" dt="2021-06-04T09:22:24.354" v="3043" actId="207"/>
          <ac:spMkLst>
            <pc:docMk/>
            <pc:sldMk cId="811556613" sldId="257"/>
            <ac:spMk id="3" creationId="{A38D8482-9499-45F8-AF74-3B9FC7D1C2D2}"/>
          </ac:spMkLst>
        </pc:spChg>
      </pc:sldChg>
      <pc:sldChg chg="modSp new mod">
        <pc:chgData name="Jerish B" userId="bc9a5334fe81bba9" providerId="LiveId" clId="{1214AE95-5372-4292-8F05-A4E47A9B93D4}" dt="2021-06-04T06:07:20.685" v="438" actId="20577"/>
        <pc:sldMkLst>
          <pc:docMk/>
          <pc:sldMk cId="3541617659" sldId="258"/>
        </pc:sldMkLst>
        <pc:spChg chg="mod">
          <ac:chgData name="Jerish B" userId="bc9a5334fe81bba9" providerId="LiveId" clId="{1214AE95-5372-4292-8F05-A4E47A9B93D4}" dt="2021-06-04T05:59:25.656" v="357" actId="27636"/>
          <ac:spMkLst>
            <pc:docMk/>
            <pc:sldMk cId="3541617659" sldId="258"/>
            <ac:spMk id="2" creationId="{C7EB7809-B2B5-4538-A8F4-0632C620C468}"/>
          </ac:spMkLst>
        </pc:spChg>
        <pc:spChg chg="mod">
          <ac:chgData name="Jerish B" userId="bc9a5334fe81bba9" providerId="LiveId" clId="{1214AE95-5372-4292-8F05-A4E47A9B93D4}" dt="2021-06-04T06:07:20.685" v="438" actId="20577"/>
          <ac:spMkLst>
            <pc:docMk/>
            <pc:sldMk cId="3541617659" sldId="258"/>
            <ac:spMk id="3" creationId="{8393FC48-1E02-4FF6-9A2D-A136A5FFB0F2}"/>
          </ac:spMkLst>
        </pc:spChg>
      </pc:sldChg>
      <pc:sldChg chg="modSp new mod">
        <pc:chgData name="Jerish B" userId="bc9a5334fe81bba9" providerId="LiveId" clId="{1214AE95-5372-4292-8F05-A4E47A9B93D4}" dt="2021-06-04T06:07:34.140" v="439" actId="14100"/>
        <pc:sldMkLst>
          <pc:docMk/>
          <pc:sldMk cId="3195378811" sldId="259"/>
        </pc:sldMkLst>
        <pc:spChg chg="mod">
          <ac:chgData name="Jerish B" userId="bc9a5334fe81bba9" providerId="LiveId" clId="{1214AE95-5372-4292-8F05-A4E47A9B93D4}" dt="2021-06-04T06:05:39.737" v="417" actId="14100"/>
          <ac:spMkLst>
            <pc:docMk/>
            <pc:sldMk cId="3195378811" sldId="259"/>
            <ac:spMk id="2" creationId="{73B764A4-778D-483D-914B-5AED39C2D409}"/>
          </ac:spMkLst>
        </pc:spChg>
        <pc:spChg chg="mod">
          <ac:chgData name="Jerish B" userId="bc9a5334fe81bba9" providerId="LiveId" clId="{1214AE95-5372-4292-8F05-A4E47A9B93D4}" dt="2021-06-04T06:07:34.140" v="439" actId="14100"/>
          <ac:spMkLst>
            <pc:docMk/>
            <pc:sldMk cId="3195378811" sldId="259"/>
            <ac:spMk id="3" creationId="{5F0CAE97-D9DE-4BF6-9C74-0E1395BB729F}"/>
          </ac:spMkLst>
        </pc:spChg>
      </pc:sldChg>
      <pc:sldChg chg="modSp new mod">
        <pc:chgData name="Jerish B" userId="bc9a5334fe81bba9" providerId="LiveId" clId="{1214AE95-5372-4292-8F05-A4E47A9B93D4}" dt="2021-06-04T06:13:26.788" v="627" actId="123"/>
        <pc:sldMkLst>
          <pc:docMk/>
          <pc:sldMk cId="784645128" sldId="260"/>
        </pc:sldMkLst>
        <pc:spChg chg="mod">
          <ac:chgData name="Jerish B" userId="bc9a5334fe81bba9" providerId="LiveId" clId="{1214AE95-5372-4292-8F05-A4E47A9B93D4}" dt="2021-06-04T06:11:04.910" v="523" actId="14100"/>
          <ac:spMkLst>
            <pc:docMk/>
            <pc:sldMk cId="784645128" sldId="260"/>
            <ac:spMk id="2" creationId="{F0931859-6EB8-447D-8D86-F94F69D12616}"/>
          </ac:spMkLst>
        </pc:spChg>
        <pc:spChg chg="mod">
          <ac:chgData name="Jerish B" userId="bc9a5334fe81bba9" providerId="LiveId" clId="{1214AE95-5372-4292-8F05-A4E47A9B93D4}" dt="2021-06-04T06:13:26.788" v="627" actId="123"/>
          <ac:spMkLst>
            <pc:docMk/>
            <pc:sldMk cId="784645128" sldId="260"/>
            <ac:spMk id="3" creationId="{E896DD32-A3EA-4AAC-A28A-CF1245652054}"/>
          </ac:spMkLst>
        </pc:spChg>
      </pc:sldChg>
      <pc:sldChg chg="delSp modSp new mod">
        <pc:chgData name="Jerish B" userId="bc9a5334fe81bba9" providerId="LiveId" clId="{1214AE95-5372-4292-8F05-A4E47A9B93D4}" dt="2021-06-04T09:22:45.649" v="3044" actId="14100"/>
        <pc:sldMkLst>
          <pc:docMk/>
          <pc:sldMk cId="2511716622" sldId="261"/>
        </pc:sldMkLst>
        <pc:spChg chg="del mod">
          <ac:chgData name="Jerish B" userId="bc9a5334fe81bba9" providerId="LiveId" clId="{1214AE95-5372-4292-8F05-A4E47A9B93D4}" dt="2021-06-04T06:13:43.270" v="631" actId="478"/>
          <ac:spMkLst>
            <pc:docMk/>
            <pc:sldMk cId="2511716622" sldId="261"/>
            <ac:spMk id="2" creationId="{EB6461A2-5D26-41AB-A7BF-6FFD61FB730E}"/>
          </ac:spMkLst>
        </pc:spChg>
        <pc:spChg chg="mod">
          <ac:chgData name="Jerish B" userId="bc9a5334fe81bba9" providerId="LiveId" clId="{1214AE95-5372-4292-8F05-A4E47A9B93D4}" dt="2021-06-04T09:22:45.649" v="3044" actId="14100"/>
          <ac:spMkLst>
            <pc:docMk/>
            <pc:sldMk cId="2511716622" sldId="261"/>
            <ac:spMk id="3" creationId="{DAEFD7C0-FCDF-4291-846D-64AC78901A13}"/>
          </ac:spMkLst>
        </pc:spChg>
      </pc:sldChg>
      <pc:sldChg chg="addSp delSp modSp new mod">
        <pc:chgData name="Jerish B" userId="bc9a5334fe81bba9" providerId="LiveId" clId="{1214AE95-5372-4292-8F05-A4E47A9B93D4}" dt="2021-06-04T07:42:53.479" v="1468" actId="255"/>
        <pc:sldMkLst>
          <pc:docMk/>
          <pc:sldMk cId="137776662" sldId="262"/>
        </pc:sldMkLst>
        <pc:spChg chg="mod">
          <ac:chgData name="Jerish B" userId="bc9a5334fe81bba9" providerId="LiveId" clId="{1214AE95-5372-4292-8F05-A4E47A9B93D4}" dt="2021-06-04T07:42:53.479" v="1468" actId="255"/>
          <ac:spMkLst>
            <pc:docMk/>
            <pc:sldMk cId="137776662" sldId="262"/>
            <ac:spMk id="2" creationId="{3D258744-AEA0-436B-BEFC-82A1FA605B2D}"/>
          </ac:spMkLst>
        </pc:spChg>
        <pc:spChg chg="del mod">
          <ac:chgData name="Jerish B" userId="bc9a5334fe81bba9" providerId="LiveId" clId="{1214AE95-5372-4292-8F05-A4E47A9B93D4}" dt="2021-06-04T07:34:37.153" v="1323" actId="478"/>
          <ac:spMkLst>
            <pc:docMk/>
            <pc:sldMk cId="137776662" sldId="262"/>
            <ac:spMk id="3" creationId="{A1BD9084-2005-41C2-99C5-B5E94B39E024}"/>
          </ac:spMkLst>
        </pc:spChg>
        <pc:picChg chg="add mod">
          <ac:chgData name="Jerish B" userId="bc9a5334fe81bba9" providerId="LiveId" clId="{1214AE95-5372-4292-8F05-A4E47A9B93D4}" dt="2021-06-04T07:34:40.480" v="1325" actId="1076"/>
          <ac:picMkLst>
            <pc:docMk/>
            <pc:sldMk cId="137776662" sldId="262"/>
            <ac:picMk id="5" creationId="{F29FB71A-208D-4F03-937D-2A23FC5FE86D}"/>
          </ac:picMkLst>
        </pc:picChg>
      </pc:sldChg>
      <pc:sldChg chg="addSp modSp new del mod">
        <pc:chgData name="Jerish B" userId="bc9a5334fe81bba9" providerId="LiveId" clId="{1214AE95-5372-4292-8F05-A4E47A9B93D4}" dt="2021-06-04T07:40:02.341" v="1396" actId="47"/>
        <pc:sldMkLst>
          <pc:docMk/>
          <pc:sldMk cId="1672604681" sldId="263"/>
        </pc:sldMkLst>
        <pc:spChg chg="mod">
          <ac:chgData name="Jerish B" userId="bc9a5334fe81bba9" providerId="LiveId" clId="{1214AE95-5372-4292-8F05-A4E47A9B93D4}" dt="2021-06-04T07:35:38.444" v="1347" actId="27636"/>
          <ac:spMkLst>
            <pc:docMk/>
            <pc:sldMk cId="1672604681" sldId="263"/>
            <ac:spMk id="2" creationId="{DF5F0F69-41E9-4DA7-A3B2-FEFAE71DD34F}"/>
          </ac:spMkLst>
        </pc:spChg>
        <pc:spChg chg="mod">
          <ac:chgData name="Jerish B" userId="bc9a5334fe81bba9" providerId="LiveId" clId="{1214AE95-5372-4292-8F05-A4E47A9B93D4}" dt="2021-06-04T07:38:19.607" v="1383" actId="255"/>
          <ac:spMkLst>
            <pc:docMk/>
            <pc:sldMk cId="1672604681" sldId="263"/>
            <ac:spMk id="3" creationId="{D25CEFAE-D33E-4F82-8167-8C6F596CF78A}"/>
          </ac:spMkLst>
        </pc:spChg>
        <pc:spChg chg="add mod">
          <ac:chgData name="Jerish B" userId="bc9a5334fe81bba9" providerId="LiveId" clId="{1214AE95-5372-4292-8F05-A4E47A9B93D4}" dt="2021-06-04T07:39:45.657" v="1395" actId="14100"/>
          <ac:spMkLst>
            <pc:docMk/>
            <pc:sldMk cId="1672604681" sldId="263"/>
            <ac:spMk id="4" creationId="{64E96FC4-9EAC-4A18-8FCE-E8CBD9FF7624}"/>
          </ac:spMkLst>
        </pc:spChg>
      </pc:sldChg>
      <pc:sldChg chg="addSp delSp modSp new mod">
        <pc:chgData name="Jerish B" userId="bc9a5334fe81bba9" providerId="LiveId" clId="{1214AE95-5372-4292-8F05-A4E47A9B93D4}" dt="2021-06-04T07:43:10.631" v="1473" actId="1076"/>
        <pc:sldMkLst>
          <pc:docMk/>
          <pc:sldMk cId="2390552916" sldId="263"/>
        </pc:sldMkLst>
        <pc:spChg chg="mod">
          <ac:chgData name="Jerish B" userId="bc9a5334fe81bba9" providerId="LiveId" clId="{1214AE95-5372-4292-8F05-A4E47A9B93D4}" dt="2021-06-04T07:42:59.196" v="1469" actId="2711"/>
          <ac:spMkLst>
            <pc:docMk/>
            <pc:sldMk cId="2390552916" sldId="263"/>
            <ac:spMk id="2" creationId="{15D2F95C-8421-4684-971D-9EC369BB3412}"/>
          </ac:spMkLst>
        </pc:spChg>
        <pc:spChg chg="del mod">
          <ac:chgData name="Jerish B" userId="bc9a5334fe81bba9" providerId="LiveId" clId="{1214AE95-5372-4292-8F05-A4E47A9B93D4}" dt="2021-06-04T07:43:02.774" v="1471" actId="478"/>
          <ac:spMkLst>
            <pc:docMk/>
            <pc:sldMk cId="2390552916" sldId="263"/>
            <ac:spMk id="3" creationId="{ADA46BA0-CDF6-4084-A1E8-8641A3F6F3CA}"/>
          </ac:spMkLst>
        </pc:spChg>
        <pc:picChg chg="add mod">
          <ac:chgData name="Jerish B" userId="bc9a5334fe81bba9" providerId="LiveId" clId="{1214AE95-5372-4292-8F05-A4E47A9B93D4}" dt="2021-06-04T07:43:10.631" v="1473" actId="1076"/>
          <ac:picMkLst>
            <pc:docMk/>
            <pc:sldMk cId="2390552916" sldId="263"/>
            <ac:picMk id="5" creationId="{8417AF2A-752F-4258-ABC4-4BB74E6E20E5}"/>
          </ac:picMkLst>
        </pc:picChg>
      </pc:sldChg>
      <pc:sldChg chg="addSp modSp new mod">
        <pc:chgData name="Jerish B" userId="bc9a5334fe81bba9" providerId="LiveId" clId="{1214AE95-5372-4292-8F05-A4E47A9B93D4}" dt="2021-06-04T09:23:27.573" v="3048" actId="113"/>
        <pc:sldMkLst>
          <pc:docMk/>
          <pc:sldMk cId="2349935488" sldId="264"/>
        </pc:sldMkLst>
        <pc:spChg chg="mod">
          <ac:chgData name="Jerish B" userId="bc9a5334fe81bba9" providerId="LiveId" clId="{1214AE95-5372-4292-8F05-A4E47A9B93D4}" dt="2021-06-04T07:43:37.466" v="1499" actId="255"/>
          <ac:spMkLst>
            <pc:docMk/>
            <pc:sldMk cId="2349935488" sldId="264"/>
            <ac:spMk id="2" creationId="{FBE14D81-FEC6-47EB-9692-A4037FA75DC9}"/>
          </ac:spMkLst>
        </pc:spChg>
        <pc:spChg chg="mod">
          <ac:chgData name="Jerish B" userId="bc9a5334fe81bba9" providerId="LiveId" clId="{1214AE95-5372-4292-8F05-A4E47A9B93D4}" dt="2021-06-04T09:23:27.573" v="3048" actId="113"/>
          <ac:spMkLst>
            <pc:docMk/>
            <pc:sldMk cId="2349935488" sldId="264"/>
            <ac:spMk id="3" creationId="{B7886F59-BA45-42D1-870B-6F7CB3AC6738}"/>
          </ac:spMkLst>
        </pc:spChg>
        <pc:picChg chg="add mod">
          <ac:chgData name="Jerish B" userId="bc9a5334fe81bba9" providerId="LiveId" clId="{1214AE95-5372-4292-8F05-A4E47A9B93D4}" dt="2021-06-04T07:45:38.079" v="1530" actId="14100"/>
          <ac:picMkLst>
            <pc:docMk/>
            <pc:sldMk cId="2349935488" sldId="264"/>
            <ac:picMk id="5" creationId="{409F429F-AAF8-4299-AEF3-8C6501FC7EA6}"/>
          </ac:picMkLst>
        </pc:picChg>
      </pc:sldChg>
      <pc:sldChg chg="addSp delSp modSp new mod">
        <pc:chgData name="Jerish B" userId="bc9a5334fe81bba9" providerId="LiveId" clId="{1214AE95-5372-4292-8F05-A4E47A9B93D4}" dt="2021-06-04T09:24:12.006" v="3049" actId="2711"/>
        <pc:sldMkLst>
          <pc:docMk/>
          <pc:sldMk cId="781497579" sldId="265"/>
        </pc:sldMkLst>
        <pc:spChg chg="mod">
          <ac:chgData name="Jerish B" userId="bc9a5334fe81bba9" providerId="LiveId" clId="{1214AE95-5372-4292-8F05-A4E47A9B93D4}" dt="2021-06-04T09:24:12.006" v="3049" actId="2711"/>
          <ac:spMkLst>
            <pc:docMk/>
            <pc:sldMk cId="781497579" sldId="265"/>
            <ac:spMk id="2" creationId="{EF61A09B-F129-4733-B063-452BF5954405}"/>
          </ac:spMkLst>
        </pc:spChg>
        <pc:spChg chg="del mod">
          <ac:chgData name="Jerish B" userId="bc9a5334fe81bba9" providerId="LiveId" clId="{1214AE95-5372-4292-8F05-A4E47A9B93D4}" dt="2021-06-04T07:47:23.412" v="1751" actId="478"/>
          <ac:spMkLst>
            <pc:docMk/>
            <pc:sldMk cId="781497579" sldId="265"/>
            <ac:spMk id="3" creationId="{C450117B-B556-4637-BB1D-0EF4AB857D84}"/>
          </ac:spMkLst>
        </pc:spChg>
        <pc:picChg chg="add mod">
          <ac:chgData name="Jerish B" userId="bc9a5334fe81bba9" providerId="LiveId" clId="{1214AE95-5372-4292-8F05-A4E47A9B93D4}" dt="2021-06-04T07:47:31.254" v="1753" actId="1076"/>
          <ac:picMkLst>
            <pc:docMk/>
            <pc:sldMk cId="781497579" sldId="265"/>
            <ac:picMk id="5" creationId="{88925B9C-5C0E-40F5-8468-71074FFD4F7E}"/>
          </ac:picMkLst>
        </pc:picChg>
      </pc:sldChg>
      <pc:sldChg chg="addSp delSp modSp new mod">
        <pc:chgData name="Jerish B" userId="bc9a5334fe81bba9" providerId="LiveId" clId="{1214AE95-5372-4292-8F05-A4E47A9B93D4}" dt="2021-06-04T07:49:13.279" v="1801" actId="1076"/>
        <pc:sldMkLst>
          <pc:docMk/>
          <pc:sldMk cId="1558394744" sldId="266"/>
        </pc:sldMkLst>
        <pc:spChg chg="mod">
          <ac:chgData name="Jerish B" userId="bc9a5334fe81bba9" providerId="LiveId" clId="{1214AE95-5372-4292-8F05-A4E47A9B93D4}" dt="2021-06-04T07:47:57.261" v="1783" actId="2711"/>
          <ac:spMkLst>
            <pc:docMk/>
            <pc:sldMk cId="1558394744" sldId="266"/>
            <ac:spMk id="2" creationId="{37D255C9-72DC-4809-9B63-80F9961FEF3C}"/>
          </ac:spMkLst>
        </pc:spChg>
        <pc:spChg chg="del mod">
          <ac:chgData name="Jerish B" userId="bc9a5334fe81bba9" providerId="LiveId" clId="{1214AE95-5372-4292-8F05-A4E47A9B93D4}" dt="2021-06-04T07:48:05.306" v="1786" actId="478"/>
          <ac:spMkLst>
            <pc:docMk/>
            <pc:sldMk cId="1558394744" sldId="266"/>
            <ac:spMk id="3" creationId="{B9B23195-0CEC-47BD-95AB-AAC09AF84969}"/>
          </ac:spMkLst>
        </pc:spChg>
        <pc:picChg chg="add mod">
          <ac:chgData name="Jerish B" userId="bc9a5334fe81bba9" providerId="LiveId" clId="{1214AE95-5372-4292-8F05-A4E47A9B93D4}" dt="2021-06-04T07:48:49.941" v="1795" actId="1076"/>
          <ac:picMkLst>
            <pc:docMk/>
            <pc:sldMk cId="1558394744" sldId="266"/>
            <ac:picMk id="5" creationId="{35738913-68B5-4F37-B24C-673D3C11835A}"/>
          </ac:picMkLst>
        </pc:picChg>
        <pc:picChg chg="add mod">
          <ac:chgData name="Jerish B" userId="bc9a5334fe81bba9" providerId="LiveId" clId="{1214AE95-5372-4292-8F05-A4E47A9B93D4}" dt="2021-06-04T07:49:13.279" v="1801" actId="1076"/>
          <ac:picMkLst>
            <pc:docMk/>
            <pc:sldMk cId="1558394744" sldId="266"/>
            <ac:picMk id="7" creationId="{90A2B953-C9D7-42DE-AFA9-5923B424E09A}"/>
          </ac:picMkLst>
        </pc:picChg>
      </pc:sldChg>
      <pc:sldChg chg="addSp delSp modSp new mod">
        <pc:chgData name="Jerish B" userId="bc9a5334fe81bba9" providerId="LiveId" clId="{1214AE95-5372-4292-8F05-A4E47A9B93D4}" dt="2021-06-04T09:24:26.605" v="3050" actId="2711"/>
        <pc:sldMkLst>
          <pc:docMk/>
          <pc:sldMk cId="2962689838" sldId="267"/>
        </pc:sldMkLst>
        <pc:spChg chg="mod">
          <ac:chgData name="Jerish B" userId="bc9a5334fe81bba9" providerId="LiveId" clId="{1214AE95-5372-4292-8F05-A4E47A9B93D4}" dt="2021-06-04T09:24:26.605" v="3050" actId="2711"/>
          <ac:spMkLst>
            <pc:docMk/>
            <pc:sldMk cId="2962689838" sldId="267"/>
            <ac:spMk id="2" creationId="{DBB9763D-AE09-471E-A910-92C1CD5FA31C}"/>
          </ac:spMkLst>
        </pc:spChg>
        <pc:spChg chg="del mod">
          <ac:chgData name="Jerish B" userId="bc9a5334fe81bba9" providerId="LiveId" clId="{1214AE95-5372-4292-8F05-A4E47A9B93D4}" dt="2021-06-04T08:08:39.004" v="1840" actId="22"/>
          <ac:spMkLst>
            <pc:docMk/>
            <pc:sldMk cId="2962689838" sldId="267"/>
            <ac:spMk id="3" creationId="{990FFB0E-7E90-4027-A1DE-4E4A49469A9C}"/>
          </ac:spMkLst>
        </pc:spChg>
        <pc:spChg chg="add mod">
          <ac:chgData name="Jerish B" userId="bc9a5334fe81bba9" providerId="LiveId" clId="{1214AE95-5372-4292-8F05-A4E47A9B93D4}" dt="2021-06-04T08:11:43.923" v="1904" actId="14100"/>
          <ac:spMkLst>
            <pc:docMk/>
            <pc:sldMk cId="2962689838" sldId="267"/>
            <ac:spMk id="7" creationId="{CD3C6109-E51B-48A9-BE8C-2A4E1B345550}"/>
          </ac:spMkLst>
        </pc:spChg>
        <pc:picChg chg="add del mod ord">
          <ac:chgData name="Jerish B" userId="bc9a5334fe81bba9" providerId="LiveId" clId="{1214AE95-5372-4292-8F05-A4E47A9B93D4}" dt="2021-06-04T08:10:45.026" v="1893" actId="478"/>
          <ac:picMkLst>
            <pc:docMk/>
            <pc:sldMk cId="2962689838" sldId="267"/>
            <ac:picMk id="5" creationId="{F355B05D-7D35-4C00-937E-E59C6360F865}"/>
          </ac:picMkLst>
        </pc:picChg>
        <pc:picChg chg="add mod">
          <ac:chgData name="Jerish B" userId="bc9a5334fe81bba9" providerId="LiveId" clId="{1214AE95-5372-4292-8F05-A4E47A9B93D4}" dt="2021-06-04T08:11:29.563" v="1902" actId="1076"/>
          <ac:picMkLst>
            <pc:docMk/>
            <pc:sldMk cId="2962689838" sldId="267"/>
            <ac:picMk id="9" creationId="{1289EF72-D4CB-4E4F-BF09-434B3B29A13D}"/>
          </ac:picMkLst>
        </pc:picChg>
      </pc:sldChg>
      <pc:sldChg chg="addSp modSp new mod">
        <pc:chgData name="Jerish B" userId="bc9a5334fe81bba9" providerId="LiveId" clId="{1214AE95-5372-4292-8F05-A4E47A9B93D4}" dt="2021-06-04T08:13:57.485" v="1951" actId="14100"/>
        <pc:sldMkLst>
          <pc:docMk/>
          <pc:sldMk cId="2568129897" sldId="268"/>
        </pc:sldMkLst>
        <pc:spChg chg="mod">
          <ac:chgData name="Jerish B" userId="bc9a5334fe81bba9" providerId="LiveId" clId="{1214AE95-5372-4292-8F05-A4E47A9B93D4}" dt="2021-06-04T08:12:35.801" v="1931" actId="14100"/>
          <ac:spMkLst>
            <pc:docMk/>
            <pc:sldMk cId="2568129897" sldId="268"/>
            <ac:spMk id="2" creationId="{ABFCF6B9-BEDA-460A-9265-730BCEB246CE}"/>
          </ac:spMkLst>
        </pc:spChg>
        <pc:spChg chg="mod">
          <ac:chgData name="Jerish B" userId="bc9a5334fe81bba9" providerId="LiveId" clId="{1214AE95-5372-4292-8F05-A4E47A9B93D4}" dt="2021-06-04T08:12:56.859" v="1935" actId="2711"/>
          <ac:spMkLst>
            <pc:docMk/>
            <pc:sldMk cId="2568129897" sldId="268"/>
            <ac:spMk id="3" creationId="{FC416CA5-2AEB-418F-9CD3-BD38C1859E13}"/>
          </ac:spMkLst>
        </pc:spChg>
        <pc:picChg chg="add mod">
          <ac:chgData name="Jerish B" userId="bc9a5334fe81bba9" providerId="LiveId" clId="{1214AE95-5372-4292-8F05-A4E47A9B93D4}" dt="2021-06-04T08:13:57.485" v="1951" actId="14100"/>
          <ac:picMkLst>
            <pc:docMk/>
            <pc:sldMk cId="2568129897" sldId="268"/>
            <ac:picMk id="5" creationId="{4FAD0C83-981E-47DE-A096-A55FA79EE1E2}"/>
          </ac:picMkLst>
        </pc:picChg>
      </pc:sldChg>
      <pc:sldChg chg="addSp modSp new mod">
        <pc:chgData name="Jerish B" userId="bc9a5334fe81bba9" providerId="LiveId" clId="{1214AE95-5372-4292-8F05-A4E47A9B93D4}" dt="2021-06-04T09:24:40.268" v="3051" actId="2711"/>
        <pc:sldMkLst>
          <pc:docMk/>
          <pc:sldMk cId="160040595" sldId="269"/>
        </pc:sldMkLst>
        <pc:spChg chg="mod">
          <ac:chgData name="Jerish B" userId="bc9a5334fe81bba9" providerId="LiveId" clId="{1214AE95-5372-4292-8F05-A4E47A9B93D4}" dt="2021-06-04T09:24:40.268" v="3051" actId="2711"/>
          <ac:spMkLst>
            <pc:docMk/>
            <pc:sldMk cId="160040595" sldId="269"/>
            <ac:spMk id="2" creationId="{E7EEB43A-EC89-47F7-91A6-6D8740AFBE9C}"/>
          </ac:spMkLst>
        </pc:spChg>
        <pc:spChg chg="mod">
          <ac:chgData name="Jerish B" userId="bc9a5334fe81bba9" providerId="LiveId" clId="{1214AE95-5372-4292-8F05-A4E47A9B93D4}" dt="2021-06-04T08:15:12.111" v="2021" actId="20577"/>
          <ac:spMkLst>
            <pc:docMk/>
            <pc:sldMk cId="160040595" sldId="269"/>
            <ac:spMk id="3" creationId="{41AB74E5-71F0-4952-A592-ECCA52E2BEF7}"/>
          </ac:spMkLst>
        </pc:spChg>
        <pc:picChg chg="add mod">
          <ac:chgData name="Jerish B" userId="bc9a5334fe81bba9" providerId="LiveId" clId="{1214AE95-5372-4292-8F05-A4E47A9B93D4}" dt="2021-06-04T08:15:46.802" v="2031" actId="14100"/>
          <ac:picMkLst>
            <pc:docMk/>
            <pc:sldMk cId="160040595" sldId="269"/>
            <ac:picMk id="5" creationId="{935422BC-2DB8-4B93-A9AD-DF023D14AC75}"/>
          </ac:picMkLst>
        </pc:picChg>
      </pc:sldChg>
      <pc:sldChg chg="addSp modSp new mod">
        <pc:chgData name="Jerish B" userId="bc9a5334fe81bba9" providerId="LiveId" clId="{1214AE95-5372-4292-8F05-A4E47A9B93D4}" dt="2021-06-04T08:17:53.472" v="2092" actId="14100"/>
        <pc:sldMkLst>
          <pc:docMk/>
          <pc:sldMk cId="55000947" sldId="270"/>
        </pc:sldMkLst>
        <pc:spChg chg="mod">
          <ac:chgData name="Jerish B" userId="bc9a5334fe81bba9" providerId="LiveId" clId="{1214AE95-5372-4292-8F05-A4E47A9B93D4}" dt="2021-06-04T08:16:27.910" v="2071" actId="14100"/>
          <ac:spMkLst>
            <pc:docMk/>
            <pc:sldMk cId="55000947" sldId="270"/>
            <ac:spMk id="2" creationId="{9D97F713-A307-405C-A8DC-47F0AF6E432E}"/>
          </ac:spMkLst>
        </pc:spChg>
        <pc:spChg chg="mod">
          <ac:chgData name="Jerish B" userId="bc9a5334fe81bba9" providerId="LiveId" clId="{1214AE95-5372-4292-8F05-A4E47A9B93D4}" dt="2021-06-04T08:17:49.083" v="2091" actId="14100"/>
          <ac:spMkLst>
            <pc:docMk/>
            <pc:sldMk cId="55000947" sldId="270"/>
            <ac:spMk id="3" creationId="{ADF04CFF-C1EF-4A43-8715-4FA61881C8AF}"/>
          </ac:spMkLst>
        </pc:spChg>
        <pc:picChg chg="add mod">
          <ac:chgData name="Jerish B" userId="bc9a5334fe81bba9" providerId="LiveId" clId="{1214AE95-5372-4292-8F05-A4E47A9B93D4}" dt="2021-06-04T08:17:53.472" v="2092" actId="14100"/>
          <ac:picMkLst>
            <pc:docMk/>
            <pc:sldMk cId="55000947" sldId="270"/>
            <ac:picMk id="5" creationId="{A19B9880-61BD-4E56-94DD-6BEDCFD2E436}"/>
          </ac:picMkLst>
        </pc:picChg>
      </pc:sldChg>
      <pc:sldChg chg="addSp delSp modSp new mod">
        <pc:chgData name="Jerish B" userId="bc9a5334fe81bba9" providerId="LiveId" clId="{1214AE95-5372-4292-8F05-A4E47A9B93D4}" dt="2021-06-04T08:19:40.979" v="2188" actId="20577"/>
        <pc:sldMkLst>
          <pc:docMk/>
          <pc:sldMk cId="2737243702" sldId="271"/>
        </pc:sldMkLst>
        <pc:spChg chg="mod">
          <ac:chgData name="Jerish B" userId="bc9a5334fe81bba9" providerId="LiveId" clId="{1214AE95-5372-4292-8F05-A4E47A9B93D4}" dt="2021-06-04T08:19:40.979" v="2188" actId="20577"/>
          <ac:spMkLst>
            <pc:docMk/>
            <pc:sldMk cId="2737243702" sldId="271"/>
            <ac:spMk id="2" creationId="{706A5278-F0E7-43F5-9017-9915598D391E}"/>
          </ac:spMkLst>
        </pc:spChg>
        <pc:spChg chg="del mod">
          <ac:chgData name="Jerish B" userId="bc9a5334fe81bba9" providerId="LiveId" clId="{1214AE95-5372-4292-8F05-A4E47A9B93D4}" dt="2021-06-04T08:18:28.481" v="2131" actId="478"/>
          <ac:spMkLst>
            <pc:docMk/>
            <pc:sldMk cId="2737243702" sldId="271"/>
            <ac:spMk id="3" creationId="{08346700-71AD-488B-9F49-23FDC9D23745}"/>
          </ac:spMkLst>
        </pc:spChg>
        <pc:picChg chg="add mod">
          <ac:chgData name="Jerish B" userId="bc9a5334fe81bba9" providerId="LiveId" clId="{1214AE95-5372-4292-8F05-A4E47A9B93D4}" dt="2021-06-04T08:19:23.790" v="2168" actId="14100"/>
          <ac:picMkLst>
            <pc:docMk/>
            <pc:sldMk cId="2737243702" sldId="271"/>
            <ac:picMk id="5" creationId="{4FEEB49D-87B0-47AF-8A65-6625C615731C}"/>
          </ac:picMkLst>
        </pc:picChg>
        <pc:picChg chg="add mod">
          <ac:chgData name="Jerish B" userId="bc9a5334fe81bba9" providerId="LiveId" clId="{1214AE95-5372-4292-8F05-A4E47A9B93D4}" dt="2021-06-04T08:19:19.010" v="2167" actId="1076"/>
          <ac:picMkLst>
            <pc:docMk/>
            <pc:sldMk cId="2737243702" sldId="271"/>
            <ac:picMk id="7" creationId="{EA9443B4-CF2A-4222-8BAF-0D6B48F8DA93}"/>
          </ac:picMkLst>
        </pc:picChg>
      </pc:sldChg>
      <pc:sldChg chg="addSp modSp new mod">
        <pc:chgData name="Jerish B" userId="bc9a5334fe81bba9" providerId="LiveId" clId="{1214AE95-5372-4292-8F05-A4E47A9B93D4}" dt="2021-06-04T08:21:48.645" v="2252" actId="14100"/>
        <pc:sldMkLst>
          <pc:docMk/>
          <pc:sldMk cId="710607536" sldId="272"/>
        </pc:sldMkLst>
        <pc:spChg chg="mod">
          <ac:chgData name="Jerish B" userId="bc9a5334fe81bba9" providerId="LiveId" clId="{1214AE95-5372-4292-8F05-A4E47A9B93D4}" dt="2021-06-04T08:20:27.610" v="2236" actId="1076"/>
          <ac:spMkLst>
            <pc:docMk/>
            <pc:sldMk cId="710607536" sldId="272"/>
            <ac:spMk id="2" creationId="{2073B74B-6076-4284-ACC7-926584930B9E}"/>
          </ac:spMkLst>
        </pc:spChg>
        <pc:spChg chg="mod">
          <ac:chgData name="Jerish B" userId="bc9a5334fe81bba9" providerId="LiveId" clId="{1214AE95-5372-4292-8F05-A4E47A9B93D4}" dt="2021-06-04T08:20:55.298" v="2240" actId="123"/>
          <ac:spMkLst>
            <pc:docMk/>
            <pc:sldMk cId="710607536" sldId="272"/>
            <ac:spMk id="3" creationId="{751375BD-6A52-409D-BDB4-E51E5F14A0D1}"/>
          </ac:spMkLst>
        </pc:spChg>
        <pc:picChg chg="add mod">
          <ac:chgData name="Jerish B" userId="bc9a5334fe81bba9" providerId="LiveId" clId="{1214AE95-5372-4292-8F05-A4E47A9B93D4}" dt="2021-06-04T08:21:20.214" v="2245" actId="14100"/>
          <ac:picMkLst>
            <pc:docMk/>
            <pc:sldMk cId="710607536" sldId="272"/>
            <ac:picMk id="5" creationId="{D6B59324-CB58-4568-82FE-E4BBB57B1332}"/>
          </ac:picMkLst>
        </pc:picChg>
        <pc:picChg chg="add mod">
          <ac:chgData name="Jerish B" userId="bc9a5334fe81bba9" providerId="LiveId" clId="{1214AE95-5372-4292-8F05-A4E47A9B93D4}" dt="2021-06-04T08:21:48.645" v="2252" actId="14100"/>
          <ac:picMkLst>
            <pc:docMk/>
            <pc:sldMk cId="710607536" sldId="272"/>
            <ac:picMk id="7" creationId="{AA77877D-7DF0-46EF-887D-1C152E5C2C7A}"/>
          </ac:picMkLst>
        </pc:picChg>
      </pc:sldChg>
      <pc:sldChg chg="addSp delSp modSp new mod">
        <pc:chgData name="Jerish B" userId="bc9a5334fe81bba9" providerId="LiveId" clId="{1214AE95-5372-4292-8F05-A4E47A9B93D4}" dt="2021-06-04T09:24:55.015" v="3053" actId="27636"/>
        <pc:sldMkLst>
          <pc:docMk/>
          <pc:sldMk cId="1224817047" sldId="273"/>
        </pc:sldMkLst>
        <pc:spChg chg="mod">
          <ac:chgData name="Jerish B" userId="bc9a5334fe81bba9" providerId="LiveId" clId="{1214AE95-5372-4292-8F05-A4E47A9B93D4}" dt="2021-06-04T09:24:55.015" v="3053" actId="27636"/>
          <ac:spMkLst>
            <pc:docMk/>
            <pc:sldMk cId="1224817047" sldId="273"/>
            <ac:spMk id="2" creationId="{F1167AB5-DCC8-4914-8ABC-D30EAA147C9E}"/>
          </ac:spMkLst>
        </pc:spChg>
        <pc:spChg chg="mod">
          <ac:chgData name="Jerish B" userId="bc9a5334fe81bba9" providerId="LiveId" clId="{1214AE95-5372-4292-8F05-A4E47A9B93D4}" dt="2021-06-04T08:31:03.330" v="2311" actId="14100"/>
          <ac:spMkLst>
            <pc:docMk/>
            <pc:sldMk cId="1224817047" sldId="273"/>
            <ac:spMk id="3" creationId="{DD4E0E33-AE24-4F8C-9F71-806D5D1B74B3}"/>
          </ac:spMkLst>
        </pc:spChg>
        <pc:picChg chg="add del">
          <ac:chgData name="Jerish B" userId="bc9a5334fe81bba9" providerId="LiveId" clId="{1214AE95-5372-4292-8F05-A4E47A9B93D4}" dt="2021-06-04T08:31:43.899" v="2319" actId="21"/>
          <ac:picMkLst>
            <pc:docMk/>
            <pc:sldMk cId="1224817047" sldId="273"/>
            <ac:picMk id="5" creationId="{BE7E8019-8C78-4537-8E4F-F1E595BDA28D}"/>
          </ac:picMkLst>
        </pc:picChg>
      </pc:sldChg>
      <pc:sldChg chg="addSp delSp modSp new mod">
        <pc:chgData name="Jerish B" userId="bc9a5334fe81bba9" providerId="LiveId" clId="{1214AE95-5372-4292-8F05-A4E47A9B93D4}" dt="2021-06-04T08:31:46.087" v="2320"/>
        <pc:sldMkLst>
          <pc:docMk/>
          <pc:sldMk cId="892489181" sldId="274"/>
        </pc:sldMkLst>
        <pc:spChg chg="del mod">
          <ac:chgData name="Jerish B" userId="bc9a5334fe81bba9" providerId="LiveId" clId="{1214AE95-5372-4292-8F05-A4E47A9B93D4}" dt="2021-06-04T08:31:38.108" v="2318" actId="478"/>
          <ac:spMkLst>
            <pc:docMk/>
            <pc:sldMk cId="892489181" sldId="274"/>
            <ac:spMk id="2" creationId="{07AFFB5D-038B-4C2F-8B4E-6D9F94109036}"/>
          </ac:spMkLst>
        </pc:spChg>
        <pc:spChg chg="del mod">
          <ac:chgData name="Jerish B" userId="bc9a5334fe81bba9" providerId="LiveId" clId="{1214AE95-5372-4292-8F05-A4E47A9B93D4}" dt="2021-06-04T08:31:34.799" v="2315" actId="478"/>
          <ac:spMkLst>
            <pc:docMk/>
            <pc:sldMk cId="892489181" sldId="274"/>
            <ac:spMk id="3" creationId="{5D2BB8DC-76A1-4637-8A90-01B9E9DDFC0E}"/>
          </ac:spMkLst>
        </pc:spChg>
        <pc:picChg chg="add mod">
          <ac:chgData name="Jerish B" userId="bc9a5334fe81bba9" providerId="LiveId" clId="{1214AE95-5372-4292-8F05-A4E47A9B93D4}" dt="2021-06-04T08:31:46.087" v="2320"/>
          <ac:picMkLst>
            <pc:docMk/>
            <pc:sldMk cId="892489181" sldId="274"/>
            <ac:picMk id="4" creationId="{859A041C-1492-4E73-9FF4-5A31F1129C1E}"/>
          </ac:picMkLst>
        </pc:picChg>
      </pc:sldChg>
      <pc:sldChg chg="modSp new mod">
        <pc:chgData name="Jerish B" userId="bc9a5334fe81bba9" providerId="LiveId" clId="{1214AE95-5372-4292-8F05-A4E47A9B93D4}" dt="2021-06-04T08:34:41.299" v="2356" actId="14100"/>
        <pc:sldMkLst>
          <pc:docMk/>
          <pc:sldMk cId="951819718" sldId="275"/>
        </pc:sldMkLst>
        <pc:spChg chg="mod">
          <ac:chgData name="Jerish B" userId="bc9a5334fe81bba9" providerId="LiveId" clId="{1214AE95-5372-4292-8F05-A4E47A9B93D4}" dt="2021-06-04T08:32:58.051" v="2343" actId="14100"/>
          <ac:spMkLst>
            <pc:docMk/>
            <pc:sldMk cId="951819718" sldId="275"/>
            <ac:spMk id="2" creationId="{E611E97D-8958-44C6-9E4F-0D94B4DDA283}"/>
          </ac:spMkLst>
        </pc:spChg>
        <pc:spChg chg="mod">
          <ac:chgData name="Jerish B" userId="bc9a5334fe81bba9" providerId="LiveId" clId="{1214AE95-5372-4292-8F05-A4E47A9B93D4}" dt="2021-06-04T08:34:41.299" v="2356" actId="14100"/>
          <ac:spMkLst>
            <pc:docMk/>
            <pc:sldMk cId="951819718" sldId="275"/>
            <ac:spMk id="3" creationId="{C4CF7566-BBE3-470A-AD5A-88EF275219D0}"/>
          </ac:spMkLst>
        </pc:spChg>
      </pc:sldChg>
      <pc:sldChg chg="addSp delSp modSp new mod">
        <pc:chgData name="Jerish B" userId="bc9a5334fe81bba9" providerId="LiveId" clId="{1214AE95-5372-4292-8F05-A4E47A9B93D4}" dt="2021-06-04T08:35:49.281" v="2366" actId="14100"/>
        <pc:sldMkLst>
          <pc:docMk/>
          <pc:sldMk cId="2293654962" sldId="276"/>
        </pc:sldMkLst>
        <pc:spChg chg="del mod">
          <ac:chgData name="Jerish B" userId="bc9a5334fe81bba9" providerId="LiveId" clId="{1214AE95-5372-4292-8F05-A4E47A9B93D4}" dt="2021-06-04T08:35:15.703" v="2360" actId="478"/>
          <ac:spMkLst>
            <pc:docMk/>
            <pc:sldMk cId="2293654962" sldId="276"/>
            <ac:spMk id="2" creationId="{8FC8E485-E798-4D46-8961-8CCB4C2CB330}"/>
          </ac:spMkLst>
        </pc:spChg>
        <pc:spChg chg="del mod">
          <ac:chgData name="Jerish B" userId="bc9a5334fe81bba9" providerId="LiveId" clId="{1214AE95-5372-4292-8F05-A4E47A9B93D4}" dt="2021-06-04T08:35:20.711" v="2362" actId="478"/>
          <ac:spMkLst>
            <pc:docMk/>
            <pc:sldMk cId="2293654962" sldId="276"/>
            <ac:spMk id="3" creationId="{4630229B-5CE3-4EB7-9501-CC7F4FD6C871}"/>
          </ac:spMkLst>
        </pc:spChg>
        <pc:picChg chg="add mod">
          <ac:chgData name="Jerish B" userId="bc9a5334fe81bba9" providerId="LiveId" clId="{1214AE95-5372-4292-8F05-A4E47A9B93D4}" dt="2021-06-04T08:35:49.281" v="2366" actId="14100"/>
          <ac:picMkLst>
            <pc:docMk/>
            <pc:sldMk cId="2293654962" sldId="276"/>
            <ac:picMk id="5" creationId="{E880DC50-23F8-45A6-AF9F-4080C7FF607D}"/>
          </ac:picMkLst>
        </pc:picChg>
      </pc:sldChg>
      <pc:sldChg chg="modSp new mod">
        <pc:chgData name="Jerish B" userId="bc9a5334fe81bba9" providerId="LiveId" clId="{1214AE95-5372-4292-8F05-A4E47A9B93D4}" dt="2021-06-04T08:41:00.961" v="2442" actId="14100"/>
        <pc:sldMkLst>
          <pc:docMk/>
          <pc:sldMk cId="4246721714" sldId="277"/>
        </pc:sldMkLst>
        <pc:spChg chg="mod">
          <ac:chgData name="Jerish B" userId="bc9a5334fe81bba9" providerId="LiveId" clId="{1214AE95-5372-4292-8F05-A4E47A9B93D4}" dt="2021-06-04T08:37:41.819" v="2425" actId="2711"/>
          <ac:spMkLst>
            <pc:docMk/>
            <pc:sldMk cId="4246721714" sldId="277"/>
            <ac:spMk id="2" creationId="{A364B0FE-B2DF-4E7D-8810-46E3582E0D1D}"/>
          </ac:spMkLst>
        </pc:spChg>
        <pc:spChg chg="mod">
          <ac:chgData name="Jerish B" userId="bc9a5334fe81bba9" providerId="LiveId" clId="{1214AE95-5372-4292-8F05-A4E47A9B93D4}" dt="2021-06-04T08:41:00.961" v="2442" actId="14100"/>
          <ac:spMkLst>
            <pc:docMk/>
            <pc:sldMk cId="4246721714" sldId="277"/>
            <ac:spMk id="3" creationId="{D12DDA09-CE02-4923-AB41-2205ED584354}"/>
          </ac:spMkLst>
        </pc:spChg>
      </pc:sldChg>
      <pc:sldChg chg="modSp new mod">
        <pc:chgData name="Jerish B" userId="bc9a5334fe81bba9" providerId="LiveId" clId="{1214AE95-5372-4292-8F05-A4E47A9B93D4}" dt="2021-06-04T08:46:43.633" v="2569" actId="12"/>
        <pc:sldMkLst>
          <pc:docMk/>
          <pc:sldMk cId="187681374" sldId="278"/>
        </pc:sldMkLst>
        <pc:spChg chg="mod">
          <ac:chgData name="Jerish B" userId="bc9a5334fe81bba9" providerId="LiveId" clId="{1214AE95-5372-4292-8F05-A4E47A9B93D4}" dt="2021-06-04T08:44:13.340" v="2448" actId="255"/>
          <ac:spMkLst>
            <pc:docMk/>
            <pc:sldMk cId="187681374" sldId="278"/>
            <ac:spMk id="2" creationId="{A8606CDC-6777-4850-8014-9BFEF28F7984}"/>
          </ac:spMkLst>
        </pc:spChg>
        <pc:spChg chg="mod">
          <ac:chgData name="Jerish B" userId="bc9a5334fe81bba9" providerId="LiveId" clId="{1214AE95-5372-4292-8F05-A4E47A9B93D4}" dt="2021-06-04T08:46:43.633" v="2569" actId="12"/>
          <ac:spMkLst>
            <pc:docMk/>
            <pc:sldMk cId="187681374" sldId="278"/>
            <ac:spMk id="3" creationId="{42EDDA21-AAC0-436B-8CDE-DC935696CC33}"/>
          </ac:spMkLst>
        </pc:spChg>
      </pc:sldChg>
      <pc:sldChg chg="addSp modSp new mod">
        <pc:chgData name="Jerish B" userId="bc9a5334fe81bba9" providerId="LiveId" clId="{1214AE95-5372-4292-8F05-A4E47A9B93D4}" dt="2021-06-04T08:48:42.854" v="2615" actId="1076"/>
        <pc:sldMkLst>
          <pc:docMk/>
          <pc:sldMk cId="565905367" sldId="279"/>
        </pc:sldMkLst>
        <pc:spChg chg="mod">
          <ac:chgData name="Jerish B" userId="bc9a5334fe81bba9" providerId="LiveId" clId="{1214AE95-5372-4292-8F05-A4E47A9B93D4}" dt="2021-06-04T08:47:59.421" v="2610" actId="2711"/>
          <ac:spMkLst>
            <pc:docMk/>
            <pc:sldMk cId="565905367" sldId="279"/>
            <ac:spMk id="2" creationId="{4668A6D5-2EB8-4CBC-8B44-DFF3C0F382EB}"/>
          </ac:spMkLst>
        </pc:spChg>
        <pc:spChg chg="mod">
          <ac:chgData name="Jerish B" userId="bc9a5334fe81bba9" providerId="LiveId" clId="{1214AE95-5372-4292-8F05-A4E47A9B93D4}" dt="2021-06-04T08:48:27.894" v="2613" actId="207"/>
          <ac:spMkLst>
            <pc:docMk/>
            <pc:sldMk cId="565905367" sldId="279"/>
            <ac:spMk id="3" creationId="{0B91B8D6-D2D2-4443-83AF-9DAC692D35AD}"/>
          </ac:spMkLst>
        </pc:spChg>
        <pc:picChg chg="add mod">
          <ac:chgData name="Jerish B" userId="bc9a5334fe81bba9" providerId="LiveId" clId="{1214AE95-5372-4292-8F05-A4E47A9B93D4}" dt="2021-06-04T08:48:42.854" v="2615" actId="1076"/>
          <ac:picMkLst>
            <pc:docMk/>
            <pc:sldMk cId="565905367" sldId="279"/>
            <ac:picMk id="5" creationId="{8460DF15-5561-431D-9904-73F07D48405E}"/>
          </ac:picMkLst>
        </pc:picChg>
      </pc:sldChg>
      <pc:sldChg chg="addSp modSp new mod">
        <pc:chgData name="Jerish B" userId="bc9a5334fe81bba9" providerId="LiveId" clId="{1214AE95-5372-4292-8F05-A4E47A9B93D4}" dt="2021-06-04T08:50:13.002" v="2667" actId="14100"/>
        <pc:sldMkLst>
          <pc:docMk/>
          <pc:sldMk cId="1909072355" sldId="280"/>
        </pc:sldMkLst>
        <pc:spChg chg="mod">
          <ac:chgData name="Jerish B" userId="bc9a5334fe81bba9" providerId="LiveId" clId="{1214AE95-5372-4292-8F05-A4E47A9B93D4}" dt="2021-06-04T08:49:32.313" v="2660" actId="14100"/>
          <ac:spMkLst>
            <pc:docMk/>
            <pc:sldMk cId="1909072355" sldId="280"/>
            <ac:spMk id="2" creationId="{6A91C9C2-E6F8-4EC8-ACD4-860F5166B13B}"/>
          </ac:spMkLst>
        </pc:spChg>
        <pc:spChg chg="mod">
          <ac:chgData name="Jerish B" userId="bc9a5334fe81bba9" providerId="LiveId" clId="{1214AE95-5372-4292-8F05-A4E47A9B93D4}" dt="2021-06-04T08:49:59.610" v="2664" actId="14100"/>
          <ac:spMkLst>
            <pc:docMk/>
            <pc:sldMk cId="1909072355" sldId="280"/>
            <ac:spMk id="3" creationId="{642287F9-4116-4A27-AD11-6BED0A0C105F}"/>
          </ac:spMkLst>
        </pc:spChg>
        <pc:picChg chg="add mod">
          <ac:chgData name="Jerish B" userId="bc9a5334fe81bba9" providerId="LiveId" clId="{1214AE95-5372-4292-8F05-A4E47A9B93D4}" dt="2021-06-04T08:50:13.002" v="2667" actId="14100"/>
          <ac:picMkLst>
            <pc:docMk/>
            <pc:sldMk cId="1909072355" sldId="280"/>
            <ac:picMk id="5" creationId="{1827A4D4-0439-4A74-9D75-87CB1A7ECDB0}"/>
          </ac:picMkLst>
        </pc:picChg>
      </pc:sldChg>
      <pc:sldChg chg="addSp modSp new mod">
        <pc:chgData name="Jerish B" userId="bc9a5334fe81bba9" providerId="LiveId" clId="{1214AE95-5372-4292-8F05-A4E47A9B93D4}" dt="2021-06-04T08:52:14.243" v="2696" actId="1076"/>
        <pc:sldMkLst>
          <pc:docMk/>
          <pc:sldMk cId="2112018410" sldId="281"/>
        </pc:sldMkLst>
        <pc:spChg chg="mod">
          <ac:chgData name="Jerish B" userId="bc9a5334fe81bba9" providerId="LiveId" clId="{1214AE95-5372-4292-8F05-A4E47A9B93D4}" dt="2021-06-04T08:50:52.954" v="2681" actId="255"/>
          <ac:spMkLst>
            <pc:docMk/>
            <pc:sldMk cId="2112018410" sldId="281"/>
            <ac:spMk id="2" creationId="{647ED845-907D-4C5F-8363-183C1AA69069}"/>
          </ac:spMkLst>
        </pc:spChg>
        <pc:spChg chg="mod">
          <ac:chgData name="Jerish B" userId="bc9a5334fe81bba9" providerId="LiveId" clId="{1214AE95-5372-4292-8F05-A4E47A9B93D4}" dt="2021-06-04T08:51:21.484" v="2685" actId="123"/>
          <ac:spMkLst>
            <pc:docMk/>
            <pc:sldMk cId="2112018410" sldId="281"/>
            <ac:spMk id="3" creationId="{0CAB7ACC-05B2-4226-9A91-A4DED9822E3E}"/>
          </ac:spMkLst>
        </pc:spChg>
        <pc:picChg chg="add mod">
          <ac:chgData name="Jerish B" userId="bc9a5334fe81bba9" providerId="LiveId" clId="{1214AE95-5372-4292-8F05-A4E47A9B93D4}" dt="2021-06-04T08:52:11.244" v="2695" actId="1076"/>
          <ac:picMkLst>
            <pc:docMk/>
            <pc:sldMk cId="2112018410" sldId="281"/>
            <ac:picMk id="5" creationId="{9E41F2F6-AF38-4792-9EE4-ED6E156823D9}"/>
          </ac:picMkLst>
        </pc:picChg>
        <pc:picChg chg="add mod">
          <ac:chgData name="Jerish B" userId="bc9a5334fe81bba9" providerId="LiveId" clId="{1214AE95-5372-4292-8F05-A4E47A9B93D4}" dt="2021-06-04T08:52:14.243" v="2696" actId="1076"/>
          <ac:picMkLst>
            <pc:docMk/>
            <pc:sldMk cId="2112018410" sldId="281"/>
            <ac:picMk id="7" creationId="{5C233C22-B09C-49DA-B1E0-49D59951AF13}"/>
          </ac:picMkLst>
        </pc:picChg>
      </pc:sldChg>
      <pc:sldChg chg="addSp modSp new mod">
        <pc:chgData name="Jerish B" userId="bc9a5334fe81bba9" providerId="LiveId" clId="{1214AE95-5372-4292-8F05-A4E47A9B93D4}" dt="2021-06-04T08:54:43.138" v="2741" actId="1076"/>
        <pc:sldMkLst>
          <pc:docMk/>
          <pc:sldMk cId="807900058" sldId="282"/>
        </pc:sldMkLst>
        <pc:spChg chg="mod">
          <ac:chgData name="Jerish B" userId="bc9a5334fe81bba9" providerId="LiveId" clId="{1214AE95-5372-4292-8F05-A4E47A9B93D4}" dt="2021-06-04T08:53:37.744" v="2735" actId="14100"/>
          <ac:spMkLst>
            <pc:docMk/>
            <pc:sldMk cId="807900058" sldId="282"/>
            <ac:spMk id="2" creationId="{DD53EE9B-823A-4486-8CFC-6E4FFD21EE7D}"/>
          </ac:spMkLst>
        </pc:spChg>
        <pc:spChg chg="mod">
          <ac:chgData name="Jerish B" userId="bc9a5334fe81bba9" providerId="LiveId" clId="{1214AE95-5372-4292-8F05-A4E47A9B93D4}" dt="2021-06-04T08:54:02.827" v="2739" actId="123"/>
          <ac:spMkLst>
            <pc:docMk/>
            <pc:sldMk cId="807900058" sldId="282"/>
            <ac:spMk id="3" creationId="{77159486-3686-4995-BB79-CC80349EBBC1}"/>
          </ac:spMkLst>
        </pc:spChg>
        <pc:picChg chg="add mod">
          <ac:chgData name="Jerish B" userId="bc9a5334fe81bba9" providerId="LiveId" clId="{1214AE95-5372-4292-8F05-A4E47A9B93D4}" dt="2021-06-04T08:54:43.138" v="2741" actId="1076"/>
          <ac:picMkLst>
            <pc:docMk/>
            <pc:sldMk cId="807900058" sldId="282"/>
            <ac:picMk id="5" creationId="{9952A5B4-8FEC-4D87-B547-B4840C6E3D13}"/>
          </ac:picMkLst>
        </pc:picChg>
      </pc:sldChg>
      <pc:sldChg chg="delSp modSp new mod">
        <pc:chgData name="Jerish B" userId="bc9a5334fe81bba9" providerId="LiveId" clId="{1214AE95-5372-4292-8F05-A4E47A9B93D4}" dt="2021-06-04T08:56:06.948" v="2757" actId="5793"/>
        <pc:sldMkLst>
          <pc:docMk/>
          <pc:sldMk cId="994607777" sldId="283"/>
        </pc:sldMkLst>
        <pc:spChg chg="del mod">
          <ac:chgData name="Jerish B" userId="bc9a5334fe81bba9" providerId="LiveId" clId="{1214AE95-5372-4292-8F05-A4E47A9B93D4}" dt="2021-06-04T08:54:53.571" v="2745" actId="478"/>
          <ac:spMkLst>
            <pc:docMk/>
            <pc:sldMk cId="994607777" sldId="283"/>
            <ac:spMk id="2" creationId="{E9F58E0F-359C-4C87-8D2B-061CE5E97DDB}"/>
          </ac:spMkLst>
        </pc:spChg>
        <pc:spChg chg="mod">
          <ac:chgData name="Jerish B" userId="bc9a5334fe81bba9" providerId="LiveId" clId="{1214AE95-5372-4292-8F05-A4E47A9B93D4}" dt="2021-06-04T08:56:06.948" v="2757" actId="5793"/>
          <ac:spMkLst>
            <pc:docMk/>
            <pc:sldMk cId="994607777" sldId="283"/>
            <ac:spMk id="3" creationId="{CECA7B76-E058-4EC5-ACD5-0FB466294043}"/>
          </ac:spMkLst>
        </pc:spChg>
      </pc:sldChg>
      <pc:sldChg chg="addSp delSp modSp new mod">
        <pc:chgData name="Jerish B" userId="bc9a5334fe81bba9" providerId="LiveId" clId="{1214AE95-5372-4292-8F05-A4E47A9B93D4}" dt="2021-06-04T09:03:58.337" v="2770" actId="2711"/>
        <pc:sldMkLst>
          <pc:docMk/>
          <pc:sldMk cId="686542291" sldId="284"/>
        </pc:sldMkLst>
        <pc:spChg chg="del mod">
          <ac:chgData name="Jerish B" userId="bc9a5334fe81bba9" providerId="LiveId" clId="{1214AE95-5372-4292-8F05-A4E47A9B93D4}" dt="2021-06-04T09:03:12.256" v="2760" actId="478"/>
          <ac:spMkLst>
            <pc:docMk/>
            <pc:sldMk cId="686542291" sldId="284"/>
            <ac:spMk id="2" creationId="{1A68A125-8FDD-40AA-A4EE-09428CAD9DE0}"/>
          </ac:spMkLst>
        </pc:spChg>
        <pc:spChg chg="mod">
          <ac:chgData name="Jerish B" userId="bc9a5334fe81bba9" providerId="LiveId" clId="{1214AE95-5372-4292-8F05-A4E47A9B93D4}" dt="2021-06-04T09:03:58.337" v="2770" actId="2711"/>
          <ac:spMkLst>
            <pc:docMk/>
            <pc:sldMk cId="686542291" sldId="284"/>
            <ac:spMk id="3" creationId="{3DE49A6B-C0DB-4500-AFEB-5420DF08E9F8}"/>
          </ac:spMkLst>
        </pc:spChg>
        <pc:picChg chg="add mod">
          <ac:chgData name="Jerish B" userId="bc9a5334fe81bba9" providerId="LiveId" clId="{1214AE95-5372-4292-8F05-A4E47A9B93D4}" dt="2021-06-04T09:03:30.170" v="2765" actId="1076"/>
          <ac:picMkLst>
            <pc:docMk/>
            <pc:sldMk cId="686542291" sldId="284"/>
            <ac:picMk id="5" creationId="{CEC4EA21-87D5-4DEB-96AC-17AA50C9BAD5}"/>
          </ac:picMkLst>
        </pc:picChg>
      </pc:sldChg>
      <pc:sldChg chg="addSp delSp modSp new mod">
        <pc:chgData name="Jerish B" userId="bc9a5334fe81bba9" providerId="LiveId" clId="{1214AE95-5372-4292-8F05-A4E47A9B93D4}" dt="2021-06-04T09:07:30.100" v="2792" actId="123"/>
        <pc:sldMkLst>
          <pc:docMk/>
          <pc:sldMk cId="1879736557" sldId="285"/>
        </pc:sldMkLst>
        <pc:spChg chg="del mod">
          <ac:chgData name="Jerish B" userId="bc9a5334fe81bba9" providerId="LiveId" clId="{1214AE95-5372-4292-8F05-A4E47A9B93D4}" dt="2021-06-04T09:05:29.860" v="2774" actId="478"/>
          <ac:spMkLst>
            <pc:docMk/>
            <pc:sldMk cId="1879736557" sldId="285"/>
            <ac:spMk id="2" creationId="{D7641A90-B767-462E-949E-4F89DC4B04B1}"/>
          </ac:spMkLst>
        </pc:spChg>
        <pc:spChg chg="del mod">
          <ac:chgData name="Jerish B" userId="bc9a5334fe81bba9" providerId="LiveId" clId="{1214AE95-5372-4292-8F05-A4E47A9B93D4}" dt="2021-06-04T09:05:35.008" v="2777" actId="22"/>
          <ac:spMkLst>
            <pc:docMk/>
            <pc:sldMk cId="1879736557" sldId="285"/>
            <ac:spMk id="3" creationId="{ECBD7AF7-3763-4E50-85B2-E4CAAAD3392C}"/>
          </ac:spMkLst>
        </pc:spChg>
        <pc:spChg chg="add mod">
          <ac:chgData name="Jerish B" userId="bc9a5334fe81bba9" providerId="LiveId" clId="{1214AE95-5372-4292-8F05-A4E47A9B93D4}" dt="2021-06-04T09:07:30.100" v="2792" actId="123"/>
          <ac:spMkLst>
            <pc:docMk/>
            <pc:sldMk cId="1879736557" sldId="285"/>
            <ac:spMk id="7" creationId="{EBD0BB6A-AA16-4CAD-9ABD-C7CB9AAA8BAF}"/>
          </ac:spMkLst>
        </pc:spChg>
        <pc:picChg chg="add mod ord">
          <ac:chgData name="Jerish B" userId="bc9a5334fe81bba9" providerId="LiveId" clId="{1214AE95-5372-4292-8F05-A4E47A9B93D4}" dt="2021-06-04T09:05:45.391" v="2781" actId="1076"/>
          <ac:picMkLst>
            <pc:docMk/>
            <pc:sldMk cId="1879736557" sldId="285"/>
            <ac:picMk id="5" creationId="{3051F235-0760-4166-B2B0-877B147D05D0}"/>
          </ac:picMkLst>
        </pc:picChg>
      </pc:sldChg>
      <pc:sldChg chg="addSp delSp modSp new mod">
        <pc:chgData name="Jerish B" userId="bc9a5334fe81bba9" providerId="LiveId" clId="{1214AE95-5372-4292-8F05-A4E47A9B93D4}" dt="2021-06-04T09:10:24.186" v="2812" actId="2711"/>
        <pc:sldMkLst>
          <pc:docMk/>
          <pc:sldMk cId="4143788920" sldId="286"/>
        </pc:sldMkLst>
        <pc:spChg chg="del mod">
          <ac:chgData name="Jerish B" userId="bc9a5334fe81bba9" providerId="LiveId" clId="{1214AE95-5372-4292-8F05-A4E47A9B93D4}" dt="2021-06-04T09:08:46.205" v="2795" actId="478"/>
          <ac:spMkLst>
            <pc:docMk/>
            <pc:sldMk cId="4143788920" sldId="286"/>
            <ac:spMk id="2" creationId="{48625996-0169-47DA-A885-E3247B1DD9E6}"/>
          </ac:spMkLst>
        </pc:spChg>
        <pc:spChg chg="mod">
          <ac:chgData name="Jerish B" userId="bc9a5334fe81bba9" providerId="LiveId" clId="{1214AE95-5372-4292-8F05-A4E47A9B93D4}" dt="2021-06-04T09:09:19.602" v="2803" actId="14100"/>
          <ac:spMkLst>
            <pc:docMk/>
            <pc:sldMk cId="4143788920" sldId="286"/>
            <ac:spMk id="3" creationId="{8992212C-ADE6-4F91-A15C-B750876D34E0}"/>
          </ac:spMkLst>
        </pc:spChg>
        <pc:spChg chg="add mod">
          <ac:chgData name="Jerish B" userId="bc9a5334fe81bba9" providerId="LiveId" clId="{1214AE95-5372-4292-8F05-A4E47A9B93D4}" dt="2021-06-04T09:10:24.186" v="2812" actId="2711"/>
          <ac:spMkLst>
            <pc:docMk/>
            <pc:sldMk cId="4143788920" sldId="286"/>
            <ac:spMk id="7" creationId="{CA94314E-7804-447F-BB8B-4736FDA7504A}"/>
          </ac:spMkLst>
        </pc:spChg>
        <pc:picChg chg="add mod">
          <ac:chgData name="Jerish B" userId="bc9a5334fe81bba9" providerId="LiveId" clId="{1214AE95-5372-4292-8F05-A4E47A9B93D4}" dt="2021-06-04T09:09:53.923" v="2807" actId="1076"/>
          <ac:picMkLst>
            <pc:docMk/>
            <pc:sldMk cId="4143788920" sldId="286"/>
            <ac:picMk id="5" creationId="{82523B10-B444-4DDA-BA12-6FE90175EF7E}"/>
          </ac:picMkLst>
        </pc:picChg>
      </pc:sldChg>
      <pc:sldChg chg="addSp modSp new mod">
        <pc:chgData name="Jerish B" userId="bc9a5334fe81bba9" providerId="LiveId" clId="{1214AE95-5372-4292-8F05-A4E47A9B93D4}" dt="2021-06-04T09:14:42.646" v="2903" actId="1076"/>
        <pc:sldMkLst>
          <pc:docMk/>
          <pc:sldMk cId="3916530367" sldId="287"/>
        </pc:sldMkLst>
        <pc:spChg chg="mod">
          <ac:chgData name="Jerish B" userId="bc9a5334fe81bba9" providerId="LiveId" clId="{1214AE95-5372-4292-8F05-A4E47A9B93D4}" dt="2021-06-04T09:12:21.081" v="2884" actId="14100"/>
          <ac:spMkLst>
            <pc:docMk/>
            <pc:sldMk cId="3916530367" sldId="287"/>
            <ac:spMk id="2" creationId="{E1F7FE36-C9FE-49FD-BAE2-B4476936E8D3}"/>
          </ac:spMkLst>
        </pc:spChg>
        <pc:spChg chg="mod">
          <ac:chgData name="Jerish B" userId="bc9a5334fe81bba9" providerId="LiveId" clId="{1214AE95-5372-4292-8F05-A4E47A9B93D4}" dt="2021-06-04T09:13:03.787" v="2890" actId="14100"/>
          <ac:spMkLst>
            <pc:docMk/>
            <pc:sldMk cId="3916530367" sldId="287"/>
            <ac:spMk id="3" creationId="{0715AECA-3AC9-4400-9498-57E93D2780D4}"/>
          </ac:spMkLst>
        </pc:spChg>
        <pc:picChg chg="add mod">
          <ac:chgData name="Jerish B" userId="bc9a5334fe81bba9" providerId="LiveId" clId="{1214AE95-5372-4292-8F05-A4E47A9B93D4}" dt="2021-06-04T09:14:33.136" v="2901" actId="1076"/>
          <ac:picMkLst>
            <pc:docMk/>
            <pc:sldMk cId="3916530367" sldId="287"/>
            <ac:picMk id="5" creationId="{8A991FF0-0BBF-469E-A1AE-B14CDBA3271A}"/>
          </ac:picMkLst>
        </pc:picChg>
        <pc:picChg chg="add mod">
          <ac:chgData name="Jerish B" userId="bc9a5334fe81bba9" providerId="LiveId" clId="{1214AE95-5372-4292-8F05-A4E47A9B93D4}" dt="2021-06-04T09:14:42.646" v="2903" actId="1076"/>
          <ac:picMkLst>
            <pc:docMk/>
            <pc:sldMk cId="3916530367" sldId="287"/>
            <ac:picMk id="7" creationId="{BB8B584C-ED2F-4E7D-B15E-0622E4118504}"/>
          </ac:picMkLst>
        </pc:picChg>
      </pc:sldChg>
      <pc:sldChg chg="addSp delSp modSp new mod">
        <pc:chgData name="Jerish B" userId="bc9a5334fe81bba9" providerId="LiveId" clId="{1214AE95-5372-4292-8F05-A4E47A9B93D4}" dt="2021-06-04T09:16:24.123" v="2925" actId="14100"/>
        <pc:sldMkLst>
          <pc:docMk/>
          <pc:sldMk cId="743449326" sldId="288"/>
        </pc:sldMkLst>
        <pc:spChg chg="del mod">
          <ac:chgData name="Jerish B" userId="bc9a5334fe81bba9" providerId="LiveId" clId="{1214AE95-5372-4292-8F05-A4E47A9B93D4}" dt="2021-06-04T09:15:08.605" v="2907" actId="478"/>
          <ac:spMkLst>
            <pc:docMk/>
            <pc:sldMk cId="743449326" sldId="288"/>
            <ac:spMk id="2" creationId="{9E029687-8EE3-4460-B8D1-277831EE2700}"/>
          </ac:spMkLst>
        </pc:spChg>
        <pc:spChg chg="mod">
          <ac:chgData name="Jerish B" userId="bc9a5334fe81bba9" providerId="LiveId" clId="{1214AE95-5372-4292-8F05-A4E47A9B93D4}" dt="2021-06-04T09:15:35.428" v="2914" actId="14100"/>
          <ac:spMkLst>
            <pc:docMk/>
            <pc:sldMk cId="743449326" sldId="288"/>
            <ac:spMk id="3" creationId="{A4647192-9C01-498F-815D-4C554FF4FA40}"/>
          </ac:spMkLst>
        </pc:spChg>
        <pc:picChg chg="add mod">
          <ac:chgData name="Jerish B" userId="bc9a5334fe81bba9" providerId="LiveId" clId="{1214AE95-5372-4292-8F05-A4E47A9B93D4}" dt="2021-06-04T09:16:08.195" v="2921" actId="1076"/>
          <ac:picMkLst>
            <pc:docMk/>
            <pc:sldMk cId="743449326" sldId="288"/>
            <ac:picMk id="5" creationId="{2454E86C-8B60-46FA-BFC6-F1DC5C998392}"/>
          </ac:picMkLst>
        </pc:picChg>
        <pc:picChg chg="add mod">
          <ac:chgData name="Jerish B" userId="bc9a5334fe81bba9" providerId="LiveId" clId="{1214AE95-5372-4292-8F05-A4E47A9B93D4}" dt="2021-06-04T09:16:24.123" v="2925" actId="14100"/>
          <ac:picMkLst>
            <pc:docMk/>
            <pc:sldMk cId="743449326" sldId="288"/>
            <ac:picMk id="7" creationId="{D5372E68-8CC9-46B3-9967-B3B69C81743A}"/>
          </ac:picMkLst>
        </pc:picChg>
      </pc:sldChg>
      <pc:sldChg chg="addSp delSp modSp new mod">
        <pc:chgData name="Jerish B" userId="bc9a5334fe81bba9" providerId="LiveId" clId="{1214AE95-5372-4292-8F05-A4E47A9B93D4}" dt="2021-06-04T09:17:52.922" v="2944" actId="14100"/>
        <pc:sldMkLst>
          <pc:docMk/>
          <pc:sldMk cId="2438697304" sldId="289"/>
        </pc:sldMkLst>
        <pc:spChg chg="del mod">
          <ac:chgData name="Jerish B" userId="bc9a5334fe81bba9" providerId="LiveId" clId="{1214AE95-5372-4292-8F05-A4E47A9B93D4}" dt="2021-06-04T09:16:39.419" v="2929" actId="478"/>
          <ac:spMkLst>
            <pc:docMk/>
            <pc:sldMk cId="2438697304" sldId="289"/>
            <ac:spMk id="2" creationId="{D8F62CB4-5C99-473F-9E69-F4E894445E22}"/>
          </ac:spMkLst>
        </pc:spChg>
        <pc:spChg chg="mod">
          <ac:chgData name="Jerish B" userId="bc9a5334fe81bba9" providerId="LiveId" clId="{1214AE95-5372-4292-8F05-A4E47A9B93D4}" dt="2021-06-04T09:17:52.922" v="2944" actId="14100"/>
          <ac:spMkLst>
            <pc:docMk/>
            <pc:sldMk cId="2438697304" sldId="289"/>
            <ac:spMk id="3" creationId="{06EE09CF-7EA2-4C01-91AF-9AD9AB41E5E4}"/>
          </ac:spMkLst>
        </pc:spChg>
        <pc:picChg chg="add mod">
          <ac:chgData name="Jerish B" userId="bc9a5334fe81bba9" providerId="LiveId" clId="{1214AE95-5372-4292-8F05-A4E47A9B93D4}" dt="2021-06-04T09:17:21.321" v="2939" actId="14100"/>
          <ac:picMkLst>
            <pc:docMk/>
            <pc:sldMk cId="2438697304" sldId="289"/>
            <ac:picMk id="5" creationId="{C5186A90-DD2F-4960-B15C-E231AEFBE664}"/>
          </ac:picMkLst>
        </pc:picChg>
      </pc:sldChg>
      <pc:sldChg chg="addSp delSp modSp new mod">
        <pc:chgData name="Jerish B" userId="bc9a5334fe81bba9" providerId="LiveId" clId="{1214AE95-5372-4292-8F05-A4E47A9B93D4}" dt="2021-06-04T09:19:13.172" v="2975" actId="1076"/>
        <pc:sldMkLst>
          <pc:docMk/>
          <pc:sldMk cId="337018383" sldId="290"/>
        </pc:sldMkLst>
        <pc:spChg chg="mod">
          <ac:chgData name="Jerish B" userId="bc9a5334fe81bba9" providerId="LiveId" clId="{1214AE95-5372-4292-8F05-A4E47A9B93D4}" dt="2021-06-04T09:18:58.413" v="2971" actId="27636"/>
          <ac:spMkLst>
            <pc:docMk/>
            <pc:sldMk cId="337018383" sldId="290"/>
            <ac:spMk id="2" creationId="{2595BE55-85FE-4869-B839-C0521B4FF877}"/>
          </ac:spMkLst>
        </pc:spChg>
        <pc:spChg chg="del mod">
          <ac:chgData name="Jerish B" userId="bc9a5334fe81bba9" providerId="LiveId" clId="{1214AE95-5372-4292-8F05-A4E47A9B93D4}" dt="2021-06-04T09:19:05.477" v="2973" actId="478"/>
          <ac:spMkLst>
            <pc:docMk/>
            <pc:sldMk cId="337018383" sldId="290"/>
            <ac:spMk id="3" creationId="{C3219732-814E-4691-B104-67D37A93E4CD}"/>
          </ac:spMkLst>
        </pc:spChg>
        <pc:picChg chg="add mod">
          <ac:chgData name="Jerish B" userId="bc9a5334fe81bba9" providerId="LiveId" clId="{1214AE95-5372-4292-8F05-A4E47A9B93D4}" dt="2021-06-04T09:19:13.172" v="2975" actId="1076"/>
          <ac:picMkLst>
            <pc:docMk/>
            <pc:sldMk cId="337018383" sldId="290"/>
            <ac:picMk id="5" creationId="{D40DE223-3F87-4F4E-A193-2D7C3E32676F}"/>
          </ac:picMkLst>
        </pc:picChg>
      </pc:sldChg>
      <pc:sldChg chg="addSp delSp modSp new mod">
        <pc:chgData name="Jerish B" userId="bc9a5334fe81bba9" providerId="LiveId" clId="{1214AE95-5372-4292-8F05-A4E47A9B93D4}" dt="2021-06-04T09:21:30.734" v="3042" actId="14100"/>
        <pc:sldMkLst>
          <pc:docMk/>
          <pc:sldMk cId="3567379578" sldId="291"/>
        </pc:sldMkLst>
        <pc:spChg chg="mod">
          <ac:chgData name="Jerish B" userId="bc9a5334fe81bba9" providerId="LiveId" clId="{1214AE95-5372-4292-8F05-A4E47A9B93D4}" dt="2021-06-04T09:20:14.769" v="3028" actId="14100"/>
          <ac:spMkLst>
            <pc:docMk/>
            <pc:sldMk cId="3567379578" sldId="291"/>
            <ac:spMk id="2" creationId="{BFA35F06-4351-41AF-9640-1454D7FD2E15}"/>
          </ac:spMkLst>
        </pc:spChg>
        <pc:spChg chg="del mod">
          <ac:chgData name="Jerish B" userId="bc9a5334fe81bba9" providerId="LiveId" clId="{1214AE95-5372-4292-8F05-A4E47A9B93D4}" dt="2021-06-04T09:20:27.581" v="3030" actId="478"/>
          <ac:spMkLst>
            <pc:docMk/>
            <pc:sldMk cId="3567379578" sldId="291"/>
            <ac:spMk id="3" creationId="{AF67CDA9-2D5F-480A-A4F5-4AF50F80EC6C}"/>
          </ac:spMkLst>
        </pc:spChg>
        <pc:spChg chg="add mod">
          <ac:chgData name="Jerish B" userId="bc9a5334fe81bba9" providerId="LiveId" clId="{1214AE95-5372-4292-8F05-A4E47A9B93D4}" dt="2021-06-04T09:21:30.734" v="3042" actId="14100"/>
          <ac:spMkLst>
            <pc:docMk/>
            <pc:sldMk cId="3567379578" sldId="291"/>
            <ac:spMk id="6" creationId="{C7E14AD4-37CF-4204-9C39-2142866164C6}"/>
          </ac:spMkLst>
        </pc:spChg>
        <pc:picChg chg="add mod">
          <ac:chgData name="Jerish B" userId="bc9a5334fe81bba9" providerId="LiveId" clId="{1214AE95-5372-4292-8F05-A4E47A9B93D4}" dt="2021-06-04T09:20:58.312" v="3034" actId="1076"/>
          <ac:picMkLst>
            <pc:docMk/>
            <pc:sldMk cId="3567379578" sldId="291"/>
            <ac:picMk id="5" creationId="{28D79022-6741-4C59-9737-F335509B5BDC}"/>
          </ac:picMkLst>
        </pc:picChg>
      </pc:sldChg>
      <pc:sldChg chg="addSp delSp modSp new mod">
        <pc:chgData name="Jerish B" userId="bc9a5334fe81bba9" providerId="LiveId" clId="{1214AE95-5372-4292-8F05-A4E47A9B93D4}" dt="2021-06-04T09:28:16.357" v="3110" actId="27636"/>
        <pc:sldMkLst>
          <pc:docMk/>
          <pc:sldMk cId="2666495814" sldId="292"/>
        </pc:sldMkLst>
        <pc:spChg chg="mod">
          <ac:chgData name="Jerish B" userId="bc9a5334fe81bba9" providerId="LiveId" clId="{1214AE95-5372-4292-8F05-A4E47A9B93D4}" dt="2021-06-04T09:28:16.357" v="3110" actId="27636"/>
          <ac:spMkLst>
            <pc:docMk/>
            <pc:sldMk cId="2666495814" sldId="292"/>
            <ac:spMk id="2" creationId="{335CBE47-7403-4AEA-BC55-283D4822DD22}"/>
          </ac:spMkLst>
        </pc:spChg>
        <pc:spChg chg="del mod">
          <ac:chgData name="Jerish B" userId="bc9a5334fe81bba9" providerId="LiveId" clId="{1214AE95-5372-4292-8F05-A4E47A9B93D4}" dt="2021-06-04T09:26:16.512" v="3087" actId="478"/>
          <ac:spMkLst>
            <pc:docMk/>
            <pc:sldMk cId="2666495814" sldId="292"/>
            <ac:spMk id="3" creationId="{7B87975A-D3BF-40E0-A716-F207B425D88D}"/>
          </ac:spMkLst>
        </pc:spChg>
        <pc:picChg chg="add mod">
          <ac:chgData name="Jerish B" userId="bc9a5334fe81bba9" providerId="LiveId" clId="{1214AE95-5372-4292-8F05-A4E47A9B93D4}" dt="2021-06-04T09:27:41.994" v="3105" actId="14100"/>
          <ac:picMkLst>
            <pc:docMk/>
            <pc:sldMk cId="2666495814" sldId="292"/>
            <ac:picMk id="5" creationId="{EDC2C913-D97A-48E3-854A-336DD71336BA}"/>
          </ac:picMkLst>
        </pc:picChg>
        <pc:picChg chg="add mod">
          <ac:chgData name="Jerish B" userId="bc9a5334fe81bba9" providerId="LiveId" clId="{1214AE95-5372-4292-8F05-A4E47A9B93D4}" dt="2021-06-04T09:27:53.065" v="3107" actId="14100"/>
          <ac:picMkLst>
            <pc:docMk/>
            <pc:sldMk cId="2666495814" sldId="292"/>
            <ac:picMk id="7" creationId="{684BFA20-DA47-465D-84F6-0AB5F8928FD6}"/>
          </ac:picMkLst>
        </pc:picChg>
      </pc:sldChg>
      <pc:sldChg chg="addSp modSp new mod">
        <pc:chgData name="Jerish B" userId="bc9a5334fe81bba9" providerId="LiveId" clId="{1214AE95-5372-4292-8F05-A4E47A9B93D4}" dt="2021-06-04T09:29:51.480" v="3150" actId="1076"/>
        <pc:sldMkLst>
          <pc:docMk/>
          <pc:sldMk cId="794817792" sldId="293"/>
        </pc:sldMkLst>
        <pc:spChg chg="mod">
          <ac:chgData name="Jerish B" userId="bc9a5334fe81bba9" providerId="LiveId" clId="{1214AE95-5372-4292-8F05-A4E47A9B93D4}" dt="2021-06-04T09:28:55.315" v="3135" actId="1076"/>
          <ac:spMkLst>
            <pc:docMk/>
            <pc:sldMk cId="794817792" sldId="293"/>
            <ac:spMk id="2" creationId="{1EC0CA4D-6406-434D-B83B-619AB95A4693}"/>
          </ac:spMkLst>
        </pc:spChg>
        <pc:spChg chg="mod">
          <ac:chgData name="Jerish B" userId="bc9a5334fe81bba9" providerId="LiveId" clId="{1214AE95-5372-4292-8F05-A4E47A9B93D4}" dt="2021-06-04T09:29:20.993" v="3148" actId="5793"/>
          <ac:spMkLst>
            <pc:docMk/>
            <pc:sldMk cId="794817792" sldId="293"/>
            <ac:spMk id="3" creationId="{610AF66C-E704-4800-8EEB-F1AF34834209}"/>
          </ac:spMkLst>
        </pc:spChg>
        <pc:picChg chg="add mod">
          <ac:chgData name="Jerish B" userId="bc9a5334fe81bba9" providerId="LiveId" clId="{1214AE95-5372-4292-8F05-A4E47A9B93D4}" dt="2021-06-04T09:29:51.480" v="3150" actId="1076"/>
          <ac:picMkLst>
            <pc:docMk/>
            <pc:sldMk cId="794817792" sldId="293"/>
            <ac:picMk id="5" creationId="{947D8D22-3B4C-4943-B375-78C3FAADAE77}"/>
          </ac:picMkLst>
        </pc:picChg>
      </pc:sldChg>
      <pc:sldChg chg="addSp delSp modSp new mod">
        <pc:chgData name="Jerish B" userId="bc9a5334fe81bba9" providerId="LiveId" clId="{1214AE95-5372-4292-8F05-A4E47A9B93D4}" dt="2021-06-04T09:33:19.182" v="3221" actId="14100"/>
        <pc:sldMkLst>
          <pc:docMk/>
          <pc:sldMk cId="2831961895" sldId="294"/>
        </pc:sldMkLst>
        <pc:spChg chg="mod">
          <ac:chgData name="Jerish B" userId="bc9a5334fe81bba9" providerId="LiveId" clId="{1214AE95-5372-4292-8F05-A4E47A9B93D4}" dt="2021-06-04T09:31:36.296" v="3201" actId="14100"/>
          <ac:spMkLst>
            <pc:docMk/>
            <pc:sldMk cId="2831961895" sldId="294"/>
            <ac:spMk id="2" creationId="{0A6D3EDF-35DD-4A0E-8CC9-F71683D9C2C0}"/>
          </ac:spMkLst>
        </pc:spChg>
        <pc:spChg chg="del mod">
          <ac:chgData name="Jerish B" userId="bc9a5334fe81bba9" providerId="LiveId" clId="{1214AE95-5372-4292-8F05-A4E47A9B93D4}" dt="2021-06-04T09:31:40.989" v="3203" actId="478"/>
          <ac:spMkLst>
            <pc:docMk/>
            <pc:sldMk cId="2831961895" sldId="294"/>
            <ac:spMk id="3" creationId="{074F16D6-3361-456C-BAAB-2B8AB0B580BF}"/>
          </ac:spMkLst>
        </pc:spChg>
        <pc:picChg chg="add mod">
          <ac:chgData name="Jerish B" userId="bc9a5334fe81bba9" providerId="LiveId" clId="{1214AE95-5372-4292-8F05-A4E47A9B93D4}" dt="2021-06-04T09:32:34.327" v="3207" actId="14100"/>
          <ac:picMkLst>
            <pc:docMk/>
            <pc:sldMk cId="2831961895" sldId="294"/>
            <ac:picMk id="5" creationId="{FE90A640-230A-486D-A646-D5F2BF3CD00B}"/>
          </ac:picMkLst>
        </pc:picChg>
        <pc:picChg chg="add mod">
          <ac:chgData name="Jerish B" userId="bc9a5334fe81bba9" providerId="LiveId" clId="{1214AE95-5372-4292-8F05-A4E47A9B93D4}" dt="2021-06-04T09:32:55.226" v="3213" actId="14100"/>
          <ac:picMkLst>
            <pc:docMk/>
            <pc:sldMk cId="2831961895" sldId="294"/>
            <ac:picMk id="7" creationId="{8132A123-0CCE-47C9-AB1D-69801E400B6A}"/>
          </ac:picMkLst>
        </pc:picChg>
        <pc:picChg chg="add mod">
          <ac:chgData name="Jerish B" userId="bc9a5334fe81bba9" providerId="LiveId" clId="{1214AE95-5372-4292-8F05-A4E47A9B93D4}" dt="2021-06-04T09:33:19.182" v="3221" actId="14100"/>
          <ac:picMkLst>
            <pc:docMk/>
            <pc:sldMk cId="2831961895" sldId="294"/>
            <ac:picMk id="9" creationId="{6A459BC7-2CA1-4266-8AB3-42D703684379}"/>
          </ac:picMkLst>
        </pc:picChg>
      </pc:sldChg>
      <pc:sldChg chg="addSp delSp modSp new mod">
        <pc:chgData name="Jerish B" userId="bc9a5334fe81bba9" providerId="LiveId" clId="{1214AE95-5372-4292-8F05-A4E47A9B93D4}" dt="2021-06-04T09:35:54.271" v="3292" actId="14100"/>
        <pc:sldMkLst>
          <pc:docMk/>
          <pc:sldMk cId="455569771" sldId="295"/>
        </pc:sldMkLst>
        <pc:spChg chg="mod">
          <ac:chgData name="Jerish B" userId="bc9a5334fe81bba9" providerId="LiveId" clId="{1214AE95-5372-4292-8F05-A4E47A9B93D4}" dt="2021-06-04T09:34:59.462" v="3277" actId="14100"/>
          <ac:spMkLst>
            <pc:docMk/>
            <pc:sldMk cId="455569771" sldId="295"/>
            <ac:spMk id="2" creationId="{04589708-2B58-488F-AC42-A31CD26CB6F9}"/>
          </ac:spMkLst>
        </pc:spChg>
        <pc:spChg chg="del mod">
          <ac:chgData name="Jerish B" userId="bc9a5334fe81bba9" providerId="LiveId" clId="{1214AE95-5372-4292-8F05-A4E47A9B93D4}" dt="2021-06-04T09:35:03.800" v="3279" actId="478"/>
          <ac:spMkLst>
            <pc:docMk/>
            <pc:sldMk cId="455569771" sldId="295"/>
            <ac:spMk id="3" creationId="{D464E34C-2915-4EAA-A62E-FB8C6341EC2C}"/>
          </ac:spMkLst>
        </pc:spChg>
        <pc:picChg chg="add mod">
          <ac:chgData name="Jerish B" userId="bc9a5334fe81bba9" providerId="LiveId" clId="{1214AE95-5372-4292-8F05-A4E47A9B93D4}" dt="2021-06-04T09:35:50.500" v="3290" actId="14100"/>
          <ac:picMkLst>
            <pc:docMk/>
            <pc:sldMk cId="455569771" sldId="295"/>
            <ac:picMk id="5" creationId="{AC2B3211-6C23-487C-838C-FFAA00AF8EE5}"/>
          </ac:picMkLst>
        </pc:picChg>
        <pc:picChg chg="add mod">
          <ac:chgData name="Jerish B" userId="bc9a5334fe81bba9" providerId="LiveId" clId="{1214AE95-5372-4292-8F05-A4E47A9B93D4}" dt="2021-06-04T09:35:54.271" v="3292" actId="14100"/>
          <ac:picMkLst>
            <pc:docMk/>
            <pc:sldMk cId="455569771" sldId="295"/>
            <ac:picMk id="7" creationId="{259D34B6-04F9-4A72-BEBE-8D4D46F7F720}"/>
          </ac:picMkLst>
        </pc:picChg>
      </pc:sldChg>
      <pc:sldChg chg="addSp delSp modSp new mod">
        <pc:chgData name="Jerish B" userId="bc9a5334fe81bba9" providerId="LiveId" clId="{1214AE95-5372-4292-8F05-A4E47A9B93D4}" dt="2021-06-04T09:37:40.399" v="3364" actId="1076"/>
        <pc:sldMkLst>
          <pc:docMk/>
          <pc:sldMk cId="761200056" sldId="296"/>
        </pc:sldMkLst>
        <pc:spChg chg="mod">
          <ac:chgData name="Jerish B" userId="bc9a5334fe81bba9" providerId="LiveId" clId="{1214AE95-5372-4292-8F05-A4E47A9B93D4}" dt="2021-06-04T09:37:00.016" v="3355" actId="14100"/>
          <ac:spMkLst>
            <pc:docMk/>
            <pc:sldMk cId="761200056" sldId="296"/>
            <ac:spMk id="2" creationId="{83C04ED3-E03D-4937-A4F1-D334841DDF93}"/>
          </ac:spMkLst>
        </pc:spChg>
        <pc:spChg chg="del mod">
          <ac:chgData name="Jerish B" userId="bc9a5334fe81bba9" providerId="LiveId" clId="{1214AE95-5372-4292-8F05-A4E47A9B93D4}" dt="2021-06-04T09:37:13.735" v="3357" actId="478"/>
          <ac:spMkLst>
            <pc:docMk/>
            <pc:sldMk cId="761200056" sldId="296"/>
            <ac:spMk id="3" creationId="{BCA5F44C-2480-488B-BB62-582DE190AB8B}"/>
          </ac:spMkLst>
        </pc:spChg>
        <pc:picChg chg="add mod">
          <ac:chgData name="Jerish B" userId="bc9a5334fe81bba9" providerId="LiveId" clId="{1214AE95-5372-4292-8F05-A4E47A9B93D4}" dt="2021-06-04T09:37:36.046" v="3362" actId="14100"/>
          <ac:picMkLst>
            <pc:docMk/>
            <pc:sldMk cId="761200056" sldId="296"/>
            <ac:picMk id="5" creationId="{01D99FBA-699E-44EF-A01B-A2CEA60DB28F}"/>
          </ac:picMkLst>
        </pc:picChg>
        <pc:picChg chg="add mod">
          <ac:chgData name="Jerish B" userId="bc9a5334fe81bba9" providerId="LiveId" clId="{1214AE95-5372-4292-8F05-A4E47A9B93D4}" dt="2021-06-04T09:37:40.399" v="3364" actId="1076"/>
          <ac:picMkLst>
            <pc:docMk/>
            <pc:sldMk cId="761200056" sldId="296"/>
            <ac:picMk id="7" creationId="{E9E9A6D3-ECD2-43A5-AA87-0AC44056D08A}"/>
          </ac:picMkLst>
        </pc:picChg>
      </pc:sldChg>
      <pc:sldChg chg="addSp delSp modSp new mod">
        <pc:chgData name="Jerish B" userId="bc9a5334fe81bba9" providerId="LiveId" clId="{1214AE95-5372-4292-8F05-A4E47A9B93D4}" dt="2021-06-04T09:39:21.300" v="3414" actId="1076"/>
        <pc:sldMkLst>
          <pc:docMk/>
          <pc:sldMk cId="2337222280" sldId="297"/>
        </pc:sldMkLst>
        <pc:spChg chg="mod">
          <ac:chgData name="Jerish B" userId="bc9a5334fe81bba9" providerId="LiveId" clId="{1214AE95-5372-4292-8F05-A4E47A9B93D4}" dt="2021-06-04T09:38:37.901" v="3399" actId="2711"/>
          <ac:spMkLst>
            <pc:docMk/>
            <pc:sldMk cId="2337222280" sldId="297"/>
            <ac:spMk id="2" creationId="{75754A10-C4F5-4359-B06F-C502488839FA}"/>
          </ac:spMkLst>
        </pc:spChg>
        <pc:spChg chg="del mod">
          <ac:chgData name="Jerish B" userId="bc9a5334fe81bba9" providerId="LiveId" clId="{1214AE95-5372-4292-8F05-A4E47A9B93D4}" dt="2021-06-04T09:38:42.037" v="3401" actId="478"/>
          <ac:spMkLst>
            <pc:docMk/>
            <pc:sldMk cId="2337222280" sldId="297"/>
            <ac:spMk id="3" creationId="{50A56780-EB36-4F7E-A3CF-F528DF7F8A10}"/>
          </ac:spMkLst>
        </pc:spChg>
        <pc:picChg chg="add mod">
          <ac:chgData name="Jerish B" userId="bc9a5334fe81bba9" providerId="LiveId" clId="{1214AE95-5372-4292-8F05-A4E47A9B93D4}" dt="2021-06-04T09:39:15.410" v="3411" actId="1076"/>
          <ac:picMkLst>
            <pc:docMk/>
            <pc:sldMk cId="2337222280" sldId="297"/>
            <ac:picMk id="5" creationId="{64414079-198F-4C47-A75D-ADD2884B1546}"/>
          </ac:picMkLst>
        </pc:picChg>
        <pc:picChg chg="add mod">
          <ac:chgData name="Jerish B" userId="bc9a5334fe81bba9" providerId="LiveId" clId="{1214AE95-5372-4292-8F05-A4E47A9B93D4}" dt="2021-06-04T09:39:21.300" v="3414" actId="1076"/>
          <ac:picMkLst>
            <pc:docMk/>
            <pc:sldMk cId="2337222280" sldId="297"/>
            <ac:picMk id="7" creationId="{E94439B8-CFD0-4DAA-BB27-5EB08D787D74}"/>
          </ac:picMkLst>
        </pc:picChg>
      </pc:sldChg>
      <pc:sldChg chg="modSp new mod">
        <pc:chgData name="Jerish B" userId="bc9a5334fe81bba9" providerId="LiveId" clId="{1214AE95-5372-4292-8F05-A4E47A9B93D4}" dt="2021-06-04T09:42:38.064" v="3469" actId="27636"/>
        <pc:sldMkLst>
          <pc:docMk/>
          <pc:sldMk cId="713342003" sldId="298"/>
        </pc:sldMkLst>
        <pc:spChg chg="mod">
          <ac:chgData name="Jerish B" userId="bc9a5334fe81bba9" providerId="LiveId" clId="{1214AE95-5372-4292-8F05-A4E47A9B93D4}" dt="2021-06-04T09:39:59.729" v="3433" actId="27636"/>
          <ac:spMkLst>
            <pc:docMk/>
            <pc:sldMk cId="713342003" sldId="298"/>
            <ac:spMk id="2" creationId="{4480BCCD-BBBA-400D-8581-4C551ECD6FD7}"/>
          </ac:spMkLst>
        </pc:spChg>
        <pc:spChg chg="mod">
          <ac:chgData name="Jerish B" userId="bc9a5334fe81bba9" providerId="LiveId" clId="{1214AE95-5372-4292-8F05-A4E47A9B93D4}" dt="2021-06-04T09:42:38.064" v="3469" actId="27636"/>
          <ac:spMkLst>
            <pc:docMk/>
            <pc:sldMk cId="713342003" sldId="298"/>
            <ac:spMk id="3" creationId="{22B3E275-E8CC-4C0B-8FD1-FF59299727F0}"/>
          </ac:spMkLst>
        </pc:spChg>
      </pc:sldChg>
      <pc:sldChg chg="delSp modSp new mod">
        <pc:chgData name="Jerish B" userId="bc9a5334fe81bba9" providerId="LiveId" clId="{1214AE95-5372-4292-8F05-A4E47A9B93D4}" dt="2021-06-04T09:44:53.250" v="3491" actId="2711"/>
        <pc:sldMkLst>
          <pc:docMk/>
          <pc:sldMk cId="486451760" sldId="299"/>
        </pc:sldMkLst>
        <pc:spChg chg="del mod">
          <ac:chgData name="Jerish B" userId="bc9a5334fe81bba9" providerId="LiveId" clId="{1214AE95-5372-4292-8F05-A4E47A9B93D4}" dt="2021-06-04T09:43:54.719" v="3473" actId="478"/>
          <ac:spMkLst>
            <pc:docMk/>
            <pc:sldMk cId="486451760" sldId="299"/>
            <ac:spMk id="2" creationId="{D671A0DB-6A5F-4AAA-A92C-5C8B0B9A6A24}"/>
          </ac:spMkLst>
        </pc:spChg>
        <pc:spChg chg="mod">
          <ac:chgData name="Jerish B" userId="bc9a5334fe81bba9" providerId="LiveId" clId="{1214AE95-5372-4292-8F05-A4E47A9B93D4}" dt="2021-06-04T09:44:53.250" v="3491" actId="2711"/>
          <ac:spMkLst>
            <pc:docMk/>
            <pc:sldMk cId="486451760" sldId="299"/>
            <ac:spMk id="3" creationId="{313E0591-6BBC-4219-86DD-992ADDA69EF9}"/>
          </ac:spMkLst>
        </pc:spChg>
      </pc:sldChg>
      <pc:sldChg chg="modSp new mod">
        <pc:chgData name="Jerish B" userId="bc9a5334fe81bba9" providerId="LiveId" clId="{1214AE95-5372-4292-8F05-A4E47A9B93D4}" dt="2021-06-04T09:51:42.199" v="3606" actId="313"/>
        <pc:sldMkLst>
          <pc:docMk/>
          <pc:sldMk cId="1528373041" sldId="300"/>
        </pc:sldMkLst>
        <pc:spChg chg="mod">
          <ac:chgData name="Jerish B" userId="bc9a5334fe81bba9" providerId="LiveId" clId="{1214AE95-5372-4292-8F05-A4E47A9B93D4}" dt="2021-06-04T09:48:39.177" v="3555" actId="2711"/>
          <ac:spMkLst>
            <pc:docMk/>
            <pc:sldMk cId="1528373041" sldId="300"/>
            <ac:spMk id="2" creationId="{FA20DB36-238F-47A3-A1C5-0B632E1AD5D7}"/>
          </ac:spMkLst>
        </pc:spChg>
        <pc:spChg chg="mod">
          <ac:chgData name="Jerish B" userId="bc9a5334fe81bba9" providerId="LiveId" clId="{1214AE95-5372-4292-8F05-A4E47A9B93D4}" dt="2021-06-04T09:51:42.199" v="3606" actId="313"/>
          <ac:spMkLst>
            <pc:docMk/>
            <pc:sldMk cId="1528373041" sldId="300"/>
            <ac:spMk id="3" creationId="{9322AA6B-009F-488E-95F4-BFD189763521}"/>
          </ac:spMkLst>
        </pc:spChg>
      </pc:sldChg>
      <pc:sldChg chg="modSp new mod">
        <pc:chgData name="Jerish B" userId="bc9a5334fe81bba9" providerId="LiveId" clId="{1214AE95-5372-4292-8F05-A4E47A9B93D4}" dt="2021-06-04T10:01:08.378" v="3702" actId="113"/>
        <pc:sldMkLst>
          <pc:docMk/>
          <pc:sldMk cId="287329537" sldId="301"/>
        </pc:sldMkLst>
        <pc:spChg chg="mod">
          <ac:chgData name="Jerish B" userId="bc9a5334fe81bba9" providerId="LiveId" clId="{1214AE95-5372-4292-8F05-A4E47A9B93D4}" dt="2021-06-04T09:54:03.424" v="3666" actId="14100"/>
          <ac:spMkLst>
            <pc:docMk/>
            <pc:sldMk cId="287329537" sldId="301"/>
            <ac:spMk id="2" creationId="{2E05502F-24AF-4491-84F8-50EA10B8457E}"/>
          </ac:spMkLst>
        </pc:spChg>
        <pc:spChg chg="mod">
          <ac:chgData name="Jerish B" userId="bc9a5334fe81bba9" providerId="LiveId" clId="{1214AE95-5372-4292-8F05-A4E47A9B93D4}" dt="2021-06-04T10:01:08.378" v="3702" actId="113"/>
          <ac:spMkLst>
            <pc:docMk/>
            <pc:sldMk cId="287329537" sldId="301"/>
            <ac:spMk id="3" creationId="{57033A9D-3507-4016-AD96-4FCC7E0F43EB}"/>
          </ac:spMkLst>
        </pc:spChg>
      </pc:sldChg>
      <pc:sldChg chg="addSp delSp modSp new mod">
        <pc:chgData name="Jerish B" userId="bc9a5334fe81bba9" providerId="LiveId" clId="{1214AE95-5372-4292-8F05-A4E47A9B93D4}" dt="2021-06-04T10:01:49.522" v="3708" actId="1076"/>
        <pc:sldMkLst>
          <pc:docMk/>
          <pc:sldMk cId="1008021037" sldId="302"/>
        </pc:sldMkLst>
        <pc:spChg chg="del mod">
          <ac:chgData name="Jerish B" userId="bc9a5334fe81bba9" providerId="LiveId" clId="{1214AE95-5372-4292-8F05-A4E47A9B93D4}" dt="2021-06-04T09:57:54.803" v="3694" actId="478"/>
          <ac:spMkLst>
            <pc:docMk/>
            <pc:sldMk cId="1008021037" sldId="302"/>
            <ac:spMk id="2" creationId="{BAA74369-E730-4F69-A880-EC9C38272A04}"/>
          </ac:spMkLst>
        </pc:spChg>
        <pc:spChg chg="del mod">
          <ac:chgData name="Jerish B" userId="bc9a5334fe81bba9" providerId="LiveId" clId="{1214AE95-5372-4292-8F05-A4E47A9B93D4}" dt="2021-06-04T09:57:57.731" v="3696" actId="478"/>
          <ac:spMkLst>
            <pc:docMk/>
            <pc:sldMk cId="1008021037" sldId="302"/>
            <ac:spMk id="3" creationId="{0A8E3341-1E7F-4EF6-BD46-D99000BDB32A}"/>
          </ac:spMkLst>
        </pc:spChg>
        <pc:picChg chg="add mod">
          <ac:chgData name="Jerish B" userId="bc9a5334fe81bba9" providerId="LiveId" clId="{1214AE95-5372-4292-8F05-A4E47A9B93D4}" dt="2021-06-04T10:01:49.522" v="3708" actId="1076"/>
          <ac:picMkLst>
            <pc:docMk/>
            <pc:sldMk cId="1008021037" sldId="302"/>
            <ac:picMk id="1026" creationId="{C0DA5FDB-D94F-4562-A11E-8ACF53AFBFF5}"/>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92E39183-86A7-4F76-BB3C-E3470401DEAC}" type="datetimeFigureOut">
              <a:rPr lang="en-IN" smtClean="0"/>
              <a:pPr/>
              <a:t>19-01-2023</a:t>
            </a:fld>
            <a:endParaRPr lang="en-IN"/>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endParaRPr lang="en-IN"/>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8CCB81EE-ED38-4CE2-8CB8-A58BC4EF8429}"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2E39183-86A7-4F76-BB3C-E3470401DEAC}" type="datetimeFigureOut">
              <a:rPr lang="en-IN" smtClean="0"/>
              <a:pPr/>
              <a:t>19-01-2023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CCB81EE-ED38-4CE2-8CB8-A58BC4EF842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3"/>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extLst/>
          </a:lstStyle>
          <a:p>
            <a:fld id="{92E39183-86A7-4F76-BB3C-E3470401DEAC}" type="datetimeFigureOut">
              <a:rPr lang="en-IN" smtClean="0"/>
              <a:pPr/>
              <a:t>19-01-2023</a:t>
            </a:fld>
            <a:endParaRPr lang="en-IN"/>
          </a:p>
        </p:txBody>
      </p:sp>
      <p:sp>
        <p:nvSpPr>
          <p:cNvPr id="5" name="Footer Placeholder 4"/>
          <p:cNvSpPr>
            <a:spLocks noGrp="1"/>
          </p:cNvSpPr>
          <p:nvPr>
            <p:ph type="ftr" sz="quarter" idx="11"/>
          </p:nvPr>
        </p:nvSpPr>
        <p:spPr>
          <a:xfrm>
            <a:off x="609600" y="6556248"/>
            <a:ext cx="4876800" cy="228600"/>
          </a:xfrm>
        </p:spPr>
        <p:txBody>
          <a:bodyPr/>
          <a:lstStyle>
            <a:extLst/>
          </a:lstStyle>
          <a:p>
            <a:endParaRPr lang="en-IN"/>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8CCB81EE-ED38-4CE2-8CB8-A58BC4EF842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2E39183-86A7-4F76-BB3C-E3470401DEAC}" type="datetimeFigureOut">
              <a:rPr lang="en-IN" smtClean="0"/>
              <a:pPr/>
              <a:t>19-01-2023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CCB81EE-ED38-4CE2-8CB8-A58BC4EF842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92E39183-86A7-4F76-BB3C-E3470401DEAC}" type="datetimeFigureOut">
              <a:rPr lang="en-IN" smtClean="0"/>
              <a:pPr/>
              <a:t>19-01-2023</a:t>
            </a:fld>
            <a:endParaRPr lang="en-IN"/>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endParaRPr lang="en-IN"/>
          </a:p>
        </p:txBody>
      </p:sp>
      <p:sp>
        <p:nvSpPr>
          <p:cNvPr id="6" name="Slide Number Placeholder 5"/>
          <p:cNvSpPr>
            <a:spLocks noGrp="1"/>
          </p:cNvSpPr>
          <p:nvPr>
            <p:ph type="sldNum" sz="quarter" idx="12"/>
          </p:nvPr>
        </p:nvSpPr>
        <p:spPr>
          <a:xfrm>
            <a:off x="8978603" y="6555112"/>
            <a:ext cx="784448" cy="228600"/>
          </a:xfrm>
        </p:spPr>
        <p:txBody>
          <a:bodyPr/>
          <a:lstStyle>
            <a:extLst/>
          </a:lstStyle>
          <a:p>
            <a:fld id="{8CCB81EE-ED38-4CE2-8CB8-A58BC4EF8429}"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2E39183-86A7-4F76-BB3C-E3470401DEAC}" type="datetimeFigureOut">
              <a:rPr lang="en-IN" smtClean="0"/>
              <a:pPr/>
              <a:t>19-01-2023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CCB81EE-ED38-4CE2-8CB8-A58BC4EF842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2E39183-86A7-4F76-BB3C-E3470401DEAC}" type="datetimeFigureOut">
              <a:rPr lang="en-IN" smtClean="0"/>
              <a:pPr/>
              <a:t>19-01-2023</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8CCB81EE-ED38-4CE2-8CB8-A58BC4EF842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2E39183-86A7-4F76-BB3C-E3470401DEAC}" type="datetimeFigureOut">
              <a:rPr lang="en-IN" smtClean="0"/>
              <a:pPr/>
              <a:t>19-01-2023</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8CCB81EE-ED38-4CE2-8CB8-A58BC4EF842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92E39183-86A7-4F76-BB3C-E3470401DEAC}" type="datetimeFigureOut">
              <a:rPr lang="en-IN" smtClean="0"/>
              <a:pPr/>
              <a:t>19-01-2023</a:t>
            </a:fld>
            <a:endParaRPr lang="en-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a:p>
        </p:txBody>
      </p:sp>
      <p:sp>
        <p:nvSpPr>
          <p:cNvPr id="4" name="Slide Number Placeholder 3"/>
          <p:cNvSpPr>
            <a:spLocks noGrp="1"/>
          </p:cNvSpPr>
          <p:nvPr>
            <p:ph type="sldNum" sz="quarter" idx="12"/>
          </p:nvPr>
        </p:nvSpPr>
        <p:spPr/>
        <p:txBody>
          <a:bodyPr/>
          <a:lstStyle>
            <a:extLst/>
          </a:lstStyle>
          <a:p>
            <a:fld id="{8CCB81EE-ED38-4CE2-8CB8-A58BC4EF842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2E39183-86A7-4F76-BB3C-E3470401DEAC}" type="datetimeFigureOut">
              <a:rPr lang="en-IN" smtClean="0"/>
              <a:pPr/>
              <a:t>19-01-2023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CCB81EE-ED38-4CE2-8CB8-A58BC4EF842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92E39183-86A7-4F76-BB3C-E3470401DEAC}" type="datetimeFigureOut">
              <a:rPr lang="en-IN" smtClean="0"/>
              <a:pPr/>
              <a:t>19-01-2023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CCB81EE-ED38-4CE2-8CB8-A58BC4EF8429}" type="slidenum">
              <a:rPr lang="en-IN" smtClean="0"/>
              <a:pPr/>
              <a:t>‹#›</a:t>
            </a:fld>
            <a:endParaRPr lang="en-IN"/>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92E39183-86A7-4F76-BB3C-E3470401DEAC}" type="datetimeFigureOut">
              <a:rPr lang="en-IN" smtClean="0"/>
              <a:pPr/>
              <a:t>19-01-2023</a:t>
            </a:fld>
            <a:endParaRPr lang="en-IN"/>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8CCB81EE-ED38-4CE2-8CB8-A58BC4EF842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39B0B7-1052-4EDD-8E7F-24C493BFB8F1}"/>
              </a:ext>
            </a:extLst>
          </p:cNvPr>
          <p:cNvSpPr>
            <a:spLocks noGrp="1"/>
          </p:cNvSpPr>
          <p:nvPr>
            <p:ph type="ctrTitle"/>
          </p:nvPr>
        </p:nvSpPr>
        <p:spPr>
          <a:xfrm>
            <a:off x="665825" y="790113"/>
            <a:ext cx="10653203" cy="923278"/>
          </a:xfrm>
        </p:spPr>
        <p:txBody>
          <a:bodyPr/>
          <a:lstStyle/>
          <a:p>
            <a:r>
              <a:rPr lang="en-IN" sz="1800" b="0" i="0" u="none" strike="noStrike" baseline="0" dirty="0">
                <a:solidFill>
                  <a:srgbClr val="000000"/>
                </a:solidFill>
              </a:rPr>
              <a:t/>
            </a:r>
            <a:br>
              <a:rPr lang="en-IN" sz="1800" b="0" i="0" u="none" strike="noStrike" baseline="0" dirty="0">
                <a:solidFill>
                  <a:srgbClr val="000000"/>
                </a:solidFill>
              </a:rPr>
            </a:br>
            <a:r>
              <a:rPr lang="en-IN" sz="1800" b="0" i="0" u="none" strike="noStrike" baseline="0" dirty="0">
                <a:solidFill>
                  <a:srgbClr val="000000"/>
                </a:solidFill>
              </a:rPr>
              <a:t> </a:t>
            </a:r>
            <a:r>
              <a:rPr lang="en-IN" sz="3600" b="0" i="0" u="none" strike="noStrike" baseline="0" dirty="0">
                <a:solidFill>
                  <a:schemeClr val="tx1"/>
                </a:solidFill>
                <a:latin typeface="Quicksand" panose="020B0604020202020204" charset="0"/>
              </a:rPr>
              <a:t>HOUSE PRICE PREDICTION PROJECT </a:t>
            </a:r>
            <a:endParaRPr lang="en-IN" sz="3600" dirty="0">
              <a:solidFill>
                <a:schemeClr val="tx1"/>
              </a:solidFill>
              <a:latin typeface="Quicksand" panose="020B0604020202020204" charset="0"/>
            </a:endParaRPr>
          </a:p>
        </p:txBody>
      </p:sp>
      <p:sp>
        <p:nvSpPr>
          <p:cNvPr id="3" name="Subtitle 2">
            <a:extLst>
              <a:ext uri="{FF2B5EF4-FFF2-40B4-BE49-F238E27FC236}">
                <a16:creationId xmlns="" xmlns:a16="http://schemas.microsoft.com/office/drawing/2014/main" id="{2A35CB43-5032-4AD8-B0C3-132F09452C3F}"/>
              </a:ext>
            </a:extLst>
          </p:cNvPr>
          <p:cNvSpPr>
            <a:spLocks noGrp="1"/>
          </p:cNvSpPr>
          <p:nvPr>
            <p:ph type="subTitle" idx="1"/>
          </p:nvPr>
        </p:nvSpPr>
        <p:spPr>
          <a:xfrm>
            <a:off x="7466119" y="4394447"/>
            <a:ext cx="3344607" cy="1447060"/>
          </a:xfrm>
        </p:spPr>
        <p:txBody>
          <a:bodyPr>
            <a:normAutofit/>
          </a:bodyPr>
          <a:lstStyle/>
          <a:p>
            <a:r>
              <a:rPr lang="en-US" sz="2400" dirty="0">
                <a:latin typeface="Quicksand" panose="020B0604020202020204" charset="0"/>
              </a:rPr>
              <a:t>SUBMITTED BY,</a:t>
            </a:r>
          </a:p>
          <a:p>
            <a:r>
              <a:rPr lang="en-US" sz="2400" dirty="0" smtClean="0">
                <a:latin typeface="Quicksand" panose="020B0604020202020204" charset="0"/>
              </a:rPr>
              <a:t>SARANYA.M</a:t>
            </a:r>
            <a:endParaRPr lang="en-IN" sz="2400" dirty="0">
              <a:latin typeface="Quicksand" panose="020B0604020202020204" charset="0"/>
            </a:endParaRPr>
          </a:p>
        </p:txBody>
      </p:sp>
    </p:spTree>
    <p:extLst>
      <p:ext uri="{BB962C8B-B14F-4D97-AF65-F5344CB8AC3E}">
        <p14:creationId xmlns="" xmlns:p14="http://schemas.microsoft.com/office/powerpoint/2010/main" val="3977436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E14D81-FEC6-47EB-9692-A4037FA75DC9}"/>
              </a:ext>
            </a:extLst>
          </p:cNvPr>
          <p:cNvSpPr>
            <a:spLocks noGrp="1"/>
          </p:cNvSpPr>
          <p:nvPr>
            <p:ph type="title"/>
          </p:nvPr>
        </p:nvSpPr>
        <p:spPr>
          <a:xfrm>
            <a:off x="913795" y="609600"/>
            <a:ext cx="10353762" cy="704295"/>
          </a:xfrm>
        </p:spPr>
        <p:txBody>
          <a:bodyPr>
            <a:normAutofit/>
          </a:bodyPr>
          <a:lstStyle/>
          <a:p>
            <a:pPr algn="l"/>
            <a:r>
              <a:rPr lang="en-US" sz="3600" dirty="0">
                <a:solidFill>
                  <a:schemeClr val="tx1"/>
                </a:solidFill>
                <a:latin typeface="quicksand" panose="020B0604020202020204" charset="0"/>
              </a:rPr>
              <a:t>DATA PREPROCESSING</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B7886F59-BA45-42D1-870B-6F7CB3AC6738}"/>
              </a:ext>
            </a:extLst>
          </p:cNvPr>
          <p:cNvSpPr>
            <a:spLocks noGrp="1"/>
          </p:cNvSpPr>
          <p:nvPr>
            <p:ph idx="1"/>
          </p:nvPr>
        </p:nvSpPr>
        <p:spPr>
          <a:xfrm>
            <a:off x="913795" y="1732449"/>
            <a:ext cx="10353762" cy="2493322"/>
          </a:xfrm>
        </p:spPr>
        <p:txBody>
          <a:bodyPr>
            <a:normAutofit lnSpcReduction="10000"/>
          </a:bodyPr>
          <a:lstStyle/>
          <a:p>
            <a:pPr algn="just"/>
            <a:r>
              <a:rPr lang="en-US" sz="1800" b="0" i="0" u="none" strike="noStrike" baseline="0" dirty="0">
                <a:solidFill>
                  <a:schemeClr val="tx1"/>
                </a:solidFill>
                <a:latin typeface="Quicksand" panose="020B0604020202020204" charset="0"/>
              </a:rPr>
              <a:t>Data pre-processing in Machine Learning refers to the technique of preparing (cleaning and organizing) the raw data to make it suitable for a building and training Machine Learning models. In other words, whenever the data is gathered from different sources it is collected in raw format which is not feasible for the analysis. Data pre-processing is an integral step in Machine Learning as the quality of data and the useful information that can be derived from it directly affects the ability of our model to learn; therefore, it is extremely important that we pre- process our data before feeding it into our model. </a:t>
            </a:r>
          </a:p>
          <a:p>
            <a:pPr marL="36900" indent="0" algn="just">
              <a:buNone/>
            </a:pPr>
            <a:r>
              <a:rPr lang="en-US" sz="2800" i="0" u="none" strike="noStrike" baseline="0" dirty="0">
                <a:solidFill>
                  <a:schemeClr val="tx1"/>
                </a:solidFill>
                <a:latin typeface="quicksand" panose="020B0604020202020204" charset="0"/>
              </a:rPr>
              <a:t>CHECKING THE VALUE COUNTS OF CATEGORICAL DATA</a:t>
            </a:r>
            <a:endParaRPr lang="en-US" sz="2800" dirty="0">
              <a:solidFill>
                <a:schemeClr val="tx1"/>
              </a:solidFill>
              <a:latin typeface="quicksand" panose="020B0604020202020204" charset="0"/>
            </a:endParaRPr>
          </a:p>
          <a:p>
            <a:pPr marL="36900" indent="0" algn="just">
              <a:buNone/>
            </a:pPr>
            <a:endParaRPr lang="en-IN" sz="1800" dirty="0">
              <a:solidFill>
                <a:schemeClr val="tx1"/>
              </a:solidFill>
              <a:latin typeface="Quicksand" panose="020B0604020202020204" charset="0"/>
            </a:endParaRPr>
          </a:p>
        </p:txBody>
      </p:sp>
      <p:pic>
        <p:nvPicPr>
          <p:cNvPr id="2050" name="Picture 2"/>
          <p:cNvPicPr>
            <a:picLocks noChangeAspect="1" noChangeArrowheads="1"/>
          </p:cNvPicPr>
          <p:nvPr/>
        </p:nvPicPr>
        <p:blipFill>
          <a:blip r:embed="rId2"/>
          <a:srcRect l="11646" t="56607" r="29521" b="11964"/>
          <a:stretch>
            <a:fillRect/>
          </a:stretch>
        </p:blipFill>
        <p:spPr bwMode="auto">
          <a:xfrm>
            <a:off x="1867988" y="4245429"/>
            <a:ext cx="7654835" cy="2299063"/>
          </a:xfrm>
          <a:prstGeom prst="rect">
            <a:avLst/>
          </a:prstGeom>
          <a:noFill/>
          <a:ln w="9525">
            <a:noFill/>
            <a:miter lim="800000"/>
            <a:headEnd/>
            <a:tailEnd/>
          </a:ln>
          <a:effectLst/>
        </p:spPr>
      </p:pic>
    </p:spTree>
    <p:extLst>
      <p:ext uri="{BB962C8B-B14F-4D97-AF65-F5344CB8AC3E}">
        <p14:creationId xmlns="" xmlns:p14="http://schemas.microsoft.com/office/powerpoint/2010/main" val="2349935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61A09B-F129-4733-B063-452BF5954405}"/>
              </a:ext>
            </a:extLst>
          </p:cNvPr>
          <p:cNvSpPr>
            <a:spLocks noGrp="1"/>
          </p:cNvSpPr>
          <p:nvPr>
            <p:ph type="title"/>
          </p:nvPr>
        </p:nvSpPr>
        <p:spPr>
          <a:xfrm>
            <a:off x="399496" y="609600"/>
            <a:ext cx="11647502" cy="970450"/>
          </a:xfrm>
        </p:spPr>
        <p:txBody>
          <a:bodyPr>
            <a:noAutofit/>
          </a:bodyPr>
          <a:lstStyle/>
          <a:p>
            <a:pPr lvl="0"/>
            <a:r>
              <a:rPr lang="en-IN" sz="3600" dirty="0" smtClean="0">
                <a:solidFill>
                  <a:schemeClr val="tx1"/>
                </a:solidFill>
                <a:latin typeface="quicksand" panose="020B0604020202020204" charset="0"/>
              </a:rPr>
              <a:t>Data Inputs- Logic- Output Relationships</a:t>
            </a:r>
            <a:endParaRPr lang="en-IN" sz="3600" dirty="0">
              <a:solidFill>
                <a:schemeClr val="tx1"/>
              </a:solidFill>
              <a:latin typeface="quicksand" panose="020B0604020202020204" charset="0"/>
            </a:endParaRPr>
          </a:p>
        </p:txBody>
      </p:sp>
      <p:sp>
        <p:nvSpPr>
          <p:cNvPr id="6" name="Content Placeholder 2">
            <a:extLst>
              <a:ext uri="{FF2B5EF4-FFF2-40B4-BE49-F238E27FC236}">
                <a16:creationId xmlns="" xmlns:a16="http://schemas.microsoft.com/office/drawing/2014/main" id="{B7886F59-BA45-42D1-870B-6F7CB3AC6738}"/>
              </a:ext>
            </a:extLst>
          </p:cNvPr>
          <p:cNvSpPr>
            <a:spLocks noGrp="1"/>
          </p:cNvSpPr>
          <p:nvPr>
            <p:ph idx="1"/>
          </p:nvPr>
        </p:nvSpPr>
        <p:spPr>
          <a:xfrm>
            <a:off x="913795" y="1732449"/>
            <a:ext cx="10353762" cy="2493322"/>
          </a:xfrm>
        </p:spPr>
        <p:txBody>
          <a:bodyPr>
            <a:normAutofit/>
          </a:bodyPr>
          <a:lstStyle/>
          <a:p>
            <a:r>
              <a:rPr lang="en-IN" sz="1800" dirty="0" smtClean="0"/>
              <a:t>Feature selection is the system of decreasing the wide variety of input variables while making a predictive model. It is ideal to lessen the wide variety of input variables to each lessen the computational value of </a:t>
            </a:r>
            <a:r>
              <a:rPr lang="en-IN" sz="1800" dirty="0" err="1" smtClean="0"/>
              <a:t>modeling</a:t>
            </a:r>
            <a:r>
              <a:rPr lang="en-IN" sz="1800" dirty="0" smtClean="0"/>
              <a:t> and, in a few cases, to enhance the overall performance of the model. The problem belongs to the Airline domain so booking ticket date of the flight and date of journey is more important, also flight duration is more impact on the out put</a:t>
            </a:r>
          </a:p>
          <a:p>
            <a:r>
              <a:rPr lang="en-IN" sz="1800" dirty="0" smtClean="0"/>
              <a:t>Any change in the flight duration and ticket booking and date of journey change in output (flight ticket price)</a:t>
            </a:r>
          </a:p>
          <a:p>
            <a:pPr marL="36900" indent="0" algn="just">
              <a:buNone/>
            </a:pPr>
            <a:endParaRPr lang="en-IN" sz="1800" dirty="0">
              <a:solidFill>
                <a:schemeClr val="tx1"/>
              </a:solidFill>
              <a:latin typeface="Quicksand" panose="020B0604020202020204" charset="0"/>
            </a:endParaRPr>
          </a:p>
        </p:txBody>
      </p:sp>
      <p:pic>
        <p:nvPicPr>
          <p:cNvPr id="7" name="Picture 6"/>
          <p:cNvPicPr/>
          <p:nvPr/>
        </p:nvPicPr>
        <p:blipFill>
          <a:blip r:embed="rId2"/>
          <a:srcRect l="11646" t="56607" r="29521" b="11964"/>
          <a:stretch>
            <a:fillRect/>
          </a:stretch>
        </p:blipFill>
        <p:spPr bwMode="auto">
          <a:xfrm>
            <a:off x="1867990" y="4070583"/>
            <a:ext cx="8072844" cy="2016707"/>
          </a:xfrm>
          <a:prstGeom prst="rect">
            <a:avLst/>
          </a:prstGeom>
          <a:noFill/>
          <a:ln w="9525">
            <a:noFill/>
            <a:miter lim="800000"/>
            <a:headEnd/>
            <a:tailEnd/>
          </a:ln>
          <a:effectLst/>
        </p:spPr>
      </p:pic>
    </p:spTree>
    <p:extLst>
      <p:ext uri="{BB962C8B-B14F-4D97-AF65-F5344CB8AC3E}">
        <p14:creationId xmlns="" xmlns:p14="http://schemas.microsoft.com/office/powerpoint/2010/main" val="781497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D255C9-72DC-4809-9B63-80F9961FEF3C}"/>
              </a:ext>
            </a:extLst>
          </p:cNvPr>
          <p:cNvSpPr>
            <a:spLocks noGrp="1"/>
          </p:cNvSpPr>
          <p:nvPr>
            <p:ph type="title"/>
          </p:nvPr>
        </p:nvSpPr>
        <p:spPr/>
        <p:txBody>
          <a:bodyPr>
            <a:noAutofit/>
          </a:bodyPr>
          <a:lstStyle/>
          <a:p>
            <a:pPr lvl="0"/>
            <a:r>
              <a:rPr lang="en-IN" sz="2800" dirty="0" smtClean="0">
                <a:solidFill>
                  <a:schemeClr val="tx1"/>
                </a:solidFill>
                <a:latin typeface="quicksand" panose="020B0604020202020204" charset="0"/>
              </a:rPr>
              <a:t>State the set of assumptions (if any) related to the problem under consideration</a:t>
            </a:r>
            <a:endParaRPr lang="en-IN" sz="2800" dirty="0">
              <a:solidFill>
                <a:schemeClr val="tx1"/>
              </a:solidFill>
              <a:latin typeface="quicksand" panose="020B0604020202020204" charset="0"/>
            </a:endParaRPr>
          </a:p>
        </p:txBody>
      </p:sp>
      <p:sp>
        <p:nvSpPr>
          <p:cNvPr id="6" name="Content Placeholder 2">
            <a:extLst>
              <a:ext uri="{FF2B5EF4-FFF2-40B4-BE49-F238E27FC236}">
                <a16:creationId xmlns="" xmlns:a16="http://schemas.microsoft.com/office/drawing/2014/main" id="{B7886F59-BA45-42D1-870B-6F7CB3AC6738}"/>
              </a:ext>
            </a:extLst>
          </p:cNvPr>
          <p:cNvSpPr>
            <a:spLocks noGrp="1"/>
          </p:cNvSpPr>
          <p:nvPr>
            <p:ph idx="1"/>
          </p:nvPr>
        </p:nvSpPr>
        <p:spPr>
          <a:xfrm>
            <a:off x="913795" y="1732449"/>
            <a:ext cx="10353762" cy="1585517"/>
          </a:xfrm>
        </p:spPr>
        <p:txBody>
          <a:bodyPr>
            <a:normAutofit/>
          </a:bodyPr>
          <a:lstStyle/>
          <a:p>
            <a:r>
              <a:rPr lang="en-IN" sz="1800" dirty="0" smtClean="0"/>
              <a:t>Algorithm used in our model is Random forest. Random forest is supervised machine learning algorithm. It is a collection of multiple decision trees whose results are aggregated into one final result. As the name suggests, "Random Forest is a classifier that contains a multiple number of decision trees on various subsets of the given dataset and takes the average to improve the predictive or final accuracy of that </a:t>
            </a:r>
            <a:r>
              <a:rPr lang="en-IN" sz="1800" dirty="0" smtClean="0"/>
              <a:t>dataset</a:t>
            </a:r>
            <a:endParaRPr lang="en-IN" sz="1800" dirty="0" smtClean="0"/>
          </a:p>
        </p:txBody>
      </p:sp>
      <p:pic>
        <p:nvPicPr>
          <p:cNvPr id="46081" name="Picture 1"/>
          <p:cNvPicPr>
            <a:picLocks noChangeAspect="1" noChangeArrowheads="1"/>
          </p:cNvPicPr>
          <p:nvPr/>
        </p:nvPicPr>
        <p:blipFill>
          <a:blip r:embed="rId2"/>
          <a:srcRect l="7630" t="26429" r="9843" b="12678"/>
          <a:stretch>
            <a:fillRect/>
          </a:stretch>
        </p:blipFill>
        <p:spPr bwMode="auto">
          <a:xfrm>
            <a:off x="444137" y="3187337"/>
            <a:ext cx="10280469" cy="3135086"/>
          </a:xfrm>
          <a:prstGeom prst="rect">
            <a:avLst/>
          </a:prstGeom>
          <a:noFill/>
          <a:ln w="9525">
            <a:noFill/>
            <a:miter lim="800000"/>
            <a:headEnd/>
            <a:tailEnd/>
          </a:ln>
          <a:effectLst/>
        </p:spPr>
      </p:pic>
    </p:spTree>
    <p:extLst>
      <p:ext uri="{BB962C8B-B14F-4D97-AF65-F5344CB8AC3E}">
        <p14:creationId xmlns="" xmlns:p14="http://schemas.microsoft.com/office/powerpoint/2010/main" val="1558394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B9763D-AE09-471E-A910-92C1CD5FA31C}"/>
              </a:ext>
            </a:extLst>
          </p:cNvPr>
          <p:cNvSpPr>
            <a:spLocks noGrp="1"/>
          </p:cNvSpPr>
          <p:nvPr>
            <p:ph type="title"/>
          </p:nvPr>
        </p:nvSpPr>
        <p:spPr>
          <a:xfrm>
            <a:off x="1005235" y="587829"/>
            <a:ext cx="10353762" cy="966651"/>
          </a:xfrm>
        </p:spPr>
        <p:txBody>
          <a:bodyPr>
            <a:noAutofit/>
          </a:bodyPr>
          <a:lstStyle/>
          <a:p>
            <a:pPr lvl="0"/>
            <a:r>
              <a:rPr lang="en-IN" sz="2000" dirty="0" smtClean="0">
                <a:solidFill>
                  <a:schemeClr val="tx1"/>
                </a:solidFill>
                <a:latin typeface="quicksand" panose="020B0604020202020204" charset="0"/>
              </a:rPr>
              <a:t/>
            </a:r>
            <a:br>
              <a:rPr lang="en-IN" sz="2000" dirty="0" smtClean="0">
                <a:solidFill>
                  <a:schemeClr val="tx1"/>
                </a:solidFill>
                <a:latin typeface="quicksand" panose="020B0604020202020204" charset="0"/>
              </a:rPr>
            </a:br>
            <a:r>
              <a:rPr lang="en-IN" sz="2000" dirty="0" smtClean="0">
                <a:solidFill>
                  <a:schemeClr val="tx1"/>
                </a:solidFill>
                <a:latin typeface="quicksand" panose="020B0604020202020204" charset="0"/>
              </a:rPr>
              <a:t/>
            </a:r>
            <a:br>
              <a:rPr lang="en-IN" sz="2000" dirty="0" smtClean="0">
                <a:solidFill>
                  <a:schemeClr val="tx1"/>
                </a:solidFill>
                <a:latin typeface="quicksand" panose="020B0604020202020204" charset="0"/>
              </a:rPr>
            </a:br>
            <a:r>
              <a:rPr lang="en-IN" sz="2000" dirty="0" smtClean="0">
                <a:solidFill>
                  <a:schemeClr val="tx1"/>
                </a:solidFill>
                <a:latin typeface="quicksand" panose="020B0604020202020204" charset="0"/>
              </a:rPr>
              <a:t/>
            </a:r>
            <a:br>
              <a:rPr lang="en-IN" sz="2000" dirty="0" smtClean="0">
                <a:solidFill>
                  <a:schemeClr val="tx1"/>
                </a:solidFill>
                <a:latin typeface="quicksand" panose="020B0604020202020204" charset="0"/>
              </a:rPr>
            </a:br>
            <a:r>
              <a:rPr lang="en-IN" sz="2000" dirty="0" smtClean="0">
                <a:solidFill>
                  <a:schemeClr val="tx1"/>
                </a:solidFill>
                <a:latin typeface="quicksand" panose="020B0604020202020204" charset="0"/>
              </a:rPr>
              <a:t/>
            </a:r>
            <a:br>
              <a:rPr lang="en-IN" sz="2000" dirty="0" smtClean="0">
                <a:solidFill>
                  <a:schemeClr val="tx1"/>
                </a:solidFill>
                <a:latin typeface="quicksand" panose="020B0604020202020204" charset="0"/>
              </a:rPr>
            </a:br>
            <a:r>
              <a:rPr lang="en-IN" sz="2000" dirty="0" smtClean="0">
                <a:solidFill>
                  <a:schemeClr val="tx1"/>
                </a:solidFill>
                <a:latin typeface="quicksand" panose="020B0604020202020204" charset="0"/>
              </a:rPr>
              <a:t/>
            </a:r>
            <a:br>
              <a:rPr lang="en-IN" sz="2000" dirty="0" smtClean="0">
                <a:solidFill>
                  <a:schemeClr val="tx1"/>
                </a:solidFill>
                <a:latin typeface="quicksand" panose="020B0604020202020204" charset="0"/>
              </a:rPr>
            </a:br>
            <a:r>
              <a:rPr lang="en-IN" sz="2000" dirty="0" smtClean="0">
                <a:solidFill>
                  <a:schemeClr val="tx1"/>
                </a:solidFill>
                <a:latin typeface="quicksand" panose="020B0604020202020204" charset="0"/>
              </a:rPr>
              <a:t/>
            </a:r>
            <a:br>
              <a:rPr lang="en-IN" sz="2000" dirty="0" smtClean="0">
                <a:solidFill>
                  <a:schemeClr val="tx1"/>
                </a:solidFill>
                <a:latin typeface="quicksand" panose="020B0604020202020204" charset="0"/>
              </a:rPr>
            </a:br>
            <a:r>
              <a:rPr lang="en-IN" sz="2000" dirty="0" smtClean="0">
                <a:solidFill>
                  <a:schemeClr val="tx1"/>
                </a:solidFill>
                <a:latin typeface="quicksand" panose="020B0604020202020204" charset="0"/>
              </a:rPr>
              <a:t/>
            </a:r>
            <a:br>
              <a:rPr lang="en-IN" sz="2000" dirty="0" smtClean="0">
                <a:solidFill>
                  <a:schemeClr val="tx1"/>
                </a:solidFill>
                <a:latin typeface="quicksand" panose="020B0604020202020204" charset="0"/>
              </a:rPr>
            </a:br>
            <a:r>
              <a:rPr lang="en-IN" sz="2000" dirty="0" smtClean="0">
                <a:solidFill>
                  <a:schemeClr val="tx1"/>
                </a:solidFill>
                <a:latin typeface="quicksand" panose="020B0604020202020204" charset="0"/>
              </a:rPr>
              <a:t/>
            </a:r>
            <a:br>
              <a:rPr lang="en-IN" sz="2000" dirty="0" smtClean="0">
                <a:solidFill>
                  <a:schemeClr val="tx1"/>
                </a:solidFill>
                <a:latin typeface="quicksand" panose="020B0604020202020204" charset="0"/>
              </a:rPr>
            </a:br>
            <a:r>
              <a:rPr lang="en-IN" sz="2000" dirty="0" smtClean="0">
                <a:solidFill>
                  <a:schemeClr val="tx1"/>
                </a:solidFill>
                <a:latin typeface="quicksand" panose="020B0604020202020204" charset="0"/>
              </a:rPr>
              <a:t/>
            </a:r>
            <a:br>
              <a:rPr lang="en-IN" sz="2000" dirty="0" smtClean="0">
                <a:solidFill>
                  <a:schemeClr val="tx1"/>
                </a:solidFill>
                <a:latin typeface="quicksand" panose="020B0604020202020204" charset="0"/>
              </a:rPr>
            </a:br>
            <a:r>
              <a:rPr lang="en-IN" sz="2000" dirty="0" smtClean="0">
                <a:solidFill>
                  <a:schemeClr val="tx1"/>
                </a:solidFill>
                <a:latin typeface="quicksand" panose="020B0604020202020204" charset="0"/>
              </a:rPr>
              <a:t/>
            </a:r>
            <a:br>
              <a:rPr lang="en-IN" sz="2000" dirty="0" smtClean="0">
                <a:solidFill>
                  <a:schemeClr val="tx1"/>
                </a:solidFill>
                <a:latin typeface="quicksand" panose="020B0604020202020204" charset="0"/>
              </a:rPr>
            </a:br>
            <a:r>
              <a:rPr lang="en-IN" sz="2000" dirty="0" smtClean="0">
                <a:solidFill>
                  <a:schemeClr val="tx1"/>
                </a:solidFill>
                <a:latin typeface="quicksand" panose="020B0604020202020204" charset="0"/>
              </a:rPr>
              <a:t/>
            </a:r>
            <a:br>
              <a:rPr lang="en-IN" sz="2000" dirty="0" smtClean="0">
                <a:solidFill>
                  <a:schemeClr val="tx1"/>
                </a:solidFill>
                <a:latin typeface="quicksand" panose="020B0604020202020204" charset="0"/>
              </a:rPr>
            </a:br>
            <a:r>
              <a:rPr lang="en-IN" sz="2000" dirty="0" smtClean="0">
                <a:solidFill>
                  <a:schemeClr val="tx1"/>
                </a:solidFill>
                <a:latin typeface="quicksand" panose="020B0604020202020204" charset="0"/>
              </a:rPr>
              <a:t/>
            </a:r>
            <a:br>
              <a:rPr lang="en-IN" sz="2000" dirty="0" smtClean="0">
                <a:solidFill>
                  <a:schemeClr val="tx1"/>
                </a:solidFill>
                <a:latin typeface="quicksand" panose="020B0604020202020204" charset="0"/>
              </a:rPr>
            </a:br>
            <a:r>
              <a:rPr lang="en-IN" sz="2000" dirty="0" smtClean="0">
                <a:solidFill>
                  <a:schemeClr val="tx1"/>
                </a:solidFill>
                <a:latin typeface="quicksand" panose="020B0604020202020204" charset="0"/>
              </a:rPr>
              <a:t/>
            </a:r>
            <a:br>
              <a:rPr lang="en-IN" sz="2000" dirty="0" smtClean="0">
                <a:solidFill>
                  <a:schemeClr val="tx1"/>
                </a:solidFill>
                <a:latin typeface="quicksand" panose="020B0604020202020204" charset="0"/>
              </a:rPr>
            </a:br>
            <a:r>
              <a:rPr lang="en-IN" sz="2000" dirty="0" smtClean="0">
                <a:solidFill>
                  <a:schemeClr val="tx1"/>
                </a:solidFill>
                <a:latin typeface="quicksand" panose="020B0604020202020204" charset="0"/>
              </a:rPr>
              <a:t/>
            </a:r>
            <a:br>
              <a:rPr lang="en-IN" sz="2000" dirty="0" smtClean="0">
                <a:solidFill>
                  <a:schemeClr val="tx1"/>
                </a:solidFill>
                <a:latin typeface="quicksand" panose="020B0604020202020204" charset="0"/>
              </a:rPr>
            </a:br>
            <a:r>
              <a:rPr lang="en-IN" sz="2000" dirty="0" smtClean="0">
                <a:solidFill>
                  <a:schemeClr val="tx1"/>
                </a:solidFill>
                <a:latin typeface="quicksand" panose="020B0604020202020204" charset="0"/>
              </a:rPr>
              <a:t/>
            </a:r>
            <a:br>
              <a:rPr lang="en-IN" sz="2000" dirty="0" smtClean="0">
                <a:solidFill>
                  <a:schemeClr val="tx1"/>
                </a:solidFill>
                <a:latin typeface="quicksand" panose="020B0604020202020204" charset="0"/>
              </a:rPr>
            </a:br>
            <a:r>
              <a:rPr lang="en-IN" sz="2000" dirty="0" smtClean="0">
                <a:solidFill>
                  <a:schemeClr val="tx1"/>
                </a:solidFill>
                <a:latin typeface="quicksand" panose="020B0604020202020204" charset="0"/>
              </a:rPr>
              <a:t/>
            </a:r>
            <a:br>
              <a:rPr lang="en-IN" sz="2000" dirty="0" smtClean="0">
                <a:solidFill>
                  <a:schemeClr val="tx1"/>
                </a:solidFill>
                <a:latin typeface="quicksand" panose="020B0604020202020204" charset="0"/>
              </a:rPr>
            </a:br>
            <a:r>
              <a:rPr lang="en-IN" sz="2000" dirty="0" smtClean="0">
                <a:solidFill>
                  <a:schemeClr val="tx1"/>
                </a:solidFill>
                <a:latin typeface="quicksand" panose="020B0604020202020204" charset="0"/>
              </a:rPr>
              <a:t>Model/s </a:t>
            </a:r>
            <a:r>
              <a:rPr lang="en-IN" sz="2000" dirty="0" smtClean="0">
                <a:solidFill>
                  <a:schemeClr val="tx1"/>
                </a:solidFill>
                <a:latin typeface="quicksand" panose="020B0604020202020204" charset="0"/>
              </a:rPr>
              <a:t>Development and Evaluation</a:t>
            </a:r>
            <a:br>
              <a:rPr lang="en-IN" sz="2000" dirty="0" smtClean="0">
                <a:solidFill>
                  <a:schemeClr val="tx1"/>
                </a:solidFill>
                <a:latin typeface="quicksand" panose="020B0604020202020204" charset="0"/>
              </a:rPr>
            </a:br>
            <a:r>
              <a:rPr lang="en-IN" sz="2000" dirty="0" smtClean="0">
                <a:solidFill>
                  <a:schemeClr val="tx1"/>
                </a:solidFill>
                <a:latin typeface="quicksand" panose="020B0604020202020204" charset="0"/>
              </a:rPr>
              <a:t>Identification of possible problem-solving approaches (methods)</a:t>
            </a:r>
            <a:r>
              <a:rPr lang="en-IN" sz="3600" dirty="0" smtClean="0"/>
              <a:t/>
            </a:r>
            <a:br>
              <a:rPr lang="en-IN" sz="3600" dirty="0" smtClean="0"/>
            </a:br>
            <a:r>
              <a:rPr lang="en-IN" sz="3600" dirty="0" smtClean="0"/>
              <a:t> </a:t>
            </a:r>
            <a:endParaRPr lang="en-IN" sz="3600" dirty="0"/>
          </a:p>
        </p:txBody>
      </p:sp>
      <p:sp>
        <p:nvSpPr>
          <p:cNvPr id="7" name="Content Placeholder 6">
            <a:extLst>
              <a:ext uri="{FF2B5EF4-FFF2-40B4-BE49-F238E27FC236}">
                <a16:creationId xmlns="" xmlns:a16="http://schemas.microsoft.com/office/drawing/2014/main" id="{CD3C6109-E51B-48A9-BE8C-2A4E1B345550}"/>
              </a:ext>
            </a:extLst>
          </p:cNvPr>
          <p:cNvSpPr>
            <a:spLocks noGrp="1"/>
          </p:cNvSpPr>
          <p:nvPr>
            <p:ph idx="1"/>
          </p:nvPr>
        </p:nvSpPr>
        <p:spPr>
          <a:xfrm>
            <a:off x="913795" y="1384918"/>
            <a:ext cx="10353762" cy="2808260"/>
          </a:xfrm>
        </p:spPr>
        <p:txBody>
          <a:bodyPr>
            <a:normAutofit lnSpcReduction="10000"/>
          </a:bodyPr>
          <a:lstStyle/>
          <a:p>
            <a:r>
              <a:rPr lang="en-IN" sz="1800" dirty="0" smtClean="0"/>
              <a:t>These techniques are taking into consideration numerous financial, advertising, business and social elements intently linked with the very last airfare charges. It may be tough to </a:t>
            </a:r>
            <a:r>
              <a:rPr lang="en-IN" sz="1800" dirty="0" err="1" smtClean="0"/>
              <a:t>betthe</a:t>
            </a:r>
            <a:r>
              <a:rPr lang="en-IN" sz="1800" dirty="0" smtClean="0"/>
              <a:t> airfare price tag fee whilst. We test it nowadays as compared to the alternative day. The vacationers who need to go to a brand new location need to realize the price tag fee to be able to get the most inexpensive and positive price tag fee with their needs. This whole thing brings the concept to make a prediction approximately the flight tickets to be able to make the vacationers simpler to book their tickets with their needs. Due to the excessive complexity of the pricing fashions implemented with the aid of using the airlines, it's miles very tough a client to buy an air price tag with inside the lowest fee, for the reason that fee modifications dynamically.</a:t>
            </a:r>
            <a:endParaRPr lang="en-IN" sz="1800" dirty="0"/>
          </a:p>
        </p:txBody>
      </p:sp>
      <p:pic>
        <p:nvPicPr>
          <p:cNvPr id="5" name="Picture 4"/>
          <p:cNvPicPr/>
          <p:nvPr/>
        </p:nvPicPr>
        <p:blipFill>
          <a:blip r:embed="rId2"/>
          <a:srcRect l="7478" t="24556" r="12087" b="12426"/>
          <a:stretch>
            <a:fillRect/>
          </a:stretch>
        </p:blipFill>
        <p:spPr bwMode="auto">
          <a:xfrm>
            <a:off x="2756263" y="4233455"/>
            <a:ext cx="7106194" cy="1971402"/>
          </a:xfrm>
          <a:prstGeom prst="rect">
            <a:avLst/>
          </a:prstGeom>
          <a:noFill/>
          <a:ln w="9525">
            <a:noFill/>
            <a:miter lim="800000"/>
            <a:headEnd/>
            <a:tailEnd/>
          </a:ln>
        </p:spPr>
      </p:pic>
    </p:spTree>
    <p:extLst>
      <p:ext uri="{BB962C8B-B14F-4D97-AF65-F5344CB8AC3E}">
        <p14:creationId xmlns="" xmlns:p14="http://schemas.microsoft.com/office/powerpoint/2010/main" val="2962689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FCF6B9-BEDA-460A-9265-730BCEB246CE}"/>
              </a:ext>
            </a:extLst>
          </p:cNvPr>
          <p:cNvSpPr>
            <a:spLocks noGrp="1"/>
          </p:cNvSpPr>
          <p:nvPr>
            <p:ph type="title"/>
          </p:nvPr>
        </p:nvSpPr>
        <p:spPr>
          <a:xfrm>
            <a:off x="913795" y="609600"/>
            <a:ext cx="10353762" cy="766439"/>
          </a:xfrm>
        </p:spPr>
        <p:txBody>
          <a:bodyPr>
            <a:normAutofit/>
          </a:bodyPr>
          <a:lstStyle/>
          <a:p>
            <a:r>
              <a:rPr lang="en-IN" sz="2800" dirty="0" smtClean="0">
                <a:solidFill>
                  <a:schemeClr val="tx1"/>
                </a:solidFill>
                <a:latin typeface="quicksand" panose="020B0604020202020204" charset="0"/>
              </a:rPr>
              <a:t>Testing of Identified Approaches (Algorithms)</a:t>
            </a:r>
          </a:p>
        </p:txBody>
      </p:sp>
      <p:sp>
        <p:nvSpPr>
          <p:cNvPr id="6" name="Content Placeholder 5"/>
          <p:cNvSpPr>
            <a:spLocks noGrp="1"/>
          </p:cNvSpPr>
          <p:nvPr>
            <p:ph idx="1"/>
          </p:nvPr>
        </p:nvSpPr>
        <p:spPr>
          <a:xfrm>
            <a:off x="609600" y="1609416"/>
            <a:ext cx="10663646" cy="4846320"/>
          </a:xfrm>
        </p:spPr>
        <p:txBody>
          <a:bodyPr>
            <a:normAutofit fontScale="92500"/>
          </a:bodyPr>
          <a:lstStyle/>
          <a:p>
            <a:r>
              <a:rPr lang="en-IN" dirty="0" smtClean="0"/>
              <a:t>The decision tree appears to be the most well-known and commonly employed categorization technique. A decision tree is a collection of nodes that resembles a diagram, for each junction indicating a test on the a characteristic and each branch indicating a test outcome, such that each node in a decision tree (terminal node) has a class label. A tree can be "trained" by dividing the resources collection into subgroups depending on a characteristic values test. This procedure is known as partitioning the data because it is performed iteratively on each derived subset. The recursion ends when all subgroups at a node have the same posterior probability, or when the split no longer adds additional value to the predictions. A decision tree is appropriate for experimental extracting knowledge since it does not need subject matter expertise or parameters configuration.</a:t>
            </a:r>
          </a:p>
          <a:p>
            <a:endParaRPr lang="en-IN" dirty="0"/>
          </a:p>
        </p:txBody>
      </p:sp>
    </p:spTree>
    <p:extLst>
      <p:ext uri="{BB962C8B-B14F-4D97-AF65-F5344CB8AC3E}">
        <p14:creationId xmlns="" xmlns:p14="http://schemas.microsoft.com/office/powerpoint/2010/main" val="2568129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smtClean="0">
                <a:solidFill>
                  <a:schemeClr val="tx1"/>
                </a:solidFill>
                <a:latin typeface="quicksand" panose="020B0604020202020204" charset="0"/>
              </a:rPr>
              <a:t>Testing of Identified Approaches (Algorithms)</a:t>
            </a:r>
            <a:endParaRPr lang="en-IN" dirty="0"/>
          </a:p>
        </p:txBody>
      </p:sp>
      <p:sp>
        <p:nvSpPr>
          <p:cNvPr id="3" name="Content Placeholder 2"/>
          <p:cNvSpPr>
            <a:spLocks noGrp="1"/>
          </p:cNvSpPr>
          <p:nvPr>
            <p:ph idx="1"/>
          </p:nvPr>
        </p:nvSpPr>
        <p:spPr/>
        <p:txBody>
          <a:bodyPr>
            <a:normAutofit/>
          </a:bodyPr>
          <a:lstStyle/>
          <a:p>
            <a:r>
              <a:rPr lang="en-IN" sz="2000" dirty="0" smtClean="0"/>
              <a:t>A Random Forest is an ensemble approach that can handle simultaneous regression and classification problems by combining many decision trees using a technique known as Bootstrap as well as Aggregation, or bagging. The core idea is to use numerous decision trees to determine the final result instead of depending on personal decision trees. Random Forest's foundation learning methods are numerous decision trees. We arbitrarily choose rows and characteristics from the dataset to create sample datasets for each model. This section is known as Bootstrap. We simply have to understand the purity in our dataset, and we'll use that characteristic as the root of the tree which has the smallest impurity or, in other words, the smallest </a:t>
            </a:r>
            <a:r>
              <a:rPr lang="en-IN" sz="2000" dirty="0" err="1" smtClean="0"/>
              <a:t>Gini</a:t>
            </a:r>
            <a:r>
              <a:rPr lang="en-IN" sz="2000" dirty="0" smtClean="0"/>
              <a:t> index. Mathematically </a:t>
            </a:r>
            <a:r>
              <a:rPr lang="en-IN" sz="2000" dirty="0" err="1" smtClean="0"/>
              <a:t>Gini</a:t>
            </a:r>
            <a:r>
              <a:rPr lang="en-IN" sz="2000" dirty="0" smtClean="0"/>
              <a:t> index can be written as:</a:t>
            </a:r>
          </a:p>
          <a:p>
            <a:endParaRPr lang="en-IN" dirty="0"/>
          </a:p>
        </p:txBody>
      </p:sp>
      <p:pic>
        <p:nvPicPr>
          <p:cNvPr id="4" name="Picture 3" descr="https://www.ijraset.com/images/text_version_uploads/imag%201_11544.png"/>
          <p:cNvPicPr/>
          <p:nvPr/>
        </p:nvPicPr>
        <p:blipFill>
          <a:blip r:embed="rId2"/>
          <a:srcRect/>
          <a:stretch>
            <a:fillRect/>
          </a:stretch>
        </p:blipFill>
        <p:spPr bwMode="auto">
          <a:xfrm>
            <a:off x="4276044" y="5100093"/>
            <a:ext cx="2333625" cy="73342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EEB43A-EC89-47F7-91A6-6D8740AFBE9C}"/>
              </a:ext>
            </a:extLst>
          </p:cNvPr>
          <p:cNvSpPr>
            <a:spLocks noGrp="1"/>
          </p:cNvSpPr>
          <p:nvPr>
            <p:ph type="title"/>
          </p:nvPr>
        </p:nvSpPr>
        <p:spPr>
          <a:xfrm>
            <a:off x="381740" y="609600"/>
            <a:ext cx="11611992" cy="757561"/>
          </a:xfrm>
        </p:spPr>
        <p:txBody>
          <a:bodyPr>
            <a:normAutofit/>
          </a:bodyPr>
          <a:lstStyle/>
          <a:p>
            <a:pPr lvl="0"/>
            <a:r>
              <a:rPr lang="en-IN" sz="3600" dirty="0" smtClean="0">
                <a:solidFill>
                  <a:schemeClr val="tx1"/>
                </a:solidFill>
                <a:latin typeface="quicksand" panose="020B0604020202020204" charset="0"/>
              </a:rPr>
              <a:t>Run and Evaluate selected models</a:t>
            </a:r>
          </a:p>
        </p:txBody>
      </p:sp>
      <p:sp>
        <p:nvSpPr>
          <p:cNvPr id="3" name="Content Placeholder 2">
            <a:extLst>
              <a:ext uri="{FF2B5EF4-FFF2-40B4-BE49-F238E27FC236}">
                <a16:creationId xmlns="" xmlns:a16="http://schemas.microsoft.com/office/drawing/2014/main" id="{41AB74E5-71F0-4952-A592-ECCA52E2BEF7}"/>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A correlation matrix is a tabular data representing the ‘correlations’ between pairs of variables in a given dataset. It is also a very important pre-processing step in Machine Learning pipelines. The Correlation matrix is a data analysis representation that is used to summarize data to understand the relationship between various different variables of the given dataset. </a:t>
            </a:r>
            <a:endParaRPr lang="en-IN" dirty="0">
              <a:solidFill>
                <a:schemeClr val="tx1"/>
              </a:solidFill>
              <a:latin typeface="quicksand" panose="020B0604020202020204" charset="0"/>
            </a:endParaRPr>
          </a:p>
        </p:txBody>
      </p:sp>
      <p:pic>
        <p:nvPicPr>
          <p:cNvPr id="5" name="Picture 4"/>
          <p:cNvPicPr/>
          <p:nvPr/>
        </p:nvPicPr>
        <p:blipFill>
          <a:blip r:embed="rId2"/>
          <a:srcRect l="9140" t="26036" r="14912" b="10651"/>
          <a:stretch>
            <a:fillRect/>
          </a:stretch>
        </p:blipFill>
        <p:spPr bwMode="auto">
          <a:xfrm>
            <a:off x="1306287" y="3350350"/>
            <a:ext cx="8451668" cy="2841443"/>
          </a:xfrm>
          <a:prstGeom prst="rect">
            <a:avLst/>
          </a:prstGeom>
          <a:noFill/>
          <a:ln w="9525">
            <a:noFill/>
            <a:miter lim="800000"/>
            <a:headEnd/>
            <a:tailEnd/>
          </a:ln>
        </p:spPr>
      </p:pic>
    </p:spTree>
    <p:extLst>
      <p:ext uri="{BB962C8B-B14F-4D97-AF65-F5344CB8AC3E}">
        <p14:creationId xmlns="" xmlns:p14="http://schemas.microsoft.com/office/powerpoint/2010/main" val="160040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6A5278-F0E7-43F5-9017-9915598D391E}"/>
              </a:ext>
            </a:extLst>
          </p:cNvPr>
          <p:cNvSpPr>
            <a:spLocks noGrp="1"/>
          </p:cNvSpPr>
          <p:nvPr>
            <p:ph type="title"/>
          </p:nvPr>
        </p:nvSpPr>
        <p:spPr>
          <a:xfrm>
            <a:off x="913795" y="609600"/>
            <a:ext cx="11115448" cy="970450"/>
          </a:xfrm>
        </p:spPr>
        <p:txBody>
          <a:bodyPr>
            <a:noAutofit/>
          </a:bodyPr>
          <a:lstStyle/>
          <a:p>
            <a:r>
              <a:rPr lang="en-IN" sz="3600" dirty="0" smtClean="0">
                <a:solidFill>
                  <a:schemeClr val="tx1"/>
                </a:solidFill>
                <a:latin typeface="quicksand" panose="020B0604020202020204" charset="0"/>
              </a:rPr>
              <a:t>Key Metrics for success in solving problem under consideration</a:t>
            </a:r>
          </a:p>
        </p:txBody>
      </p:sp>
      <p:sp>
        <p:nvSpPr>
          <p:cNvPr id="6" name="TextBox 5"/>
          <p:cNvSpPr txBox="1"/>
          <p:nvPr/>
        </p:nvSpPr>
        <p:spPr>
          <a:xfrm>
            <a:off x="461427" y="1930996"/>
            <a:ext cx="11022361" cy="1477328"/>
          </a:xfrm>
          <a:prstGeom prst="rect">
            <a:avLst/>
          </a:prstGeom>
          <a:noFill/>
        </p:spPr>
        <p:txBody>
          <a:bodyPr wrap="square" rtlCol="0">
            <a:spAutoFit/>
          </a:bodyPr>
          <a:lstStyle/>
          <a:p>
            <a:r>
              <a:rPr lang="en-IN" dirty="0" smtClean="0"/>
              <a:t>Airline, Source, Destination, Route, </a:t>
            </a:r>
            <a:r>
              <a:rPr lang="en-IN" dirty="0" err="1" smtClean="0"/>
              <a:t>Total_Stops</a:t>
            </a:r>
            <a:r>
              <a:rPr lang="en-IN" dirty="0" smtClean="0"/>
              <a:t>, </a:t>
            </a:r>
            <a:r>
              <a:rPr lang="en-IN" dirty="0" err="1" smtClean="0"/>
              <a:t>Additional_info</a:t>
            </a:r>
            <a:r>
              <a:rPr lang="en-IN" dirty="0" smtClean="0"/>
              <a:t> are the categorical variables we have in our data. Let’s handle each one by one.</a:t>
            </a:r>
          </a:p>
          <a:p>
            <a:r>
              <a:rPr lang="en-IN" dirty="0" smtClean="0"/>
              <a:t>Nominal data → are not in any order → </a:t>
            </a:r>
            <a:r>
              <a:rPr lang="en-IN" dirty="0" err="1" smtClean="0"/>
              <a:t>OneHotEncoder</a:t>
            </a:r>
            <a:r>
              <a:rPr lang="en-IN" dirty="0" smtClean="0"/>
              <a:t> is used in this case</a:t>
            </a:r>
          </a:p>
          <a:p>
            <a:r>
              <a:rPr lang="en-IN" dirty="0" smtClean="0"/>
              <a:t>Ordinal data → are in order → </a:t>
            </a:r>
            <a:r>
              <a:rPr lang="en-IN" dirty="0" err="1" smtClean="0"/>
              <a:t>LabelEncoder</a:t>
            </a:r>
            <a:r>
              <a:rPr lang="en-IN" dirty="0" smtClean="0"/>
              <a:t> is used in this case</a:t>
            </a:r>
          </a:p>
          <a:p>
            <a:endParaRPr lang="en-IN" dirty="0"/>
          </a:p>
        </p:txBody>
      </p:sp>
      <p:pic>
        <p:nvPicPr>
          <p:cNvPr id="8" name="Picture 7"/>
          <p:cNvPicPr/>
          <p:nvPr/>
        </p:nvPicPr>
        <p:blipFill>
          <a:blip r:embed="rId2"/>
          <a:srcRect l="14624" t="16272" r="17239" b="11538"/>
          <a:stretch>
            <a:fillRect/>
          </a:stretch>
        </p:blipFill>
        <p:spPr bwMode="auto">
          <a:xfrm>
            <a:off x="1775012" y="3235138"/>
            <a:ext cx="7906869" cy="3219450"/>
          </a:xfrm>
          <a:prstGeom prst="rect">
            <a:avLst/>
          </a:prstGeom>
          <a:noFill/>
          <a:ln w="9525">
            <a:noFill/>
            <a:miter lim="800000"/>
            <a:headEnd/>
            <a:tailEnd/>
          </a:ln>
        </p:spPr>
      </p:pic>
    </p:spTree>
    <p:extLst>
      <p:ext uri="{BB962C8B-B14F-4D97-AF65-F5344CB8AC3E}">
        <p14:creationId xmlns="" xmlns:p14="http://schemas.microsoft.com/office/powerpoint/2010/main" val="2737243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167AB5-DCC8-4914-8ABC-D30EAA147C9E}"/>
              </a:ext>
            </a:extLst>
          </p:cNvPr>
          <p:cNvSpPr>
            <a:spLocks noGrp="1"/>
          </p:cNvSpPr>
          <p:nvPr>
            <p:ph type="title"/>
          </p:nvPr>
        </p:nvSpPr>
        <p:spPr>
          <a:xfrm>
            <a:off x="609600" y="704088"/>
            <a:ext cx="10972800" cy="837329"/>
          </a:xfrm>
        </p:spPr>
        <p:txBody>
          <a:bodyPr>
            <a:normAutofit/>
          </a:bodyPr>
          <a:lstStyle/>
          <a:p>
            <a:r>
              <a:rPr lang="en-IN" sz="3600" dirty="0" smtClean="0">
                <a:solidFill>
                  <a:schemeClr val="tx1"/>
                </a:solidFill>
                <a:latin typeface="quicksand" panose="020B0604020202020204" charset="0"/>
              </a:rPr>
              <a:t>Visualizations</a:t>
            </a:r>
          </a:p>
        </p:txBody>
      </p:sp>
      <p:sp>
        <p:nvSpPr>
          <p:cNvPr id="3" name="Content Placeholder 2">
            <a:extLst>
              <a:ext uri="{FF2B5EF4-FFF2-40B4-BE49-F238E27FC236}">
                <a16:creationId xmlns="" xmlns:a16="http://schemas.microsoft.com/office/drawing/2014/main" id="{DD4E0E33-AE24-4F8C-9F71-806D5D1B74B3}"/>
              </a:ext>
            </a:extLst>
          </p:cNvPr>
          <p:cNvSpPr>
            <a:spLocks noGrp="1"/>
          </p:cNvSpPr>
          <p:nvPr>
            <p:ph idx="1"/>
          </p:nvPr>
        </p:nvSpPr>
        <p:spPr>
          <a:xfrm>
            <a:off x="913795" y="1732450"/>
            <a:ext cx="10769220" cy="1089128"/>
          </a:xfrm>
        </p:spPr>
        <p:txBody>
          <a:bodyPr/>
          <a:lstStyle/>
          <a:p>
            <a:r>
              <a:rPr lang="en-IN" sz="1800" dirty="0" smtClean="0"/>
              <a:t>Mention all the plots made along with their pictures and what were the inferences and observations obtained from those. Describe them in detail. </a:t>
            </a:r>
            <a:endParaRPr lang="en-IN" sz="1800" dirty="0"/>
          </a:p>
        </p:txBody>
      </p:sp>
      <p:pic>
        <p:nvPicPr>
          <p:cNvPr id="40961" name="Picture 1" descr="Airlines"/>
          <p:cNvPicPr>
            <a:picLocks noChangeAspect="1" noChangeArrowheads="1"/>
          </p:cNvPicPr>
          <p:nvPr/>
        </p:nvPicPr>
        <p:blipFill>
          <a:blip r:embed="rId2"/>
          <a:srcRect/>
          <a:stretch>
            <a:fillRect/>
          </a:stretch>
        </p:blipFill>
        <p:spPr bwMode="auto">
          <a:xfrm>
            <a:off x="496389" y="2651760"/>
            <a:ext cx="4933950" cy="2943225"/>
          </a:xfrm>
          <a:prstGeom prst="rect">
            <a:avLst/>
          </a:prstGeom>
          <a:noFill/>
          <a:ln w="9525">
            <a:noFill/>
            <a:miter lim="800000"/>
            <a:headEnd/>
            <a:tailEnd/>
          </a:ln>
        </p:spPr>
      </p:pic>
      <p:sp>
        <p:nvSpPr>
          <p:cNvPr id="40962" name="Rectangle 2"/>
          <p:cNvSpPr>
            <a:spLocks noChangeArrowheads="1"/>
          </p:cNvSpPr>
          <p:nvPr/>
        </p:nvSpPr>
        <p:spPr bwMode="auto">
          <a:xfrm>
            <a:off x="444137" y="5839097"/>
            <a:ext cx="5094514" cy="3231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Observation: Airline </a:t>
            </a:r>
            <a:r>
              <a:rPr kumimoji="0" lang="en-US" sz="15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vistara</a:t>
            </a:r>
            <a:r>
              <a:rPr kumimoji="0" lang="en-US" sz="15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have highest number of flights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0963" name="Picture 3" descr="source"/>
          <p:cNvPicPr>
            <a:picLocks noChangeAspect="1" noChangeArrowheads="1"/>
          </p:cNvPicPr>
          <p:nvPr/>
        </p:nvPicPr>
        <p:blipFill>
          <a:blip r:embed="rId3"/>
          <a:srcRect/>
          <a:stretch>
            <a:fillRect/>
          </a:stretch>
        </p:blipFill>
        <p:spPr bwMode="auto">
          <a:xfrm>
            <a:off x="6309360" y="2299063"/>
            <a:ext cx="3162300" cy="2952750"/>
          </a:xfrm>
          <a:prstGeom prst="rect">
            <a:avLst/>
          </a:prstGeom>
          <a:noFill/>
          <a:ln w="9525">
            <a:noFill/>
            <a:miter lim="800000"/>
            <a:headEnd/>
            <a:tailEnd/>
          </a:ln>
        </p:spPr>
      </p:pic>
      <p:sp>
        <p:nvSpPr>
          <p:cNvPr id="40964" name="Rectangle 4"/>
          <p:cNvSpPr>
            <a:spLocks noChangeArrowheads="1"/>
          </p:cNvSpPr>
          <p:nvPr/>
        </p:nvSpPr>
        <p:spPr bwMode="auto">
          <a:xfrm>
            <a:off x="5321193" y="5522132"/>
            <a:ext cx="5960889" cy="553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Observation :  Data set contains the highest number of flight data from Bangalore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1224817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Picture 1" descr="cat plot"/>
          <p:cNvPicPr>
            <a:picLocks noChangeAspect="1" noChangeArrowheads="1"/>
          </p:cNvPicPr>
          <p:nvPr/>
        </p:nvPicPr>
        <p:blipFill>
          <a:blip r:embed="rId2"/>
          <a:srcRect/>
          <a:stretch>
            <a:fillRect/>
          </a:stretch>
        </p:blipFill>
        <p:spPr bwMode="auto">
          <a:xfrm>
            <a:off x="1763486" y="705394"/>
            <a:ext cx="8125097" cy="4323806"/>
          </a:xfrm>
          <a:prstGeom prst="rect">
            <a:avLst/>
          </a:prstGeom>
          <a:noFill/>
          <a:ln w="9525">
            <a:noFill/>
            <a:miter lim="800000"/>
            <a:headEnd/>
            <a:tailEnd/>
          </a:ln>
        </p:spPr>
      </p:pic>
      <p:sp>
        <p:nvSpPr>
          <p:cNvPr id="39938" name="Rectangle 2"/>
          <p:cNvSpPr>
            <a:spLocks noChangeArrowheads="1"/>
          </p:cNvSpPr>
          <p:nvPr/>
        </p:nvSpPr>
        <p:spPr bwMode="auto">
          <a:xfrm>
            <a:off x="992778" y="261258"/>
            <a:ext cx="3108960" cy="3231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Catplot</a:t>
            </a:r>
            <a:r>
              <a:rPr kumimoji="0" lang="en-US" sz="15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9939" name="Rectangle 3"/>
          <p:cNvSpPr>
            <a:spLocks noChangeArrowheads="1"/>
          </p:cNvSpPr>
          <p:nvPr/>
        </p:nvSpPr>
        <p:spPr bwMode="auto">
          <a:xfrm>
            <a:off x="796834" y="5068389"/>
            <a:ext cx="9300755" cy="3231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Observation: Air India have highest Air fare compare to other airlines and cheapest airline  Air </a:t>
            </a:r>
            <a:r>
              <a:rPr kumimoji="0" lang="en-US" sz="15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aisa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892489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CF4BB3-9668-4E17-98E2-DB990C9DDFB4}"/>
              </a:ext>
            </a:extLst>
          </p:cNvPr>
          <p:cNvSpPr>
            <a:spLocks noGrp="1"/>
          </p:cNvSpPr>
          <p:nvPr>
            <p:ph type="title"/>
          </p:nvPr>
        </p:nvSpPr>
        <p:spPr>
          <a:xfrm>
            <a:off x="913795" y="310718"/>
            <a:ext cx="10449622" cy="1393795"/>
          </a:xfrm>
        </p:spPr>
        <p:txBody>
          <a:bodyPr>
            <a:normAutofit fontScale="90000"/>
          </a:bodyPr>
          <a:lstStyle/>
          <a:p>
            <a:pPr algn="l"/>
            <a:r>
              <a:rPr lang="en-US" sz="3600" dirty="0">
                <a:solidFill>
                  <a:schemeClr val="tx1"/>
                </a:solidFill>
                <a:latin typeface="quicksand" panose="020B0604020202020204" charset="0"/>
              </a:rPr>
              <a:t>                            </a:t>
            </a:r>
            <a:r>
              <a:rPr lang="en-US" dirty="0">
                <a:solidFill>
                  <a:schemeClr val="tx1"/>
                </a:solidFill>
                <a:latin typeface="quicksand" panose="020B0604020202020204" charset="0"/>
              </a:rPr>
              <a:t> INTRODUCTION       </a:t>
            </a:r>
            <a:r>
              <a:rPr lang="en-US" sz="3600" dirty="0">
                <a:solidFill>
                  <a:schemeClr val="tx1"/>
                </a:solidFill>
                <a:latin typeface="quicksand" panose="020B0604020202020204" charset="0"/>
              </a:rPr>
              <a:t/>
            </a:r>
            <a:br>
              <a:rPr lang="en-US" sz="3600" dirty="0">
                <a:solidFill>
                  <a:schemeClr val="tx1"/>
                </a:solidFill>
                <a:latin typeface="quicksand" panose="020B0604020202020204" charset="0"/>
              </a:rPr>
            </a:br>
            <a:r>
              <a:rPr lang="en-US" sz="3600" dirty="0">
                <a:solidFill>
                  <a:schemeClr val="tx1"/>
                </a:solidFill>
                <a:latin typeface="quicksand" panose="020B0604020202020204" charset="0"/>
              </a:rPr>
              <a:t/>
            </a:r>
            <a:br>
              <a:rPr lang="en-US" sz="3600" dirty="0">
                <a:solidFill>
                  <a:schemeClr val="tx1"/>
                </a:solidFill>
                <a:latin typeface="quicksand" panose="020B0604020202020204" charset="0"/>
              </a:rPr>
            </a:br>
            <a:r>
              <a:rPr lang="en-US" sz="3100" dirty="0">
                <a:solidFill>
                  <a:schemeClr val="tx1"/>
                </a:solidFill>
                <a:latin typeface="quicksand" panose="020B0604020202020204" charset="0"/>
              </a:rPr>
              <a:t>BUSINESS PROBLEM FRAMING</a:t>
            </a:r>
            <a:endParaRPr lang="en-IN" sz="3100"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A38D8482-9499-45F8-AF74-3B9FC7D1C2D2}"/>
              </a:ext>
            </a:extLst>
          </p:cNvPr>
          <p:cNvSpPr>
            <a:spLocks noGrp="1"/>
          </p:cNvSpPr>
          <p:nvPr>
            <p:ph idx="1"/>
          </p:nvPr>
        </p:nvSpPr>
        <p:spPr>
          <a:xfrm>
            <a:off x="913794" y="2024109"/>
            <a:ext cx="10760341" cy="3514542"/>
          </a:xfrm>
        </p:spPr>
        <p:txBody>
          <a:bodyPr>
            <a:normAutofit/>
          </a:bodyPr>
          <a:lstStyle/>
          <a:p>
            <a:r>
              <a:rPr lang="en-IN" sz="1800" dirty="0" smtClean="0"/>
              <a:t>Describe the business problem and how this problem can be related to the real world. </a:t>
            </a:r>
            <a:endParaRPr lang="en-IN" sz="1800" dirty="0" smtClean="0"/>
          </a:p>
          <a:p>
            <a:pPr>
              <a:buNone/>
            </a:pPr>
            <a:endParaRPr lang="en-IN" sz="1800" dirty="0" smtClean="0"/>
          </a:p>
          <a:p>
            <a:r>
              <a:rPr lang="en-IN" sz="1800" dirty="0" smtClean="0"/>
              <a:t>Anyone who has booked a flight ticket knows how unexpectedly the prices vary. The cheapest available ticket on a given flight gets more and less expensive over time. This usually happens as an attempt to maximize revenue based on - 1. Time of purchase patterns (making sure last-minute purchases are expensive) 2. Keeping the flight as full as they want it (raising prices on a flight which is filling up in order to reduce sales and hold back inventory for those expensive last-minute expensive purchases) So, you have to work on a project where you collect data of flight fares with other features and work to make a model to predict fares of flights</a:t>
            </a:r>
            <a:endParaRPr lang="en-IN" dirty="0">
              <a:solidFill>
                <a:schemeClr val="tx1"/>
              </a:solidFill>
              <a:latin typeface="quicksand" panose="020B0604020202020204" charset="0"/>
            </a:endParaRPr>
          </a:p>
        </p:txBody>
      </p:sp>
    </p:spTree>
    <p:extLst>
      <p:ext uri="{BB962C8B-B14F-4D97-AF65-F5344CB8AC3E}">
        <p14:creationId xmlns="" xmlns:p14="http://schemas.microsoft.com/office/powerpoint/2010/main" val="811556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Users\Adarsh_Huggi\Desktop\price distribution plot.png"/>
          <p:cNvPicPr>
            <a:picLocks noGrp="1"/>
          </p:cNvPicPr>
          <p:nvPr>
            <p:ph idx="1"/>
          </p:nvPr>
        </p:nvPicPr>
        <p:blipFill>
          <a:blip r:embed="rId2"/>
          <a:srcRect/>
          <a:stretch>
            <a:fillRect/>
          </a:stretch>
        </p:blipFill>
        <p:spPr bwMode="auto">
          <a:xfrm>
            <a:off x="791357" y="520472"/>
            <a:ext cx="5081158" cy="3391673"/>
          </a:xfrm>
          <a:prstGeom prst="rect">
            <a:avLst/>
          </a:prstGeom>
          <a:noFill/>
          <a:ln w="9525">
            <a:noFill/>
            <a:miter lim="800000"/>
            <a:headEnd/>
            <a:tailEnd/>
          </a:ln>
        </p:spPr>
      </p:pic>
      <p:sp>
        <p:nvSpPr>
          <p:cNvPr id="38913" name="Rectangle 1"/>
          <p:cNvSpPr>
            <a:spLocks noChangeArrowheads="1"/>
          </p:cNvSpPr>
          <p:nvPr/>
        </p:nvSpPr>
        <p:spPr bwMode="auto">
          <a:xfrm>
            <a:off x="274320" y="4193177"/>
            <a:ext cx="6727371" cy="3231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Observation: Highly  Price distribution  happened between 5000 to 10000 Rupees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8914" name="Picture 2" descr="price and hours scatter plot"/>
          <p:cNvPicPr>
            <a:picLocks noChangeAspect="1" noChangeArrowheads="1"/>
          </p:cNvPicPr>
          <p:nvPr/>
        </p:nvPicPr>
        <p:blipFill>
          <a:blip r:embed="rId3"/>
          <a:srcRect/>
          <a:stretch>
            <a:fillRect/>
          </a:stretch>
        </p:blipFill>
        <p:spPr bwMode="auto">
          <a:xfrm>
            <a:off x="5852160" y="470263"/>
            <a:ext cx="4829175" cy="3200400"/>
          </a:xfrm>
          <a:prstGeom prst="rect">
            <a:avLst/>
          </a:prstGeom>
          <a:noFill/>
          <a:ln w="9525">
            <a:noFill/>
            <a:miter lim="800000"/>
            <a:headEnd/>
            <a:tailEnd/>
          </a:ln>
        </p:spPr>
      </p:pic>
      <p:sp>
        <p:nvSpPr>
          <p:cNvPr id="9" name="Rectangle 8"/>
          <p:cNvSpPr/>
          <p:nvPr/>
        </p:nvSpPr>
        <p:spPr>
          <a:xfrm>
            <a:off x="6714302" y="3662346"/>
            <a:ext cx="3048014" cy="369332"/>
          </a:xfrm>
          <a:prstGeom prst="rect">
            <a:avLst/>
          </a:prstGeom>
        </p:spPr>
        <p:txBody>
          <a:bodyPr wrap="none">
            <a:spAutoFit/>
          </a:bodyPr>
          <a:lstStyle/>
          <a:p>
            <a:r>
              <a:rPr lang="en-IN" dirty="0" smtClean="0"/>
              <a:t>Price and Hour scatter plot </a:t>
            </a:r>
            <a:endParaRPr lang="en-IN" dirty="0"/>
          </a:p>
        </p:txBody>
      </p:sp>
    </p:spTree>
    <p:extLst>
      <p:ext uri="{BB962C8B-B14F-4D97-AF65-F5344CB8AC3E}">
        <p14:creationId xmlns="" xmlns:p14="http://schemas.microsoft.com/office/powerpoint/2010/main" val="951819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price and day scatter plot"/>
          <p:cNvPicPr>
            <a:picLocks noChangeAspect="1" noChangeArrowheads="1"/>
          </p:cNvPicPr>
          <p:nvPr/>
        </p:nvPicPr>
        <p:blipFill>
          <a:blip r:embed="rId2"/>
          <a:srcRect/>
          <a:stretch>
            <a:fillRect/>
          </a:stretch>
        </p:blipFill>
        <p:spPr bwMode="auto">
          <a:xfrm>
            <a:off x="731520" y="548640"/>
            <a:ext cx="4829175" cy="3200400"/>
          </a:xfrm>
          <a:prstGeom prst="rect">
            <a:avLst/>
          </a:prstGeom>
          <a:noFill/>
          <a:ln w="9525">
            <a:noFill/>
            <a:miter lim="800000"/>
            <a:headEnd/>
            <a:tailEnd/>
          </a:ln>
        </p:spPr>
      </p:pic>
      <p:sp>
        <p:nvSpPr>
          <p:cNvPr id="5" name="Rectangle 4"/>
          <p:cNvSpPr/>
          <p:nvPr/>
        </p:nvSpPr>
        <p:spPr>
          <a:xfrm>
            <a:off x="1567467" y="3962791"/>
            <a:ext cx="2865272" cy="369332"/>
          </a:xfrm>
          <a:prstGeom prst="rect">
            <a:avLst/>
          </a:prstGeom>
        </p:spPr>
        <p:txBody>
          <a:bodyPr wrap="none">
            <a:spAutoFit/>
          </a:bodyPr>
          <a:lstStyle/>
          <a:p>
            <a:r>
              <a:rPr lang="en-IN" dirty="0" smtClean="0"/>
              <a:t>Price and Day scatter plot</a:t>
            </a:r>
            <a:endParaRPr lang="en-IN" dirty="0"/>
          </a:p>
        </p:txBody>
      </p:sp>
      <p:pic>
        <p:nvPicPr>
          <p:cNvPr id="56323" name="Picture 3" descr="importan feature selection"/>
          <p:cNvPicPr>
            <a:picLocks noChangeAspect="1" noChangeArrowheads="1"/>
          </p:cNvPicPr>
          <p:nvPr/>
        </p:nvPicPr>
        <p:blipFill>
          <a:blip r:embed="rId3"/>
          <a:srcRect/>
          <a:stretch>
            <a:fillRect/>
          </a:stretch>
        </p:blipFill>
        <p:spPr bwMode="auto">
          <a:xfrm>
            <a:off x="5721532" y="182880"/>
            <a:ext cx="5486400" cy="3457575"/>
          </a:xfrm>
          <a:prstGeom prst="rect">
            <a:avLst/>
          </a:prstGeom>
          <a:noFill/>
          <a:ln w="9525">
            <a:noFill/>
            <a:miter lim="800000"/>
            <a:headEnd/>
            <a:tailEnd/>
          </a:ln>
        </p:spPr>
      </p:pic>
      <p:sp>
        <p:nvSpPr>
          <p:cNvPr id="56324" name="Rectangle 4"/>
          <p:cNvSpPr>
            <a:spLocks noChangeArrowheads="1"/>
          </p:cNvSpPr>
          <p:nvPr/>
        </p:nvSpPr>
        <p:spPr bwMode="auto">
          <a:xfrm>
            <a:off x="5440680" y="3704088"/>
            <a:ext cx="6338944" cy="7848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Observation: Bar plots show the clearly feature variables Day and stop ,</a:t>
            </a:r>
            <a:r>
              <a:rPr kumimoji="0" lang="en-US" sz="15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Dep_hour</a:t>
            </a:r>
            <a:r>
              <a:rPr kumimoji="0" lang="en-US" sz="15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5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dur_hour</a:t>
            </a:r>
            <a:r>
              <a:rPr kumimoji="0" lang="en-US" sz="15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5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Arr_hour</a:t>
            </a:r>
            <a:r>
              <a:rPr kumimoji="0" lang="en-US" sz="15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have high correlation between the target variables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y_test and y_pred"/>
          <p:cNvPicPr>
            <a:picLocks noChangeAspect="1" noChangeArrowheads="1"/>
          </p:cNvPicPr>
          <p:nvPr/>
        </p:nvPicPr>
        <p:blipFill>
          <a:blip r:embed="rId2"/>
          <a:srcRect/>
          <a:stretch>
            <a:fillRect/>
          </a:stretch>
        </p:blipFill>
        <p:spPr bwMode="auto">
          <a:xfrm>
            <a:off x="744583" y="1005840"/>
            <a:ext cx="5000625" cy="3381375"/>
          </a:xfrm>
          <a:prstGeom prst="rect">
            <a:avLst/>
          </a:prstGeom>
          <a:noFill/>
          <a:ln w="9525">
            <a:noFill/>
            <a:miter lim="800000"/>
            <a:headEnd/>
            <a:tailEnd/>
          </a:ln>
        </p:spPr>
      </p:pic>
      <p:sp>
        <p:nvSpPr>
          <p:cNvPr id="57347" name="Rectangle 3"/>
          <p:cNvSpPr>
            <a:spLocks noChangeArrowheads="1"/>
          </p:cNvSpPr>
          <p:nvPr/>
        </p:nvSpPr>
        <p:spPr bwMode="auto">
          <a:xfrm>
            <a:off x="1619794" y="4415246"/>
            <a:ext cx="3762103" cy="3231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Fig: Test score of the </a:t>
            </a:r>
            <a:r>
              <a:rPr kumimoji="0" lang="en-US" sz="15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y_test</a:t>
            </a:r>
            <a:r>
              <a:rPr kumimoji="0" lang="en-US" sz="15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and </a:t>
            </a:r>
            <a:r>
              <a:rPr kumimoji="0" lang="en-US" sz="15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y_pred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7348" name="Picture 4" descr="y_test and y_pred scatter plot"/>
          <p:cNvPicPr>
            <a:picLocks noChangeAspect="1" noChangeArrowheads="1"/>
          </p:cNvPicPr>
          <p:nvPr/>
        </p:nvPicPr>
        <p:blipFill>
          <a:blip r:embed="rId3"/>
          <a:srcRect/>
          <a:stretch>
            <a:fillRect/>
          </a:stretch>
        </p:blipFill>
        <p:spPr bwMode="auto">
          <a:xfrm>
            <a:off x="5747657" y="875212"/>
            <a:ext cx="5153025" cy="3381375"/>
          </a:xfrm>
          <a:prstGeom prst="rect">
            <a:avLst/>
          </a:prstGeom>
          <a:noFill/>
          <a:ln w="9525">
            <a:noFill/>
            <a:miter lim="800000"/>
            <a:headEnd/>
            <a:tailEnd/>
          </a:ln>
        </p:spPr>
      </p:pic>
      <p:sp>
        <p:nvSpPr>
          <p:cNvPr id="57349" name="Rectangle 5"/>
          <p:cNvSpPr>
            <a:spLocks noChangeArrowheads="1"/>
          </p:cNvSpPr>
          <p:nvPr/>
        </p:nvSpPr>
        <p:spPr bwMode="auto">
          <a:xfrm>
            <a:off x="6413863" y="4428309"/>
            <a:ext cx="4637314" cy="3231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Fig: Scatter plot of  </a:t>
            </a:r>
            <a:r>
              <a:rPr kumimoji="0" lang="en-US" sz="15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y_test</a:t>
            </a:r>
            <a:r>
              <a:rPr kumimoji="0" lang="en-US" sz="15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and </a:t>
            </a:r>
            <a:r>
              <a:rPr kumimoji="0" lang="en-US" sz="15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y_pred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sz="3600" dirty="0" smtClean="0">
                <a:solidFill>
                  <a:schemeClr val="tx1"/>
                </a:solidFill>
                <a:latin typeface="quicksand" panose="020B0604020202020204" charset="0"/>
              </a:rPr>
              <a:t>CONCLUSION</a:t>
            </a:r>
            <a:r>
              <a:rPr lang="en-IN" dirty="0" smtClean="0"/>
              <a:t> </a:t>
            </a:r>
            <a:endParaRPr lang="en-IN" dirty="0"/>
          </a:p>
        </p:txBody>
      </p:sp>
      <p:sp>
        <p:nvSpPr>
          <p:cNvPr id="3" name="Content Placeholder 2"/>
          <p:cNvSpPr>
            <a:spLocks noGrp="1"/>
          </p:cNvSpPr>
          <p:nvPr>
            <p:ph idx="1"/>
          </p:nvPr>
        </p:nvSpPr>
        <p:spPr>
          <a:xfrm>
            <a:off x="609600" y="1609415"/>
            <a:ext cx="9652000" cy="5013453"/>
          </a:xfrm>
        </p:spPr>
        <p:txBody>
          <a:bodyPr>
            <a:noAutofit/>
          </a:bodyPr>
          <a:lstStyle/>
          <a:p>
            <a:pPr lvl="0">
              <a:buNone/>
            </a:pPr>
            <a:r>
              <a:rPr lang="en-IN" sz="1600" dirty="0" smtClean="0"/>
              <a:t>Key Findings and Conclusions of the Study</a:t>
            </a:r>
          </a:p>
          <a:p>
            <a:r>
              <a:rPr lang="en-IN" sz="1600" dirty="0" smtClean="0"/>
              <a:t>Three machine learning models were examined in this case study to forecast the average flight price at the business segment level. We used training data to train the training data and test data to test it. These records were used to extract a number of characteristics. Our suggested model can estimate the quarterly average flight price using attribute selection </a:t>
            </a:r>
            <a:r>
              <a:rPr lang="en-IN" sz="1600" dirty="0" err="1" smtClean="0"/>
              <a:t>strategies.To</a:t>
            </a:r>
            <a:r>
              <a:rPr lang="en-IN" sz="1600" dirty="0" smtClean="0"/>
              <a:t> the highest possible standard, much prior studies into flight price prediction using the large dataset depended on standard statistical approaches, which have their own limitations in terms of underlying issue estimates and hypotheses. To our knowledge, no other research have included statistics from holidays, celebrations, stock market price fluctuations, depression, fuel price, and socioeconomic information to estimate the air transport market sector; nonetheless, there are numerous </a:t>
            </a:r>
            <a:r>
              <a:rPr lang="en-IN" sz="1600" dirty="0" err="1" smtClean="0"/>
              <a:t>restrictions.As</a:t>
            </a:r>
            <a:r>
              <a:rPr lang="en-IN" sz="1600" dirty="0" smtClean="0"/>
              <a:t> example, neither of the databases provide precise information about ticket revenue, including such departing and arrival times and days of the week. This framework may be expanded in the future to also include airline tickets payment details, that can offer more detail about each area, such as timestamp of entry and exit, seat placement, covered auxiliary items, and so on. By merging such data, it is feasible to create a more robust and complete daily and even daily flight price forecast model. Furthermore, a huge surge of big commuters triggered by some unique events might alter flight costs in a market sector. Thus, incident data will be gathered from a variety of sources, including social media sites and media organizations, to supplement our forecasting models. We will also examine specific technological Models, such as Deeper Learning methods, meanwhile striving to enhance existing models by modifying their hyper-parameters to </a:t>
            </a:r>
            <a:endParaRPr lang="en-IN" sz="1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3474" y="747267"/>
            <a:ext cx="9652000" cy="4846320"/>
          </a:xfrm>
        </p:spPr>
        <p:txBody>
          <a:bodyPr/>
          <a:lstStyle/>
          <a:p>
            <a:pPr>
              <a:buNone/>
            </a:pPr>
            <a:r>
              <a:rPr lang="en-IN" dirty="0" smtClean="0"/>
              <a:t>Learning Outcomes of the Study in respect of Data Science</a:t>
            </a:r>
          </a:p>
          <a:p>
            <a:pPr>
              <a:buNone/>
            </a:pPr>
            <a:r>
              <a:rPr lang="en-IN" dirty="0" smtClean="0"/>
              <a:t>  This </a:t>
            </a:r>
            <a:r>
              <a:rPr lang="en-IN" dirty="0" smtClean="0"/>
              <a:t>paper reported on a preliminary study in “airfare prices prediction”. We gathered airfare data from a </a:t>
            </a:r>
            <a:r>
              <a:rPr lang="en-IN" dirty="0" err="1" smtClean="0"/>
              <a:t>Kaggle</a:t>
            </a:r>
            <a:r>
              <a:rPr lang="en-IN" dirty="0" smtClean="0"/>
              <a:t> website and showed that it is feasible to predict prices for flights based on historical fare data. The experimental results show that ML models are a satisfactory tool for predicting airfare prices. Other important factors in airfare prediction are the data collection and feature selection from which we drew some useful conclusions. From the experiments we concluded which features influence the airfare prediction at most. Limitations of this work and Scope for </a:t>
            </a: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99518"/>
            <a:ext cx="9652000" cy="3458973"/>
          </a:xfrm>
        </p:spPr>
        <p:txBody>
          <a:bodyPr/>
          <a:lstStyle/>
          <a:p>
            <a:pPr>
              <a:buNone/>
            </a:pPr>
            <a:r>
              <a:rPr lang="en-IN" dirty="0" smtClean="0"/>
              <a:t>Future Work</a:t>
            </a:r>
          </a:p>
          <a:p>
            <a:r>
              <a:rPr lang="en-IN" dirty="0" smtClean="0"/>
              <a:t>selection is the system of decreasing the wide variety of input variables while making a predictive model. It is ideal to lessen the wide variety of input variables to each lessen the computational value of </a:t>
            </a:r>
            <a:r>
              <a:rPr lang="en-IN" dirty="0" err="1" smtClean="0"/>
              <a:t>modeling</a:t>
            </a:r>
            <a:r>
              <a:rPr lang="en-IN" dirty="0" smtClean="0"/>
              <a:t> and, in a few cases, to enhance the overall performance of the model.</a:t>
            </a: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4354" y="2272937"/>
            <a:ext cx="5107577" cy="1107996"/>
          </a:xfrm>
          <a:prstGeom prst="rect">
            <a:avLst/>
          </a:prstGeom>
          <a:noFill/>
        </p:spPr>
        <p:txBody>
          <a:bodyPr wrap="square" rtlCol="0">
            <a:spAutoFit/>
          </a:bodyPr>
          <a:lstStyle/>
          <a:p>
            <a:r>
              <a:rPr lang="en-IN" sz="6600" dirty="0" smtClean="0">
                <a:solidFill>
                  <a:schemeClr val="accent1">
                    <a:lumMod val="75000"/>
                  </a:schemeClr>
                </a:solidFill>
              </a:rPr>
              <a:t>THANK YOU</a:t>
            </a:r>
            <a:endParaRPr lang="en-IN" sz="6600" dirty="0">
              <a:solidFill>
                <a:schemeClr val="accent1">
                  <a:lumMod val="75000"/>
                </a:schemeClr>
              </a:solidFill>
            </a:endParaRPr>
          </a:p>
        </p:txBody>
      </p:sp>
    </p:spTree>
    <p:extLst>
      <p:ext uri="{BB962C8B-B14F-4D97-AF65-F5344CB8AC3E}">
        <p14:creationId xmlns="" xmlns:p14="http://schemas.microsoft.com/office/powerpoint/2010/main" val="1008021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EB7809-B2B5-4538-A8F4-0632C620C468}"/>
              </a:ext>
            </a:extLst>
          </p:cNvPr>
          <p:cNvSpPr>
            <a:spLocks noGrp="1"/>
          </p:cNvSpPr>
          <p:nvPr>
            <p:ph type="title"/>
          </p:nvPr>
        </p:nvSpPr>
        <p:spPr>
          <a:xfrm>
            <a:off x="913794" y="346229"/>
            <a:ext cx="10591665" cy="1233821"/>
          </a:xfrm>
        </p:spPr>
        <p:txBody>
          <a:bodyPr>
            <a:normAutofit/>
          </a:bodyPr>
          <a:lstStyle/>
          <a:p>
            <a:pPr algn="l"/>
            <a:r>
              <a:rPr lang="en-US" sz="2800" dirty="0">
                <a:solidFill>
                  <a:schemeClr val="tx1"/>
                </a:solidFill>
                <a:latin typeface="Quicksand" panose="020B0604020202020204" charset="0"/>
              </a:rPr>
              <a:t>CONCEPTUAL BACKGROUND OF THE DOMAIN PROBLEM</a:t>
            </a:r>
            <a:endParaRPr lang="en-IN" sz="2800"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8393FC48-1E02-4FF6-9A2D-A136A5FFB0F2}"/>
              </a:ext>
            </a:extLst>
          </p:cNvPr>
          <p:cNvSpPr>
            <a:spLocks noGrp="1"/>
          </p:cNvSpPr>
          <p:nvPr>
            <p:ph idx="1"/>
          </p:nvPr>
        </p:nvSpPr>
        <p:spPr>
          <a:xfrm>
            <a:off x="913794" y="1723571"/>
            <a:ext cx="10769219" cy="4058751"/>
          </a:xfrm>
        </p:spPr>
        <p:txBody>
          <a:bodyPr>
            <a:normAutofit fontScale="92500"/>
          </a:bodyPr>
          <a:lstStyle/>
          <a:p>
            <a:r>
              <a:rPr lang="en-IN" sz="1800" dirty="0" smtClean="0"/>
              <a:t>Anyone who has booked a flight ticket knows how unexpectedly the prices vary. Airlines use using </a:t>
            </a:r>
          </a:p>
          <a:p>
            <a:r>
              <a:rPr lang="en-IN" sz="1800" dirty="0" smtClean="0"/>
              <a:t>sophisticated quasi-academic tactics known as "revenue management" or "yield management". The </a:t>
            </a:r>
          </a:p>
          <a:p>
            <a:r>
              <a:rPr lang="en-IN" sz="1800" dirty="0" smtClean="0"/>
              <a:t>cheapest available ticket for a given date gets more or less expensive over time. This usually happens as </a:t>
            </a:r>
          </a:p>
          <a:p>
            <a:r>
              <a:rPr lang="en-IN" sz="1800" dirty="0" smtClean="0"/>
              <a:t>an attempt to maximize revenue based on - </a:t>
            </a:r>
          </a:p>
          <a:p>
            <a:r>
              <a:rPr lang="en-IN" sz="1800" dirty="0" smtClean="0"/>
              <a:t>1. Time of purchase patterns (making sure last-minute purchases are expensive) </a:t>
            </a:r>
          </a:p>
          <a:p>
            <a:r>
              <a:rPr lang="en-IN" sz="1800" dirty="0" smtClean="0"/>
              <a:t>2. Keeping the flight as full as they want it (raising prices on a flight which is filling up in order to </a:t>
            </a:r>
          </a:p>
          <a:p>
            <a:r>
              <a:rPr lang="en-IN" sz="1800" dirty="0" smtClean="0"/>
              <a:t>reduce sales and hold back inventory for those expensive last-minute expensive purchases) </a:t>
            </a:r>
          </a:p>
          <a:p>
            <a:r>
              <a:rPr lang="en-IN" sz="1800" dirty="0" smtClean="0"/>
              <a:t>So, if we could inform the travellers with the optimal time to buy their flight tickets based on the historic </a:t>
            </a:r>
          </a:p>
          <a:p>
            <a:r>
              <a:rPr lang="en-IN" sz="1800" dirty="0" smtClean="0"/>
              <a:t>data and also show them various trends in the airline industry we could help them save money on their </a:t>
            </a:r>
          </a:p>
          <a:p>
            <a:r>
              <a:rPr lang="en-IN" sz="1800" dirty="0" smtClean="0"/>
              <a:t>travels. This would be a practical implementation of a data analysis, statistics and machine learning </a:t>
            </a:r>
          </a:p>
          <a:p>
            <a:r>
              <a:rPr lang="en-IN" sz="1800" dirty="0" smtClean="0"/>
              <a:t>techniques to solve a daily problem faced by travellers. </a:t>
            </a:r>
            <a:endParaRPr lang="en-IN" sz="1800" dirty="0"/>
          </a:p>
        </p:txBody>
      </p:sp>
    </p:spTree>
    <p:extLst>
      <p:ext uri="{BB962C8B-B14F-4D97-AF65-F5344CB8AC3E}">
        <p14:creationId xmlns="" xmlns:p14="http://schemas.microsoft.com/office/powerpoint/2010/main" val="3541617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3474" y="1779233"/>
            <a:ext cx="9652000" cy="4164367"/>
          </a:xfrm>
        </p:spPr>
        <p:txBody>
          <a:bodyPr>
            <a:normAutofit lnSpcReduction="10000"/>
          </a:bodyPr>
          <a:lstStyle/>
          <a:p>
            <a:r>
              <a:rPr lang="en-IN" sz="2000" dirty="0" smtClean="0"/>
              <a:t>Since the airline company's privatization, the airfare pricing scheme has evolved into a complex framework of sophisticated regulations including numerical simulations that determine airfare marketing strategies . Even though these principles are still mostly unknown, research has revealed that they are influenced by a range of circumstances . Conventional characteristics such as distance, while still important, are no longer the only determinants of pricing structure. </a:t>
            </a:r>
            <a:r>
              <a:rPr lang="en-IN" sz="2000" dirty="0" smtClean="0"/>
              <a:t>Economic, marketing, and sociological factors have all played a growing influence in determining flight pricing</a:t>
            </a:r>
            <a:r>
              <a:rPr lang="en-IN" sz="2000" dirty="0" smtClean="0"/>
              <a:t>.</a:t>
            </a:r>
          </a:p>
          <a:p>
            <a:endParaRPr lang="en-IN" sz="2000" dirty="0" smtClean="0"/>
          </a:p>
          <a:p>
            <a:r>
              <a:rPr lang="en-IN" sz="2000" dirty="0" smtClean="0"/>
              <a:t>The majority of research on airfare forecasting has concentrated either on state scale or a single market. However, analysis at the business segment level is still relatively scarce. The marketing strategy is defined as the market/airport pairing in between aircraft sender and receiver.</a:t>
            </a:r>
          </a:p>
          <a:p>
            <a:endParaRPr lang="en-IN" dirty="0"/>
          </a:p>
        </p:txBody>
      </p:sp>
      <p:sp>
        <p:nvSpPr>
          <p:cNvPr id="4" name="Title 1">
            <a:extLst>
              <a:ext uri="{FF2B5EF4-FFF2-40B4-BE49-F238E27FC236}">
                <a16:creationId xmlns="" xmlns:a16="http://schemas.microsoft.com/office/drawing/2014/main" id="{C7EB7809-B2B5-4538-A8F4-0632C620C468}"/>
              </a:ext>
            </a:extLst>
          </p:cNvPr>
          <p:cNvSpPr>
            <a:spLocks noGrp="1"/>
          </p:cNvSpPr>
          <p:nvPr>
            <p:ph type="title"/>
          </p:nvPr>
        </p:nvSpPr>
        <p:spPr/>
        <p:txBody>
          <a:bodyPr>
            <a:normAutofit/>
          </a:bodyPr>
          <a:lstStyle/>
          <a:p>
            <a:pPr lvl="0"/>
            <a:r>
              <a:rPr lang="en-IN" sz="2800" dirty="0" smtClean="0">
                <a:solidFill>
                  <a:schemeClr val="tx1"/>
                </a:solidFill>
                <a:latin typeface="Quicksand" panose="020B0604020202020204" charset="0"/>
              </a:rPr>
              <a:t>Review of Literature</a:t>
            </a:r>
            <a:endParaRPr lang="en-IN" sz="2800" dirty="0">
              <a:solidFill>
                <a:schemeClr val="tx1"/>
              </a:solidFill>
              <a:latin typeface="Quicksand" panose="020B0604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B764A4-778D-483D-914B-5AED39C2D409}"/>
              </a:ext>
            </a:extLst>
          </p:cNvPr>
          <p:cNvSpPr>
            <a:spLocks noGrp="1"/>
          </p:cNvSpPr>
          <p:nvPr>
            <p:ph type="title"/>
          </p:nvPr>
        </p:nvSpPr>
        <p:spPr>
          <a:xfrm>
            <a:off x="913795" y="609600"/>
            <a:ext cx="10353762" cy="704295"/>
          </a:xfrm>
        </p:spPr>
        <p:txBody>
          <a:bodyPr>
            <a:normAutofit/>
          </a:bodyPr>
          <a:lstStyle/>
          <a:p>
            <a:pPr algn="l"/>
            <a:r>
              <a:rPr lang="en-US" sz="2800" dirty="0">
                <a:solidFill>
                  <a:schemeClr val="tx1"/>
                </a:solidFill>
                <a:latin typeface="quicksand" panose="020B0604020202020204" charset="0"/>
              </a:rPr>
              <a:t>MOTIVATION OF THE PROBLEM UNDERTAKEN</a:t>
            </a:r>
            <a:endParaRPr lang="en-IN" sz="2800"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5F0CAE97-D9DE-4BF6-9C74-0E1395BB729F}"/>
              </a:ext>
            </a:extLst>
          </p:cNvPr>
          <p:cNvSpPr>
            <a:spLocks noGrp="1"/>
          </p:cNvSpPr>
          <p:nvPr>
            <p:ph idx="1"/>
          </p:nvPr>
        </p:nvSpPr>
        <p:spPr>
          <a:xfrm>
            <a:off x="913794" y="1500325"/>
            <a:ext cx="10662687" cy="5078027"/>
          </a:xfrm>
        </p:spPr>
        <p:txBody>
          <a:bodyPr/>
          <a:lstStyle/>
          <a:p>
            <a:r>
              <a:rPr lang="en-IN" sz="1800" dirty="0" smtClean="0"/>
              <a:t>Air ticket price prediction is a challenging task since the factors involved in pricing dynamically change overtime and make the price fluctuate. In the last decade, researchers have incorporated machine learning algorithms and data mining strategies to better model observed prices. Among them, regression models, such as Linear Regression(LR), Support Vector Machines (SVMs), Random Forests(RF), are frequently used in predicting accurate airfare price. </a:t>
            </a:r>
            <a:endParaRPr lang="en-IN" sz="1800" dirty="0" smtClean="0"/>
          </a:p>
          <a:p>
            <a:r>
              <a:rPr lang="en-IN" sz="1800" dirty="0" smtClean="0"/>
              <a:t>Early </a:t>
            </a:r>
            <a:r>
              <a:rPr lang="en-IN" sz="1800" dirty="0" smtClean="0"/>
              <a:t>work also considered using classification models top </a:t>
            </a:r>
            <a:r>
              <a:rPr lang="en-IN" sz="1800" dirty="0" err="1" smtClean="0"/>
              <a:t>redict</a:t>
            </a:r>
            <a:r>
              <a:rPr lang="en-IN" sz="1800" dirty="0" smtClean="0"/>
              <a:t> the trends of the itineraries. </a:t>
            </a:r>
            <a:r>
              <a:rPr lang="en-IN" sz="1800" dirty="0" err="1" smtClean="0"/>
              <a:t>Ren</a:t>
            </a:r>
            <a:r>
              <a:rPr lang="en-IN" sz="1800" dirty="0" smtClean="0"/>
              <a:t> et al. proposed using LR, </a:t>
            </a:r>
            <a:r>
              <a:rPr lang="en-IN" sz="1800" dirty="0" err="1" smtClean="0"/>
              <a:t>Referenc</a:t>
            </a:r>
            <a:r>
              <a:rPr lang="en-IN" sz="1800" dirty="0" smtClean="0"/>
              <a:t> e Name Work Description Problem Found Any other criteria 1 </a:t>
            </a:r>
            <a:r>
              <a:rPr lang="en-IN" sz="1800" dirty="0" err="1" smtClean="0"/>
              <a:t>IndiGo</a:t>
            </a:r>
            <a:r>
              <a:rPr lang="en-IN" sz="1800" dirty="0" smtClean="0"/>
              <a:t> </a:t>
            </a:r>
            <a:r>
              <a:rPr lang="en-IN" sz="1800" dirty="0" err="1" smtClean="0"/>
              <a:t>IndiGo</a:t>
            </a:r>
            <a:r>
              <a:rPr lang="en-IN" sz="1800" dirty="0" smtClean="0"/>
              <a:t> is one of the flight booking app which can predict the flight ticket as well as book the flight ticket. </a:t>
            </a:r>
            <a:endParaRPr lang="en-IN" sz="1800" dirty="0" smtClean="0"/>
          </a:p>
          <a:p>
            <a:r>
              <a:rPr lang="en-IN" sz="1800" dirty="0" smtClean="0"/>
              <a:t>This </a:t>
            </a:r>
            <a:r>
              <a:rPr lang="en-IN" sz="1800" dirty="0" smtClean="0"/>
              <a:t>app predict ticket price for only of Indigo flights not for other flights. </a:t>
            </a:r>
            <a:r>
              <a:rPr lang="en-IN" sz="1800" dirty="0" err="1" smtClean="0"/>
              <a:t>Registrati</a:t>
            </a:r>
            <a:r>
              <a:rPr lang="en-IN" sz="1800" dirty="0" smtClean="0"/>
              <a:t> on is required 2 </a:t>
            </a:r>
            <a:r>
              <a:rPr lang="en-IN" sz="1800" dirty="0" err="1" smtClean="0"/>
              <a:t>Ixigo</a:t>
            </a:r>
            <a:r>
              <a:rPr lang="en-IN" sz="1800" dirty="0" smtClean="0"/>
              <a:t> </a:t>
            </a:r>
            <a:r>
              <a:rPr lang="en-IN" sz="1800" dirty="0" err="1" smtClean="0"/>
              <a:t>Ixigo</a:t>
            </a:r>
            <a:r>
              <a:rPr lang="en-IN" sz="1800" dirty="0" smtClean="0"/>
              <a:t> is one of the flight booking app which can predict the flight ticket as well as book that ticket This app only predict some Popular airlines like </a:t>
            </a:r>
            <a:r>
              <a:rPr lang="en-IN" sz="1800" dirty="0" err="1" smtClean="0"/>
              <a:t>SpiceJet</a:t>
            </a:r>
            <a:r>
              <a:rPr lang="en-IN" sz="1800" dirty="0" smtClean="0"/>
              <a:t>, </a:t>
            </a:r>
            <a:r>
              <a:rPr lang="en-IN" sz="1800" dirty="0" err="1" smtClean="0"/>
              <a:t>AirAsiaIndia</a:t>
            </a:r>
            <a:r>
              <a:rPr lang="en-IN" sz="1800" dirty="0" smtClean="0"/>
              <a:t>, </a:t>
            </a:r>
            <a:r>
              <a:rPr lang="en-IN" sz="1800" dirty="0" err="1" smtClean="0"/>
              <a:t>GoFIRST</a:t>
            </a:r>
            <a:r>
              <a:rPr lang="en-IN" sz="1800" dirty="0" smtClean="0"/>
              <a:t>, </a:t>
            </a:r>
            <a:r>
              <a:rPr lang="en-IN" sz="1800" dirty="0" err="1" smtClean="0"/>
              <a:t>Vistara</a:t>
            </a:r>
            <a:r>
              <a:rPr lang="en-IN" sz="1800" dirty="0" smtClean="0"/>
              <a:t>, </a:t>
            </a:r>
            <a:r>
              <a:rPr lang="en-IN" sz="1800" dirty="0" err="1" smtClean="0"/>
              <a:t>AirIndia</a:t>
            </a:r>
            <a:r>
              <a:rPr lang="en-IN" sz="1800" dirty="0" smtClean="0"/>
              <a:t>, </a:t>
            </a:r>
            <a:r>
              <a:rPr lang="en-IN" sz="1800" dirty="0" err="1" smtClean="0"/>
              <a:t>IndiGo</a:t>
            </a:r>
            <a:r>
              <a:rPr lang="en-IN" sz="1800" dirty="0" smtClean="0"/>
              <a:t> Compared to the current and recent work, our proposed framework manages to handle the price prediction task only using public data sources with minimal features. </a:t>
            </a:r>
            <a:endParaRPr lang="en-IN" sz="1800" dirty="0" smtClean="0"/>
          </a:p>
          <a:p>
            <a:r>
              <a:rPr lang="en-IN" sz="1800" dirty="0" smtClean="0"/>
              <a:t>Also</a:t>
            </a:r>
            <a:r>
              <a:rPr lang="en-IN" sz="1800" dirty="0" smtClean="0"/>
              <a:t>, not restricted by any specific market segment that usually limits the existing work, this proposed framework can be applied to predict the airfare price for any market.</a:t>
            </a:r>
            <a:endParaRPr lang="en-IN" sz="1800" dirty="0"/>
          </a:p>
        </p:txBody>
      </p:sp>
    </p:spTree>
    <p:extLst>
      <p:ext uri="{BB962C8B-B14F-4D97-AF65-F5344CB8AC3E}">
        <p14:creationId xmlns="" xmlns:p14="http://schemas.microsoft.com/office/powerpoint/2010/main" val="3195378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931859-6EB8-447D-8D86-F94F69D12616}"/>
              </a:ext>
            </a:extLst>
          </p:cNvPr>
          <p:cNvSpPr>
            <a:spLocks noGrp="1"/>
          </p:cNvSpPr>
          <p:nvPr>
            <p:ph type="title"/>
          </p:nvPr>
        </p:nvSpPr>
        <p:spPr>
          <a:xfrm>
            <a:off x="913794" y="319597"/>
            <a:ext cx="10653809" cy="882186"/>
          </a:xfrm>
        </p:spPr>
        <p:txBody>
          <a:bodyPr>
            <a:noAutofit/>
          </a:bodyPr>
          <a:lstStyle/>
          <a:p>
            <a:pPr algn="ctr"/>
            <a:r>
              <a:rPr lang="en-IN" sz="2400" b="0" i="0" u="none" strike="noStrike" baseline="0" dirty="0">
                <a:solidFill>
                  <a:schemeClr val="tx1"/>
                </a:solidFill>
                <a:latin typeface="quicksand" panose="020B0604020202020204" charset="0"/>
              </a:rPr>
              <a:t>           ANALYTICAL PROBLEM FRAMING </a:t>
            </a:r>
            <a:r>
              <a:rPr lang="en-IN" sz="1800" b="0" i="0" u="none" strike="noStrike" baseline="0" dirty="0">
                <a:solidFill>
                  <a:schemeClr val="tx1"/>
                </a:solidFill>
                <a:latin typeface="quicksand" panose="020B0604020202020204" charset="0"/>
              </a:rPr>
              <a:t/>
            </a:r>
            <a:br>
              <a:rPr lang="en-IN" sz="1800" b="0" i="0" u="none" strike="noStrike" baseline="0" dirty="0">
                <a:solidFill>
                  <a:schemeClr val="tx1"/>
                </a:solidFill>
                <a:latin typeface="quicksand" panose="020B0604020202020204" charset="0"/>
              </a:rPr>
            </a:br>
            <a:r>
              <a:rPr lang="en-IN" sz="1800" b="0" i="0" u="none" strike="noStrike" baseline="0" dirty="0">
                <a:solidFill>
                  <a:schemeClr val="tx1"/>
                </a:solidFill>
                <a:latin typeface="quicksand" panose="020B0604020202020204" charset="0"/>
              </a:rPr>
              <a:t/>
            </a:r>
            <a:br>
              <a:rPr lang="en-IN" sz="1800" b="0" i="0" u="none" strike="noStrike" baseline="0" dirty="0">
                <a:solidFill>
                  <a:schemeClr val="tx1"/>
                </a:solidFill>
                <a:latin typeface="quicksand" panose="020B0604020202020204" charset="0"/>
              </a:rPr>
            </a:br>
            <a:r>
              <a:rPr lang="en-IN" sz="1800" b="0" i="0" u="none" strike="noStrike" baseline="0" dirty="0">
                <a:solidFill>
                  <a:schemeClr val="tx1"/>
                </a:solidFill>
                <a:latin typeface="quicksand" panose="020B0604020202020204" charset="0"/>
              </a:rPr>
              <a:t>MATHEMATICAL/ANALYTICAL MODELLING OF THE PROBLEM</a:t>
            </a:r>
            <a:endParaRPr lang="en-IN" sz="1800"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E896DD32-A3EA-4AAC-A28A-CF1245652054}"/>
              </a:ext>
            </a:extLst>
          </p:cNvPr>
          <p:cNvSpPr>
            <a:spLocks noGrp="1"/>
          </p:cNvSpPr>
          <p:nvPr>
            <p:ph idx="1"/>
          </p:nvPr>
        </p:nvSpPr>
        <p:spPr>
          <a:xfrm>
            <a:off x="861542" y="1306287"/>
            <a:ext cx="10804729" cy="5172890"/>
          </a:xfrm>
        </p:spPr>
        <p:txBody>
          <a:bodyPr>
            <a:noAutofit/>
          </a:bodyPr>
          <a:lstStyle/>
          <a:p>
            <a:r>
              <a:rPr lang="en-IN" sz="1600" dirty="0" smtClean="0"/>
              <a:t>It is critical for airlines to be capable of predicting airfare trends at the market segment level in order to alter strategies and resources for a given route. Scientific literatures on business segment price prediction, on the other hand, use biased conventional predictive methods, including such linear regression </a:t>
            </a:r>
            <a:r>
              <a:rPr lang="en-IN" sz="1600" dirty="0" smtClean="0"/>
              <a:t>, </a:t>
            </a:r>
            <a:r>
              <a:rPr lang="en-IN" sz="1600" dirty="0" smtClean="0"/>
              <a:t>and thus are founded on the supposition that the selected variables have a linear relationship, that might not be true in most cases. Proposed research [8] Prediction of airfare prices utilizing machine learning approach, A dataset of 1814 Aegean Airways data flights was gathered and utilized to develop the machine learning technique for the study effort. Various figures of variables have been used to train the classifiers to demonstrate how feature extraction might affect validity of the model.</a:t>
            </a:r>
          </a:p>
          <a:p>
            <a:r>
              <a:rPr lang="en-IN" sz="1600" dirty="0" smtClean="0"/>
              <a:t>A study by William Groves' </a:t>
            </a:r>
            <a:r>
              <a:rPr lang="en-IN" sz="1600" dirty="0" smtClean="0"/>
              <a:t> </a:t>
            </a:r>
            <a:r>
              <a:rPr lang="en-IN" sz="1600" dirty="0" smtClean="0"/>
              <a:t>shows that an operator can be introduced who can maximize purchase time on behalf of consumers. A model is constructed using the partial least squares approach</a:t>
            </a:r>
          </a:p>
          <a:p>
            <a:r>
              <a:rPr lang="en-IN" sz="1600" dirty="0" err="1" smtClean="0"/>
              <a:t>Supriya</a:t>
            </a:r>
            <a:r>
              <a:rPr lang="en-IN" sz="1600" dirty="0" smtClean="0"/>
              <a:t> </a:t>
            </a:r>
            <a:r>
              <a:rPr lang="en-IN" sz="1600" dirty="0" err="1" smtClean="0"/>
              <a:t>Rajankar's</a:t>
            </a:r>
            <a:r>
              <a:rPr lang="en-IN" sz="1600" dirty="0" smtClean="0"/>
              <a:t> survey report </a:t>
            </a:r>
            <a:r>
              <a:rPr lang="en-IN" sz="1600" dirty="0" smtClean="0"/>
              <a:t> </a:t>
            </a:r>
            <a:r>
              <a:rPr lang="en-IN" sz="1600" dirty="0" smtClean="0"/>
              <a:t>on aircraft fare forecasting using machine learning models employs a tiny dataset consisting of flights between Delhi and Bombay. </a:t>
            </a:r>
            <a:r>
              <a:rPr lang="en-IN" sz="1600" dirty="0" smtClean="0"/>
              <a:t>K-nearest neighbours (KNN), linear regression, and support vector machine (SVM) algorithms are used.</a:t>
            </a:r>
          </a:p>
          <a:p>
            <a:r>
              <a:rPr lang="en-IN" sz="1600" dirty="0" smtClean="0"/>
              <a:t>Over the course of several months, </a:t>
            </a:r>
            <a:r>
              <a:rPr lang="en-IN" sz="1600" dirty="0" smtClean="0"/>
              <a:t>Santos conducts </a:t>
            </a:r>
            <a:r>
              <a:rPr lang="en-IN" sz="1600" dirty="0" smtClean="0"/>
              <a:t>research on airline routes between Madrid via London, Frankfurt, New York, as well as Paris. </a:t>
            </a:r>
            <a:r>
              <a:rPr lang="en-IN" sz="1600" dirty="0" smtClean="0"/>
              <a:t>The figure depicts the acceptable number of days before purchasing an airline ticket.</a:t>
            </a:r>
          </a:p>
          <a:p>
            <a:r>
              <a:rPr lang="en-IN" sz="1600" dirty="0" err="1" smtClean="0"/>
              <a:t>Tianyi</a:t>
            </a:r>
            <a:r>
              <a:rPr lang="en-IN" sz="1600" dirty="0" smtClean="0"/>
              <a:t> </a:t>
            </a:r>
            <a:r>
              <a:rPr lang="en-IN" sz="1600" dirty="0" smtClean="0"/>
              <a:t>Wang </a:t>
            </a:r>
            <a:r>
              <a:rPr lang="en-IN" sz="1600" dirty="0" smtClean="0"/>
              <a:t>suggested a system in which two databases with macroeconomic data are integrated and machine learning methods including such support vector machines and </a:t>
            </a:r>
            <a:r>
              <a:rPr lang="en-IN" sz="1600" dirty="0" err="1" smtClean="0"/>
              <a:t>XGBoost</a:t>
            </a:r>
            <a:r>
              <a:rPr lang="en-IN" sz="1600" dirty="0" smtClean="0"/>
              <a:t> are being used to estimate the average price of tickets based on input and output pairings. </a:t>
            </a:r>
            <a:r>
              <a:rPr lang="en-IN" sz="1600" dirty="0" smtClean="0"/>
              <a:t>With the updated R squared performance indicators, the framework obtains a high accuracy of 0.869</a:t>
            </a:r>
            <a:r>
              <a:rPr lang="en-IN" sz="1600" dirty="0" smtClean="0"/>
              <a:t>.</a:t>
            </a:r>
            <a:endParaRPr lang="en-IN" sz="1600" dirty="0" smtClean="0"/>
          </a:p>
        </p:txBody>
      </p:sp>
    </p:spTree>
    <p:extLst>
      <p:ext uri="{BB962C8B-B14F-4D97-AF65-F5344CB8AC3E}">
        <p14:creationId xmlns="" xmlns:p14="http://schemas.microsoft.com/office/powerpoint/2010/main" val="784645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AEFD7C0-FCDF-4291-846D-64AC78901A13}"/>
              </a:ext>
            </a:extLst>
          </p:cNvPr>
          <p:cNvSpPr>
            <a:spLocks noGrp="1"/>
          </p:cNvSpPr>
          <p:nvPr>
            <p:ph idx="1"/>
          </p:nvPr>
        </p:nvSpPr>
        <p:spPr>
          <a:xfrm>
            <a:off x="452762" y="1606859"/>
            <a:ext cx="11292396" cy="2625508"/>
          </a:xfrm>
        </p:spPr>
        <p:txBody>
          <a:bodyPr/>
          <a:lstStyle/>
          <a:p>
            <a:pPr algn="just"/>
            <a:r>
              <a:rPr lang="en-US" sz="1800" b="0" i="0" u="none" strike="noStrike" baseline="0" dirty="0">
                <a:solidFill>
                  <a:schemeClr val="tx1"/>
                </a:solidFill>
                <a:latin typeface="Quicksand" panose="020B0604020202020204" charset="0"/>
              </a:rPr>
              <a:t>The different Mathematical/Analytical models that are used in this project are as below: </a:t>
            </a:r>
          </a:p>
          <a:p>
            <a:pPr marL="36900" indent="0" algn="just">
              <a:buNone/>
            </a:pPr>
            <a:r>
              <a:rPr lang="en-US" sz="1800" dirty="0">
                <a:solidFill>
                  <a:schemeClr val="tx1"/>
                </a:solidFill>
                <a:latin typeface="Quicksand" panose="020B0604020202020204" charset="0"/>
              </a:rPr>
              <a:t>    Linear Regression, Lasso, Ridge, Elastic Net, KNeighborsRegressor, Decision Tree Regressor, Random</a:t>
            </a:r>
          </a:p>
          <a:p>
            <a:pPr marL="36900" indent="0" algn="just">
              <a:buNone/>
            </a:pPr>
            <a:r>
              <a:rPr lang="en-US" sz="1800" dirty="0">
                <a:solidFill>
                  <a:schemeClr val="tx1"/>
                </a:solidFill>
                <a:latin typeface="Quicksand" panose="020B0604020202020204" charset="0"/>
              </a:rPr>
              <a:t>    Forest Regressor, </a:t>
            </a:r>
            <a:r>
              <a:rPr lang="en-US" sz="1800" dirty="0" err="1" smtClean="0">
                <a:latin typeface="Quicksand" panose="020B0604020202020204" charset="0"/>
              </a:rPr>
              <a:t>xgb</a:t>
            </a:r>
            <a:r>
              <a:rPr lang="en-US" sz="1800" dirty="0" err="1" smtClean="0">
                <a:solidFill>
                  <a:schemeClr val="tx1"/>
                </a:solidFill>
                <a:latin typeface="Quicksand" panose="020B0604020202020204" charset="0"/>
              </a:rPr>
              <a:t>boost</a:t>
            </a:r>
            <a:r>
              <a:rPr lang="en-US" sz="1800" dirty="0" smtClean="0">
                <a:solidFill>
                  <a:schemeClr val="tx1"/>
                </a:solidFill>
                <a:latin typeface="Quicksand" panose="020B0604020202020204" charset="0"/>
              </a:rPr>
              <a:t> </a:t>
            </a:r>
            <a:r>
              <a:rPr lang="en-US" sz="1800" dirty="0">
                <a:solidFill>
                  <a:schemeClr val="tx1"/>
                </a:solidFill>
                <a:latin typeface="Quicksand" panose="020B0604020202020204" charset="0"/>
              </a:rPr>
              <a:t>Regressor, GradientBoostingRegressor</a:t>
            </a:r>
          </a:p>
          <a:p>
            <a:pPr algn="just"/>
            <a:r>
              <a:rPr lang="en-US" sz="1800" b="0" i="0" u="none" strike="noStrike" baseline="0" dirty="0">
                <a:solidFill>
                  <a:schemeClr val="tx1"/>
                </a:solidFill>
                <a:latin typeface="Quicksand" panose="020B0604020202020204" charset="0"/>
              </a:rPr>
              <a:t>First, use the train dataset and do the EDA process, fitting the best model and saving the model. </a:t>
            </a:r>
          </a:p>
          <a:p>
            <a:pPr algn="just"/>
            <a:r>
              <a:rPr lang="en-US" sz="1800" b="0" i="0" u="none" strike="noStrike" baseline="0" dirty="0">
                <a:solidFill>
                  <a:schemeClr val="tx1"/>
                </a:solidFill>
                <a:latin typeface="Quicksand" panose="020B0604020202020204" charset="0"/>
              </a:rPr>
              <a:t>Then, use the test dataset, load the saved model and predict the values over the test data. </a:t>
            </a:r>
            <a:endParaRPr lang="en-US" sz="1800" dirty="0">
              <a:solidFill>
                <a:schemeClr val="tx1"/>
              </a:solidFill>
              <a:latin typeface="Quicksand" panose="020B0604020202020204" charset="0"/>
            </a:endParaRPr>
          </a:p>
          <a:p>
            <a:pPr marL="36900" indent="0">
              <a:buNone/>
            </a:pPr>
            <a:endParaRPr lang="en-US" sz="1800" dirty="0">
              <a:solidFill>
                <a:schemeClr val="tx1"/>
              </a:solidFill>
              <a:latin typeface="quicksand" panose="020B0604020202020204" charset="0"/>
            </a:endParaRPr>
          </a:p>
          <a:p>
            <a:pPr marL="36900" indent="0">
              <a:buNone/>
            </a:pPr>
            <a:endParaRPr lang="en-US" sz="1800" dirty="0">
              <a:solidFill>
                <a:schemeClr val="tx1"/>
              </a:solidFill>
              <a:latin typeface="quicksand" panose="020B0604020202020204" charset="0"/>
            </a:endParaRPr>
          </a:p>
          <a:p>
            <a:pPr marL="36900" indent="0">
              <a:buNone/>
            </a:pPr>
            <a:endParaRPr lang="en-IN" dirty="0">
              <a:solidFill>
                <a:schemeClr val="tx1"/>
              </a:solidFill>
              <a:latin typeface="quicksand" panose="020B0604020202020204" charset="0"/>
            </a:endParaRPr>
          </a:p>
        </p:txBody>
      </p:sp>
    </p:spTree>
    <p:extLst>
      <p:ext uri="{BB962C8B-B14F-4D97-AF65-F5344CB8AC3E}">
        <p14:creationId xmlns="" xmlns:p14="http://schemas.microsoft.com/office/powerpoint/2010/main" val="2511716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258744-AEA0-436B-BEFC-82A1FA605B2D}"/>
              </a:ext>
            </a:extLst>
          </p:cNvPr>
          <p:cNvSpPr>
            <a:spLocks noGrp="1"/>
          </p:cNvSpPr>
          <p:nvPr>
            <p:ph type="title"/>
          </p:nvPr>
        </p:nvSpPr>
        <p:spPr>
          <a:xfrm>
            <a:off x="913795" y="609600"/>
            <a:ext cx="10353762" cy="633274"/>
          </a:xfrm>
        </p:spPr>
        <p:txBody>
          <a:bodyPr>
            <a:noAutofit/>
          </a:bodyPr>
          <a:lstStyle/>
          <a:p>
            <a:pPr algn="l"/>
            <a:r>
              <a:rPr lang="en-US" sz="3600" dirty="0">
                <a:solidFill>
                  <a:schemeClr val="tx1"/>
                </a:solidFill>
                <a:latin typeface="Quicksand" panose="020B0604020202020204" charset="0"/>
              </a:rPr>
              <a:t>DATA SOURCES AND THEIR FORMATS</a:t>
            </a:r>
            <a:endParaRPr lang="en-IN" sz="3600" dirty="0">
              <a:solidFill>
                <a:schemeClr val="tx1"/>
              </a:solidFill>
              <a:latin typeface="Quicksand" panose="020B0604020202020204" charset="0"/>
            </a:endParaRPr>
          </a:p>
        </p:txBody>
      </p:sp>
      <p:sp>
        <p:nvSpPr>
          <p:cNvPr id="4" name="Rectangle 3"/>
          <p:cNvSpPr/>
          <p:nvPr/>
        </p:nvSpPr>
        <p:spPr>
          <a:xfrm>
            <a:off x="931817" y="1493746"/>
            <a:ext cx="9936480" cy="1200329"/>
          </a:xfrm>
          <a:prstGeom prst="rect">
            <a:avLst/>
          </a:prstGeom>
        </p:spPr>
        <p:txBody>
          <a:bodyPr wrap="square">
            <a:spAutoFit/>
          </a:bodyPr>
          <a:lstStyle/>
          <a:p>
            <a:r>
              <a:rPr lang="en-IN" dirty="0" err="1" smtClean="0"/>
              <a:t>Kaggle</a:t>
            </a:r>
            <a:r>
              <a:rPr lang="en-IN" dirty="0" smtClean="0"/>
              <a:t> lets in customers to discover and put up data sets, discover and construct fashions in a web-primarily based totally </a:t>
            </a:r>
            <a:r>
              <a:rPr lang="en-IN" dirty="0" err="1" smtClean="0"/>
              <a:t>factstechnology</a:t>
            </a:r>
            <a:r>
              <a:rPr lang="en-IN" dirty="0" smtClean="0"/>
              <a:t> data science environment, paintings with different facts scientists and device mastering engineers, and input competitions to resolve data science challenges.</a:t>
            </a:r>
            <a:endParaRPr lang="en-IN" dirty="0"/>
          </a:p>
        </p:txBody>
      </p:sp>
      <p:pic>
        <p:nvPicPr>
          <p:cNvPr id="6" name="Picture 5"/>
          <p:cNvPicPr/>
          <p:nvPr/>
        </p:nvPicPr>
        <p:blipFill>
          <a:blip r:embed="rId2"/>
          <a:srcRect l="6647" t="25444" r="7600" b="9467"/>
          <a:stretch>
            <a:fillRect/>
          </a:stretch>
        </p:blipFill>
        <p:spPr bwMode="auto">
          <a:xfrm>
            <a:off x="1201783" y="2952205"/>
            <a:ext cx="9313817" cy="3409405"/>
          </a:xfrm>
          <a:prstGeom prst="rect">
            <a:avLst/>
          </a:prstGeom>
          <a:noFill/>
          <a:ln w="9525">
            <a:noFill/>
            <a:miter lim="800000"/>
            <a:headEnd/>
            <a:tailEnd/>
          </a:ln>
        </p:spPr>
      </p:pic>
    </p:spTree>
    <p:extLst>
      <p:ext uri="{BB962C8B-B14F-4D97-AF65-F5344CB8AC3E}">
        <p14:creationId xmlns="" xmlns:p14="http://schemas.microsoft.com/office/powerpoint/2010/main" val="137776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D2F95C-8421-4684-971D-9EC369BB3412}"/>
              </a:ext>
            </a:extLst>
          </p:cNvPr>
          <p:cNvSpPr>
            <a:spLocks noGrp="1"/>
          </p:cNvSpPr>
          <p:nvPr>
            <p:ph type="title"/>
          </p:nvPr>
        </p:nvSpPr>
        <p:spPr/>
        <p:txBody>
          <a:bodyPr>
            <a:normAutofit fontScale="90000"/>
          </a:bodyPr>
          <a:lstStyle/>
          <a:p>
            <a:pPr algn="l"/>
            <a:r>
              <a:rPr lang="en-US" dirty="0">
                <a:solidFill>
                  <a:schemeClr val="tx1"/>
                </a:solidFill>
                <a:latin typeface="quicksand" panose="020B0604020202020204" charset="0"/>
              </a:rPr>
              <a:t>CHECKING THE NUMBER OF NULL VALUES IN THE DATASET</a:t>
            </a:r>
            <a:endParaRPr lang="en-IN" dirty="0">
              <a:solidFill>
                <a:schemeClr val="tx1"/>
              </a:solidFill>
              <a:latin typeface="quicksand" panose="020B0604020202020204" charset="0"/>
            </a:endParaRPr>
          </a:p>
        </p:txBody>
      </p:sp>
      <p:pic>
        <p:nvPicPr>
          <p:cNvPr id="1026" name="Picture 2"/>
          <p:cNvPicPr>
            <a:picLocks noChangeAspect="1" noChangeArrowheads="1"/>
          </p:cNvPicPr>
          <p:nvPr/>
        </p:nvPicPr>
        <p:blipFill>
          <a:blip r:embed="rId2"/>
          <a:srcRect l="14256" t="27679" r="37653" b="12321"/>
          <a:stretch>
            <a:fillRect/>
          </a:stretch>
        </p:blipFill>
        <p:spPr bwMode="auto">
          <a:xfrm>
            <a:off x="1854926" y="2024743"/>
            <a:ext cx="6257108" cy="4389120"/>
          </a:xfrm>
          <a:prstGeom prst="rect">
            <a:avLst/>
          </a:prstGeom>
          <a:noFill/>
          <a:ln w="9525">
            <a:noFill/>
            <a:miter lim="800000"/>
            <a:headEnd/>
            <a:tailEnd/>
          </a:ln>
          <a:effectLst/>
        </p:spPr>
      </p:pic>
    </p:spTree>
    <p:extLst>
      <p:ext uri="{BB962C8B-B14F-4D97-AF65-F5344CB8AC3E}">
        <p14:creationId xmlns="" xmlns:p14="http://schemas.microsoft.com/office/powerpoint/2010/main" val="23905529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434</TotalTime>
  <Words>2654</Words>
  <Application>Microsoft Office PowerPoint</Application>
  <PresentationFormat>Custom</PresentationFormat>
  <Paragraphs>83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Opulent</vt:lpstr>
      <vt:lpstr>  HOUSE PRICE PREDICTION PROJECT </vt:lpstr>
      <vt:lpstr>                             INTRODUCTION         BUSINESS PROBLEM FRAMING</vt:lpstr>
      <vt:lpstr>CONCEPTUAL BACKGROUND OF THE DOMAIN PROBLEM</vt:lpstr>
      <vt:lpstr>Review of Literature</vt:lpstr>
      <vt:lpstr>MOTIVATION OF THE PROBLEM UNDERTAKEN</vt:lpstr>
      <vt:lpstr>           ANALYTICAL PROBLEM FRAMING   MATHEMATICAL/ANALYTICAL MODELLING OF THE PROBLEM</vt:lpstr>
      <vt:lpstr>Slide 7</vt:lpstr>
      <vt:lpstr>DATA SOURCES AND THEIR FORMATS</vt:lpstr>
      <vt:lpstr>CHECKING THE NUMBER OF NULL VALUES IN THE DATASET</vt:lpstr>
      <vt:lpstr>DATA PREPROCESSING</vt:lpstr>
      <vt:lpstr>Data Inputs- Logic- Output Relationships</vt:lpstr>
      <vt:lpstr>State the set of assumptions (if any) related to the problem under consideration</vt:lpstr>
      <vt:lpstr>                Model/s Development and Evaluation Identification of possible problem-solving approaches (methods)  </vt:lpstr>
      <vt:lpstr>Testing of Identified Approaches (Algorithms)</vt:lpstr>
      <vt:lpstr>Testing of Identified Approaches (Algorithms)</vt:lpstr>
      <vt:lpstr>Run and Evaluate selected models</vt:lpstr>
      <vt:lpstr>Key Metrics for success in solving problem under consideration</vt:lpstr>
      <vt:lpstr>Visualizations</vt:lpstr>
      <vt:lpstr>Slide 19</vt:lpstr>
      <vt:lpstr>Slide 20</vt:lpstr>
      <vt:lpstr>Slide 21</vt:lpstr>
      <vt:lpstr>Slide 22</vt:lpstr>
      <vt:lpstr> CONCLUSION </vt:lpstr>
      <vt:lpstr>Slide 24</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HOUSE PRICE PREDICTION PROJECT </dc:title>
  <dc:creator>Jerish B</dc:creator>
  <cp:lastModifiedBy>Saranya</cp:lastModifiedBy>
  <cp:revision>25</cp:revision>
  <dcterms:created xsi:type="dcterms:W3CDTF">2021-06-04T05:45:58Z</dcterms:created>
  <dcterms:modified xsi:type="dcterms:W3CDTF">2023-01-19T18:16:33Z</dcterms:modified>
</cp:coreProperties>
</file>