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92B33AC8-A47D-4DA1-B7FD-8233AC2624AC}"/>
    <pc:docChg chg="custSel addSld modSld">
      <pc:chgData name="Jerish B" userId="bc9a5334fe81bba9" providerId="LiveId" clId="{92B33AC8-A47D-4DA1-B7FD-8233AC2624AC}" dt="2021-05-21T09:09:00.902" v="1300" actId="14100"/>
      <pc:docMkLst>
        <pc:docMk/>
      </pc:docMkLst>
      <pc:sldChg chg="modSp mod">
        <pc:chgData name="Jerish B" userId="bc9a5334fe81bba9" providerId="LiveId" clId="{92B33AC8-A47D-4DA1-B7FD-8233AC2624AC}" dt="2021-05-21T08:06:19.910" v="267" actId="207"/>
        <pc:sldMkLst>
          <pc:docMk/>
          <pc:sldMk cId="2837692131" sldId="257"/>
        </pc:sldMkLst>
        <pc:spChg chg="mod">
          <ac:chgData name="Jerish B" userId="bc9a5334fe81bba9" providerId="LiveId" clId="{92B33AC8-A47D-4DA1-B7FD-8233AC2624AC}" dt="2021-05-21T08:06:19.910" v="267" actId="207"/>
          <ac:spMkLst>
            <pc:docMk/>
            <pc:sldMk cId="2837692131" sldId="257"/>
            <ac:spMk id="2" creationId="{F4BBFE0A-20E7-444B-B8CE-A957373D784C}"/>
          </ac:spMkLst>
        </pc:spChg>
        <pc:spChg chg="mod">
          <ac:chgData name="Jerish B" userId="bc9a5334fe81bba9" providerId="LiveId" clId="{92B33AC8-A47D-4DA1-B7FD-8233AC2624AC}" dt="2021-05-21T07:30:01.604" v="79" actId="255"/>
          <ac:spMkLst>
            <pc:docMk/>
            <pc:sldMk cId="2837692131" sldId="257"/>
            <ac:spMk id="3" creationId="{3B7E6A3A-7CC3-4292-8E54-55B4A6B378FB}"/>
          </ac:spMkLst>
        </pc:spChg>
      </pc:sldChg>
      <pc:sldChg chg="modSp mod">
        <pc:chgData name="Jerish B" userId="bc9a5334fe81bba9" providerId="LiveId" clId="{92B33AC8-A47D-4DA1-B7FD-8233AC2624AC}" dt="2021-05-21T08:06:27.611" v="268" actId="207"/>
        <pc:sldMkLst>
          <pc:docMk/>
          <pc:sldMk cId="2414602097" sldId="258"/>
        </pc:sldMkLst>
        <pc:spChg chg="mod">
          <ac:chgData name="Jerish B" userId="bc9a5334fe81bba9" providerId="LiveId" clId="{92B33AC8-A47D-4DA1-B7FD-8233AC2624AC}" dt="2021-05-21T08:06:27.611" v="268" actId="207"/>
          <ac:spMkLst>
            <pc:docMk/>
            <pc:sldMk cId="2414602097" sldId="258"/>
            <ac:spMk id="2" creationId="{CA7C718D-ED34-4C21-A2DE-52044A66BD86}"/>
          </ac:spMkLst>
        </pc:spChg>
        <pc:spChg chg="mod">
          <ac:chgData name="Jerish B" userId="bc9a5334fe81bba9" providerId="LiveId" clId="{92B33AC8-A47D-4DA1-B7FD-8233AC2624AC}" dt="2021-05-21T07:30:12.671" v="80" actId="255"/>
          <ac:spMkLst>
            <pc:docMk/>
            <pc:sldMk cId="2414602097" sldId="258"/>
            <ac:spMk id="3" creationId="{FFF4F82D-9912-4067-8996-2249ED994557}"/>
          </ac:spMkLst>
        </pc:spChg>
      </pc:sldChg>
      <pc:sldChg chg="modSp new mod">
        <pc:chgData name="Jerish B" userId="bc9a5334fe81bba9" providerId="LiveId" clId="{92B33AC8-A47D-4DA1-B7FD-8233AC2624AC}" dt="2021-05-21T08:06:42.321" v="270" actId="207"/>
        <pc:sldMkLst>
          <pc:docMk/>
          <pc:sldMk cId="1267931184" sldId="259"/>
        </pc:sldMkLst>
        <pc:spChg chg="mod">
          <ac:chgData name="Jerish B" userId="bc9a5334fe81bba9" providerId="LiveId" clId="{92B33AC8-A47D-4DA1-B7FD-8233AC2624AC}" dt="2021-05-21T08:06:42.321" v="270" actId="207"/>
          <ac:spMkLst>
            <pc:docMk/>
            <pc:sldMk cId="1267931184" sldId="259"/>
            <ac:spMk id="2" creationId="{576C4749-34B0-4903-BF2D-8E8BE8DB3A5B}"/>
          </ac:spMkLst>
        </pc:spChg>
        <pc:spChg chg="mod">
          <ac:chgData name="Jerish B" userId="bc9a5334fe81bba9" providerId="LiveId" clId="{92B33AC8-A47D-4DA1-B7FD-8233AC2624AC}" dt="2021-05-21T07:29:46.333" v="78" actId="207"/>
          <ac:spMkLst>
            <pc:docMk/>
            <pc:sldMk cId="1267931184" sldId="259"/>
            <ac:spMk id="3" creationId="{3674F1CA-5673-4E31-A56E-A451FD4111F3}"/>
          </ac:spMkLst>
        </pc:spChg>
      </pc:sldChg>
      <pc:sldChg chg="addSp delSp modSp new mod">
        <pc:chgData name="Jerish B" userId="bc9a5334fe81bba9" providerId="LiveId" clId="{92B33AC8-A47D-4DA1-B7FD-8233AC2624AC}" dt="2021-05-21T08:06:37.530" v="269" actId="207"/>
        <pc:sldMkLst>
          <pc:docMk/>
          <pc:sldMk cId="3548241853" sldId="260"/>
        </pc:sldMkLst>
        <pc:spChg chg="mod">
          <ac:chgData name="Jerish B" userId="bc9a5334fe81bba9" providerId="LiveId" clId="{92B33AC8-A47D-4DA1-B7FD-8233AC2624AC}" dt="2021-05-21T08:06:37.530" v="269" actId="207"/>
          <ac:spMkLst>
            <pc:docMk/>
            <pc:sldMk cId="3548241853" sldId="260"/>
            <ac:spMk id="2" creationId="{703C073F-55D0-4590-8A60-76A012409288}"/>
          </ac:spMkLst>
        </pc:spChg>
        <pc:spChg chg="del mod">
          <ac:chgData name="Jerish B" userId="bc9a5334fe81bba9" providerId="LiveId" clId="{92B33AC8-A47D-4DA1-B7FD-8233AC2624AC}" dt="2021-05-21T07:31:00.138" v="90" actId="478"/>
          <ac:spMkLst>
            <pc:docMk/>
            <pc:sldMk cId="3548241853" sldId="260"/>
            <ac:spMk id="3" creationId="{EB5B10C5-EE4D-466A-B4C7-7479F1241044}"/>
          </ac:spMkLst>
        </pc:spChg>
        <pc:picChg chg="add mod">
          <ac:chgData name="Jerish B" userId="bc9a5334fe81bba9" providerId="LiveId" clId="{92B33AC8-A47D-4DA1-B7FD-8233AC2624AC}" dt="2021-05-21T07:31:15.476" v="94" actId="14100"/>
          <ac:picMkLst>
            <pc:docMk/>
            <pc:sldMk cId="3548241853" sldId="260"/>
            <ac:picMk id="4" creationId="{65055101-BAA9-4F3A-A0AA-9BD69580C59D}"/>
          </ac:picMkLst>
        </pc:picChg>
      </pc:sldChg>
      <pc:sldChg chg="addSp modSp new mod">
        <pc:chgData name="Jerish B" userId="bc9a5334fe81bba9" providerId="LiveId" clId="{92B33AC8-A47D-4DA1-B7FD-8233AC2624AC}" dt="2021-05-21T08:06:51.242" v="271" actId="207"/>
        <pc:sldMkLst>
          <pc:docMk/>
          <pc:sldMk cId="2004543360" sldId="261"/>
        </pc:sldMkLst>
        <pc:spChg chg="mod">
          <ac:chgData name="Jerish B" userId="bc9a5334fe81bba9" providerId="LiveId" clId="{92B33AC8-A47D-4DA1-B7FD-8233AC2624AC}" dt="2021-05-21T08:06:51.242" v="271" actId="207"/>
          <ac:spMkLst>
            <pc:docMk/>
            <pc:sldMk cId="2004543360" sldId="261"/>
            <ac:spMk id="2" creationId="{CF23C17A-CA10-4156-BA42-B7DDBDDEFF68}"/>
          </ac:spMkLst>
        </pc:spChg>
        <pc:spChg chg="mod">
          <ac:chgData name="Jerish B" userId="bc9a5334fe81bba9" providerId="LiveId" clId="{92B33AC8-A47D-4DA1-B7FD-8233AC2624AC}" dt="2021-05-21T07:34:40.631" v="132" actId="14100"/>
          <ac:spMkLst>
            <pc:docMk/>
            <pc:sldMk cId="2004543360" sldId="261"/>
            <ac:spMk id="3" creationId="{FD2B3A05-70B5-4E71-96DF-5841EBD0EE4C}"/>
          </ac:spMkLst>
        </pc:spChg>
        <pc:picChg chg="add mod">
          <ac:chgData name="Jerish B" userId="bc9a5334fe81bba9" providerId="LiveId" clId="{92B33AC8-A47D-4DA1-B7FD-8233AC2624AC}" dt="2021-05-21T07:34:43.904" v="133" actId="14100"/>
          <ac:picMkLst>
            <pc:docMk/>
            <pc:sldMk cId="2004543360" sldId="261"/>
            <ac:picMk id="4" creationId="{E4CCF16D-418A-437D-A66E-D14EF8A8AE6C}"/>
          </ac:picMkLst>
        </pc:picChg>
      </pc:sldChg>
      <pc:sldChg chg="modSp new mod">
        <pc:chgData name="Jerish B" userId="bc9a5334fe81bba9" providerId="LiveId" clId="{92B33AC8-A47D-4DA1-B7FD-8233AC2624AC}" dt="2021-05-21T08:48:49.158" v="1028" actId="27636"/>
        <pc:sldMkLst>
          <pc:docMk/>
          <pc:sldMk cId="2635140350" sldId="262"/>
        </pc:sldMkLst>
        <pc:spChg chg="mod">
          <ac:chgData name="Jerish B" userId="bc9a5334fe81bba9" providerId="LiveId" clId="{92B33AC8-A47D-4DA1-B7FD-8233AC2624AC}" dt="2021-05-21T08:48:49.158" v="1028" actId="27636"/>
          <ac:spMkLst>
            <pc:docMk/>
            <pc:sldMk cId="2635140350" sldId="262"/>
            <ac:spMk id="2" creationId="{EEB56660-4827-49D3-8C44-E1FF0BA21E6B}"/>
          </ac:spMkLst>
        </pc:spChg>
        <pc:spChg chg="mod">
          <ac:chgData name="Jerish B" userId="bc9a5334fe81bba9" providerId="LiveId" clId="{92B33AC8-A47D-4DA1-B7FD-8233AC2624AC}" dt="2021-05-21T07:36:46.847" v="151" actId="20577"/>
          <ac:spMkLst>
            <pc:docMk/>
            <pc:sldMk cId="2635140350" sldId="262"/>
            <ac:spMk id="3" creationId="{8306FBE2-BAE1-4132-8501-999B57DD4BDE}"/>
          </ac:spMkLst>
        </pc:spChg>
      </pc:sldChg>
      <pc:sldChg chg="addSp modSp new mod">
        <pc:chgData name="Jerish B" userId="bc9a5334fe81bba9" providerId="LiveId" clId="{92B33AC8-A47D-4DA1-B7FD-8233AC2624AC}" dt="2021-05-21T08:47:45.739" v="939" actId="20577"/>
        <pc:sldMkLst>
          <pc:docMk/>
          <pc:sldMk cId="3178298571" sldId="263"/>
        </pc:sldMkLst>
        <pc:spChg chg="mod">
          <ac:chgData name="Jerish B" userId="bc9a5334fe81bba9" providerId="LiveId" clId="{92B33AC8-A47D-4DA1-B7FD-8233AC2624AC}" dt="2021-05-21T08:47:45.739" v="939" actId="20577"/>
          <ac:spMkLst>
            <pc:docMk/>
            <pc:sldMk cId="3178298571" sldId="263"/>
            <ac:spMk id="2" creationId="{07598514-C92E-4777-8683-7E69367633DC}"/>
          </ac:spMkLst>
        </pc:spChg>
        <pc:spChg chg="mod">
          <ac:chgData name="Jerish B" userId="bc9a5334fe81bba9" providerId="LiveId" clId="{92B33AC8-A47D-4DA1-B7FD-8233AC2624AC}" dt="2021-05-21T07:38:26.305" v="176" actId="255"/>
          <ac:spMkLst>
            <pc:docMk/>
            <pc:sldMk cId="3178298571" sldId="263"/>
            <ac:spMk id="3" creationId="{0AAD2962-28D3-42D1-B412-A9D98A5A8A42}"/>
          </ac:spMkLst>
        </pc:spChg>
        <pc:picChg chg="add mod">
          <ac:chgData name="Jerish B" userId="bc9a5334fe81bba9" providerId="LiveId" clId="{92B33AC8-A47D-4DA1-B7FD-8233AC2624AC}" dt="2021-05-21T07:37:55.129" v="171" actId="1076"/>
          <ac:picMkLst>
            <pc:docMk/>
            <pc:sldMk cId="3178298571" sldId="263"/>
            <ac:picMk id="4" creationId="{8BF96EB8-9B2C-4AF3-B3EF-BFFA67ADA068}"/>
          </ac:picMkLst>
        </pc:picChg>
      </pc:sldChg>
      <pc:sldChg chg="addSp delSp modSp new mod">
        <pc:chgData name="Jerish B" userId="bc9a5334fe81bba9" providerId="LiveId" clId="{92B33AC8-A47D-4DA1-B7FD-8233AC2624AC}" dt="2021-05-21T07:40:25.774" v="198" actId="255"/>
        <pc:sldMkLst>
          <pc:docMk/>
          <pc:sldMk cId="2815716119" sldId="264"/>
        </pc:sldMkLst>
        <pc:spChg chg="del mod">
          <ac:chgData name="Jerish B" userId="bc9a5334fe81bba9" providerId="LiveId" clId="{92B33AC8-A47D-4DA1-B7FD-8233AC2624AC}" dt="2021-05-21T07:39:07.262" v="179" actId="478"/>
          <ac:spMkLst>
            <pc:docMk/>
            <pc:sldMk cId="2815716119" sldId="264"/>
            <ac:spMk id="2" creationId="{6D586F4B-0049-472C-9FED-31039985EA56}"/>
          </ac:spMkLst>
        </pc:spChg>
        <pc:spChg chg="del mod">
          <ac:chgData name="Jerish B" userId="bc9a5334fe81bba9" providerId="LiveId" clId="{92B33AC8-A47D-4DA1-B7FD-8233AC2624AC}" dt="2021-05-21T07:39:10.023" v="181" actId="478"/>
          <ac:spMkLst>
            <pc:docMk/>
            <pc:sldMk cId="2815716119" sldId="264"/>
            <ac:spMk id="3" creationId="{E9D4283C-98F3-487C-B815-F1BBBD31958B}"/>
          </ac:spMkLst>
        </pc:spChg>
        <pc:spChg chg="add del mod">
          <ac:chgData name="Jerish B" userId="bc9a5334fe81bba9" providerId="LiveId" clId="{92B33AC8-A47D-4DA1-B7FD-8233AC2624AC}" dt="2021-05-21T07:39:55.650" v="191"/>
          <ac:spMkLst>
            <pc:docMk/>
            <pc:sldMk cId="2815716119" sldId="264"/>
            <ac:spMk id="5" creationId="{8D20227C-AB85-467D-8808-691FCF7BDA62}"/>
          </ac:spMkLst>
        </pc:spChg>
        <pc:spChg chg="add mod">
          <ac:chgData name="Jerish B" userId="bc9a5334fe81bba9" providerId="LiveId" clId="{92B33AC8-A47D-4DA1-B7FD-8233AC2624AC}" dt="2021-05-21T07:40:25.774" v="198" actId="255"/>
          <ac:spMkLst>
            <pc:docMk/>
            <pc:sldMk cId="2815716119" sldId="264"/>
            <ac:spMk id="6" creationId="{89CDE12D-8596-4560-A68B-1D4BC24D2285}"/>
          </ac:spMkLst>
        </pc:spChg>
        <pc:picChg chg="add mod">
          <ac:chgData name="Jerish B" userId="bc9a5334fe81bba9" providerId="LiveId" clId="{92B33AC8-A47D-4DA1-B7FD-8233AC2624AC}" dt="2021-05-21T07:39:26.802" v="187" actId="14100"/>
          <ac:picMkLst>
            <pc:docMk/>
            <pc:sldMk cId="2815716119" sldId="264"/>
            <ac:picMk id="4" creationId="{94B77A3E-0295-444D-A51E-F8270ED32FCD}"/>
          </ac:picMkLst>
        </pc:picChg>
      </pc:sldChg>
      <pc:sldChg chg="addSp modSp new mod">
        <pc:chgData name="Jerish B" userId="bc9a5334fe81bba9" providerId="LiveId" clId="{92B33AC8-A47D-4DA1-B7FD-8233AC2624AC}" dt="2021-05-21T08:06:06.722" v="266" actId="207"/>
        <pc:sldMkLst>
          <pc:docMk/>
          <pc:sldMk cId="511909968" sldId="265"/>
        </pc:sldMkLst>
        <pc:spChg chg="mod">
          <ac:chgData name="Jerish B" userId="bc9a5334fe81bba9" providerId="LiveId" clId="{92B33AC8-A47D-4DA1-B7FD-8233AC2624AC}" dt="2021-05-21T08:06:06.722" v="266" actId="207"/>
          <ac:spMkLst>
            <pc:docMk/>
            <pc:sldMk cId="511909968" sldId="265"/>
            <ac:spMk id="2" creationId="{E05CC283-E905-4C3D-AD93-72BEEC207D02}"/>
          </ac:spMkLst>
        </pc:spChg>
        <pc:spChg chg="mod">
          <ac:chgData name="Jerish B" userId="bc9a5334fe81bba9" providerId="LiveId" clId="{92B33AC8-A47D-4DA1-B7FD-8233AC2624AC}" dt="2021-05-21T07:42:54.630" v="234" actId="14100"/>
          <ac:spMkLst>
            <pc:docMk/>
            <pc:sldMk cId="511909968" sldId="265"/>
            <ac:spMk id="3" creationId="{7405A4B2-5CE4-40E2-A8FE-1DBA370DD2D1}"/>
          </ac:spMkLst>
        </pc:spChg>
        <pc:picChg chg="add mod">
          <ac:chgData name="Jerish B" userId="bc9a5334fe81bba9" providerId="LiveId" clId="{92B33AC8-A47D-4DA1-B7FD-8233AC2624AC}" dt="2021-05-21T07:41:52.367" v="213" actId="14100"/>
          <ac:picMkLst>
            <pc:docMk/>
            <pc:sldMk cId="511909968" sldId="265"/>
            <ac:picMk id="4" creationId="{76D47F6D-E04B-4AA2-9170-C3EFA7AB2C88}"/>
          </ac:picMkLst>
        </pc:picChg>
      </pc:sldChg>
      <pc:sldChg chg="addSp delSp modSp new mod">
        <pc:chgData name="Jerish B" userId="bc9a5334fe81bba9" providerId="LiveId" clId="{92B33AC8-A47D-4DA1-B7FD-8233AC2624AC}" dt="2021-05-21T08:07:21.042" v="274" actId="1076"/>
        <pc:sldMkLst>
          <pc:docMk/>
          <pc:sldMk cId="826504577" sldId="266"/>
        </pc:sldMkLst>
        <pc:spChg chg="del mod">
          <ac:chgData name="Jerish B" userId="bc9a5334fe81bba9" providerId="LiveId" clId="{92B33AC8-A47D-4DA1-B7FD-8233AC2624AC}" dt="2021-05-21T08:02:00.065" v="237" actId="478"/>
          <ac:spMkLst>
            <pc:docMk/>
            <pc:sldMk cId="826504577" sldId="266"/>
            <ac:spMk id="2" creationId="{4B29F4F3-005E-4008-BCC0-F4E91D017667}"/>
          </ac:spMkLst>
        </pc:spChg>
        <pc:spChg chg="mod">
          <ac:chgData name="Jerish B" userId="bc9a5334fe81bba9" providerId="LiveId" clId="{92B33AC8-A47D-4DA1-B7FD-8233AC2624AC}" dt="2021-05-21T08:05:59.900" v="265" actId="207"/>
          <ac:spMkLst>
            <pc:docMk/>
            <pc:sldMk cId="826504577" sldId="266"/>
            <ac:spMk id="3" creationId="{2919FA88-7FC4-40B2-81C2-29281EE3899A}"/>
          </ac:spMkLst>
        </pc:spChg>
        <pc:picChg chg="add mod">
          <ac:chgData name="Jerish B" userId="bc9a5334fe81bba9" providerId="LiveId" clId="{92B33AC8-A47D-4DA1-B7FD-8233AC2624AC}" dt="2021-05-21T08:07:21.042" v="274" actId="1076"/>
          <ac:picMkLst>
            <pc:docMk/>
            <pc:sldMk cId="826504577" sldId="266"/>
            <ac:picMk id="4" creationId="{AA063EEC-0BA8-4B4D-914E-7EC170E6D68A}"/>
          </ac:picMkLst>
        </pc:picChg>
      </pc:sldChg>
      <pc:sldChg chg="modSp new mod">
        <pc:chgData name="Jerish B" userId="bc9a5334fe81bba9" providerId="LiveId" clId="{92B33AC8-A47D-4DA1-B7FD-8233AC2624AC}" dt="2021-05-21T08:08:36.610" v="316" actId="255"/>
        <pc:sldMkLst>
          <pc:docMk/>
          <pc:sldMk cId="3652776226" sldId="267"/>
        </pc:sldMkLst>
        <pc:spChg chg="mod">
          <ac:chgData name="Jerish B" userId="bc9a5334fe81bba9" providerId="LiveId" clId="{92B33AC8-A47D-4DA1-B7FD-8233AC2624AC}" dt="2021-05-21T08:08:12.291" v="311" actId="14100"/>
          <ac:spMkLst>
            <pc:docMk/>
            <pc:sldMk cId="3652776226" sldId="267"/>
            <ac:spMk id="2" creationId="{E4D8FD8B-1328-432C-92E9-FACBC9801CBD}"/>
          </ac:spMkLst>
        </pc:spChg>
        <pc:spChg chg="mod">
          <ac:chgData name="Jerish B" userId="bc9a5334fe81bba9" providerId="LiveId" clId="{92B33AC8-A47D-4DA1-B7FD-8233AC2624AC}" dt="2021-05-21T08:08:36.610" v="316" actId="255"/>
          <ac:spMkLst>
            <pc:docMk/>
            <pc:sldMk cId="3652776226" sldId="267"/>
            <ac:spMk id="3" creationId="{8EAF7FEB-626A-4A6A-B9D9-6DE12F80217C}"/>
          </ac:spMkLst>
        </pc:spChg>
      </pc:sldChg>
      <pc:sldChg chg="addSp delSp modSp new mod">
        <pc:chgData name="Jerish B" userId="bc9a5334fe81bba9" providerId="LiveId" clId="{92B33AC8-A47D-4DA1-B7FD-8233AC2624AC}" dt="2021-05-21T08:09:51.220" v="327" actId="1076"/>
        <pc:sldMkLst>
          <pc:docMk/>
          <pc:sldMk cId="3052690352" sldId="268"/>
        </pc:sldMkLst>
        <pc:spChg chg="del mod">
          <ac:chgData name="Jerish B" userId="bc9a5334fe81bba9" providerId="LiveId" clId="{92B33AC8-A47D-4DA1-B7FD-8233AC2624AC}" dt="2021-05-21T08:09:12.501" v="319" actId="478"/>
          <ac:spMkLst>
            <pc:docMk/>
            <pc:sldMk cId="3052690352" sldId="268"/>
            <ac:spMk id="2" creationId="{2BB78D57-D876-4C31-8833-7930FD3D1313}"/>
          </ac:spMkLst>
        </pc:spChg>
        <pc:spChg chg="del mod">
          <ac:chgData name="Jerish B" userId="bc9a5334fe81bba9" providerId="LiveId" clId="{92B33AC8-A47D-4DA1-B7FD-8233AC2624AC}" dt="2021-05-21T08:09:15.841" v="321" actId="478"/>
          <ac:spMkLst>
            <pc:docMk/>
            <pc:sldMk cId="3052690352" sldId="268"/>
            <ac:spMk id="3" creationId="{6B2DBDAE-D5AA-4BC1-AB14-C0B14F1FB805}"/>
          </ac:spMkLst>
        </pc:spChg>
        <pc:picChg chg="add mod">
          <ac:chgData name="Jerish B" userId="bc9a5334fe81bba9" providerId="LiveId" clId="{92B33AC8-A47D-4DA1-B7FD-8233AC2624AC}" dt="2021-05-21T08:09:24.453" v="323" actId="1076"/>
          <ac:picMkLst>
            <pc:docMk/>
            <pc:sldMk cId="3052690352" sldId="268"/>
            <ac:picMk id="4" creationId="{E6CC6707-6556-41FB-9177-611662C23B56}"/>
          </ac:picMkLst>
        </pc:picChg>
        <pc:picChg chg="add mod">
          <ac:chgData name="Jerish B" userId="bc9a5334fe81bba9" providerId="LiveId" clId="{92B33AC8-A47D-4DA1-B7FD-8233AC2624AC}" dt="2021-05-21T08:09:41.831" v="325" actId="1076"/>
          <ac:picMkLst>
            <pc:docMk/>
            <pc:sldMk cId="3052690352" sldId="268"/>
            <ac:picMk id="5" creationId="{9FC3032C-D010-4EBC-BC5B-42FBBA18225D}"/>
          </ac:picMkLst>
        </pc:picChg>
        <pc:picChg chg="add mod">
          <ac:chgData name="Jerish B" userId="bc9a5334fe81bba9" providerId="LiveId" clId="{92B33AC8-A47D-4DA1-B7FD-8233AC2624AC}" dt="2021-05-21T08:09:51.220" v="327" actId="1076"/>
          <ac:picMkLst>
            <pc:docMk/>
            <pc:sldMk cId="3052690352" sldId="268"/>
            <ac:picMk id="6" creationId="{0B42CC0B-B988-45F9-A26F-D73C09E69EDB}"/>
          </ac:picMkLst>
        </pc:picChg>
      </pc:sldChg>
      <pc:sldChg chg="modSp new mod">
        <pc:chgData name="Jerish B" userId="bc9a5334fe81bba9" providerId="LiveId" clId="{92B33AC8-A47D-4DA1-B7FD-8233AC2624AC}" dt="2021-05-21T08:11:28.502" v="349" actId="14100"/>
        <pc:sldMkLst>
          <pc:docMk/>
          <pc:sldMk cId="3377169609" sldId="269"/>
        </pc:sldMkLst>
        <pc:spChg chg="mod">
          <ac:chgData name="Jerish B" userId="bc9a5334fe81bba9" providerId="LiveId" clId="{92B33AC8-A47D-4DA1-B7FD-8233AC2624AC}" dt="2021-05-21T08:10:42.962" v="339" actId="14100"/>
          <ac:spMkLst>
            <pc:docMk/>
            <pc:sldMk cId="3377169609" sldId="269"/>
            <ac:spMk id="2" creationId="{6809BC1D-93AC-4E1F-9C83-725462D527BF}"/>
          </ac:spMkLst>
        </pc:spChg>
        <pc:spChg chg="mod">
          <ac:chgData name="Jerish B" userId="bc9a5334fe81bba9" providerId="LiveId" clId="{92B33AC8-A47D-4DA1-B7FD-8233AC2624AC}" dt="2021-05-21T08:11:28.502" v="349" actId="14100"/>
          <ac:spMkLst>
            <pc:docMk/>
            <pc:sldMk cId="3377169609" sldId="269"/>
            <ac:spMk id="3" creationId="{61EB7128-870F-4D7B-B104-FB1E27CCA1EA}"/>
          </ac:spMkLst>
        </pc:spChg>
      </pc:sldChg>
      <pc:sldChg chg="addSp modSp new mod">
        <pc:chgData name="Jerish B" userId="bc9a5334fe81bba9" providerId="LiveId" clId="{92B33AC8-A47D-4DA1-B7FD-8233AC2624AC}" dt="2021-05-21T08:49:04.311" v="1062" actId="20577"/>
        <pc:sldMkLst>
          <pc:docMk/>
          <pc:sldMk cId="468123690" sldId="270"/>
        </pc:sldMkLst>
        <pc:spChg chg="mod">
          <ac:chgData name="Jerish B" userId="bc9a5334fe81bba9" providerId="LiveId" clId="{92B33AC8-A47D-4DA1-B7FD-8233AC2624AC}" dt="2021-05-21T08:49:04.311" v="1062" actId="20577"/>
          <ac:spMkLst>
            <pc:docMk/>
            <pc:sldMk cId="468123690" sldId="270"/>
            <ac:spMk id="2" creationId="{F784D9C7-3795-4D51-B8B0-227CBE902886}"/>
          </ac:spMkLst>
        </pc:spChg>
        <pc:spChg chg="mod">
          <ac:chgData name="Jerish B" userId="bc9a5334fe81bba9" providerId="LiveId" clId="{92B33AC8-A47D-4DA1-B7FD-8233AC2624AC}" dt="2021-05-21T08:13:11.182" v="386" actId="14100"/>
          <ac:spMkLst>
            <pc:docMk/>
            <pc:sldMk cId="468123690" sldId="270"/>
            <ac:spMk id="3" creationId="{1B71E0B3-E4E4-41E4-903E-9C13701C9FCC}"/>
          </ac:spMkLst>
        </pc:spChg>
        <pc:picChg chg="add mod">
          <ac:chgData name="Jerish B" userId="bc9a5334fe81bba9" providerId="LiveId" clId="{92B33AC8-A47D-4DA1-B7FD-8233AC2624AC}" dt="2021-05-21T08:13:29.832" v="390" actId="1076"/>
          <ac:picMkLst>
            <pc:docMk/>
            <pc:sldMk cId="468123690" sldId="270"/>
            <ac:picMk id="4" creationId="{C8B1ED66-DB2A-4D3D-A3E2-2AC3CEE7037A}"/>
          </ac:picMkLst>
        </pc:picChg>
        <pc:picChg chg="add mod">
          <ac:chgData name="Jerish B" userId="bc9a5334fe81bba9" providerId="LiveId" clId="{92B33AC8-A47D-4DA1-B7FD-8233AC2624AC}" dt="2021-05-21T08:13:45.621" v="393" actId="14100"/>
          <ac:picMkLst>
            <pc:docMk/>
            <pc:sldMk cId="468123690" sldId="270"/>
            <ac:picMk id="5" creationId="{BDD7BA1C-D3F2-48B2-8713-88620A3D33A9}"/>
          </ac:picMkLst>
        </pc:picChg>
        <pc:picChg chg="add mod">
          <ac:chgData name="Jerish B" userId="bc9a5334fe81bba9" providerId="LiveId" clId="{92B33AC8-A47D-4DA1-B7FD-8233AC2624AC}" dt="2021-05-21T08:14:02.862" v="397" actId="1076"/>
          <ac:picMkLst>
            <pc:docMk/>
            <pc:sldMk cId="468123690" sldId="270"/>
            <ac:picMk id="6" creationId="{79ED541B-494F-4F2F-B1D3-ABB313A6473B}"/>
          </ac:picMkLst>
        </pc:picChg>
      </pc:sldChg>
      <pc:sldChg chg="modSp new mod">
        <pc:chgData name="Jerish B" userId="bc9a5334fe81bba9" providerId="LiveId" clId="{92B33AC8-A47D-4DA1-B7FD-8233AC2624AC}" dt="2021-05-21T08:18:09.551" v="534" actId="27636"/>
        <pc:sldMkLst>
          <pc:docMk/>
          <pc:sldMk cId="1581061675" sldId="271"/>
        </pc:sldMkLst>
        <pc:spChg chg="mod">
          <ac:chgData name="Jerish B" userId="bc9a5334fe81bba9" providerId="LiveId" clId="{92B33AC8-A47D-4DA1-B7FD-8233AC2624AC}" dt="2021-05-21T08:14:48.581" v="405" actId="14100"/>
          <ac:spMkLst>
            <pc:docMk/>
            <pc:sldMk cId="1581061675" sldId="271"/>
            <ac:spMk id="2" creationId="{004DB00C-E225-444A-BA28-B142DAE8C9AE}"/>
          </ac:spMkLst>
        </pc:spChg>
        <pc:spChg chg="mod">
          <ac:chgData name="Jerish B" userId="bc9a5334fe81bba9" providerId="LiveId" clId="{92B33AC8-A47D-4DA1-B7FD-8233AC2624AC}" dt="2021-05-21T08:18:09.551" v="534" actId="27636"/>
          <ac:spMkLst>
            <pc:docMk/>
            <pc:sldMk cId="1581061675" sldId="271"/>
            <ac:spMk id="3" creationId="{5CE2360E-46A6-474A-B081-93E363A61941}"/>
          </ac:spMkLst>
        </pc:spChg>
      </pc:sldChg>
      <pc:sldChg chg="delSp modSp new mod">
        <pc:chgData name="Jerish B" userId="bc9a5334fe81bba9" providerId="LiveId" clId="{92B33AC8-A47D-4DA1-B7FD-8233AC2624AC}" dt="2021-05-21T08:20:47.742" v="586" actId="2711"/>
        <pc:sldMkLst>
          <pc:docMk/>
          <pc:sldMk cId="2868138566" sldId="272"/>
        </pc:sldMkLst>
        <pc:spChg chg="del mod">
          <ac:chgData name="Jerish B" userId="bc9a5334fe81bba9" providerId="LiveId" clId="{92B33AC8-A47D-4DA1-B7FD-8233AC2624AC}" dt="2021-05-21T08:18:22.101" v="538" actId="478"/>
          <ac:spMkLst>
            <pc:docMk/>
            <pc:sldMk cId="2868138566" sldId="272"/>
            <ac:spMk id="2" creationId="{A02EF339-BF5F-4DF5-818D-023F441F05C5}"/>
          </ac:spMkLst>
        </pc:spChg>
        <pc:spChg chg="mod">
          <ac:chgData name="Jerish B" userId="bc9a5334fe81bba9" providerId="LiveId" clId="{92B33AC8-A47D-4DA1-B7FD-8233AC2624AC}" dt="2021-05-21T08:20:47.742" v="586" actId="2711"/>
          <ac:spMkLst>
            <pc:docMk/>
            <pc:sldMk cId="2868138566" sldId="272"/>
            <ac:spMk id="3" creationId="{A20F796E-0529-48F1-8395-51B9035E47DB}"/>
          </ac:spMkLst>
        </pc:spChg>
      </pc:sldChg>
      <pc:sldChg chg="delSp modSp new mod">
        <pc:chgData name="Jerish B" userId="bc9a5334fe81bba9" providerId="LiveId" clId="{92B33AC8-A47D-4DA1-B7FD-8233AC2624AC}" dt="2021-05-21T08:22:32.675" v="626" actId="14100"/>
        <pc:sldMkLst>
          <pc:docMk/>
          <pc:sldMk cId="250485669" sldId="273"/>
        </pc:sldMkLst>
        <pc:spChg chg="del mod">
          <ac:chgData name="Jerish B" userId="bc9a5334fe81bba9" providerId="LiveId" clId="{92B33AC8-A47D-4DA1-B7FD-8233AC2624AC}" dt="2021-05-21T08:21:05.883" v="590" actId="478"/>
          <ac:spMkLst>
            <pc:docMk/>
            <pc:sldMk cId="250485669" sldId="273"/>
            <ac:spMk id="2" creationId="{221DEEB5-F843-4954-A95C-E9688C6EAD64}"/>
          </ac:spMkLst>
        </pc:spChg>
        <pc:spChg chg="mod">
          <ac:chgData name="Jerish B" userId="bc9a5334fe81bba9" providerId="LiveId" clId="{92B33AC8-A47D-4DA1-B7FD-8233AC2624AC}" dt="2021-05-21T08:22:32.675" v="626" actId="14100"/>
          <ac:spMkLst>
            <pc:docMk/>
            <pc:sldMk cId="250485669" sldId="273"/>
            <ac:spMk id="3" creationId="{E7EE5A6B-4466-4B3B-8A10-6ED7E6A9842D}"/>
          </ac:spMkLst>
        </pc:spChg>
      </pc:sldChg>
      <pc:sldChg chg="addSp delSp modSp new mod">
        <pc:chgData name="Jerish B" userId="bc9a5334fe81bba9" providerId="LiveId" clId="{92B33AC8-A47D-4DA1-B7FD-8233AC2624AC}" dt="2021-05-21T08:24:14.741" v="643" actId="1076"/>
        <pc:sldMkLst>
          <pc:docMk/>
          <pc:sldMk cId="107632964" sldId="274"/>
        </pc:sldMkLst>
        <pc:spChg chg="mod">
          <ac:chgData name="Jerish B" userId="bc9a5334fe81bba9" providerId="LiveId" clId="{92B33AC8-A47D-4DA1-B7FD-8233AC2624AC}" dt="2021-05-21T08:23:23.372" v="633" actId="14100"/>
          <ac:spMkLst>
            <pc:docMk/>
            <pc:sldMk cId="107632964" sldId="274"/>
            <ac:spMk id="2" creationId="{F28FA575-6510-470F-A624-389CA451FD8C}"/>
          </ac:spMkLst>
        </pc:spChg>
        <pc:spChg chg="del mod">
          <ac:chgData name="Jerish B" userId="bc9a5334fe81bba9" providerId="LiveId" clId="{92B33AC8-A47D-4DA1-B7FD-8233AC2624AC}" dt="2021-05-21T08:23:34.631" v="635" actId="478"/>
          <ac:spMkLst>
            <pc:docMk/>
            <pc:sldMk cId="107632964" sldId="274"/>
            <ac:spMk id="3" creationId="{F30E021F-0D19-41D5-B864-16C762FE950E}"/>
          </ac:spMkLst>
        </pc:spChg>
        <pc:picChg chg="add mod">
          <ac:chgData name="Jerish B" userId="bc9a5334fe81bba9" providerId="LiveId" clId="{92B33AC8-A47D-4DA1-B7FD-8233AC2624AC}" dt="2021-05-21T08:23:59.542" v="640" actId="1076"/>
          <ac:picMkLst>
            <pc:docMk/>
            <pc:sldMk cId="107632964" sldId="274"/>
            <ac:picMk id="4" creationId="{7F61706B-20D2-4B65-984E-6C4E85082891}"/>
          </ac:picMkLst>
        </pc:picChg>
        <pc:picChg chg="add mod">
          <ac:chgData name="Jerish B" userId="bc9a5334fe81bba9" providerId="LiveId" clId="{92B33AC8-A47D-4DA1-B7FD-8233AC2624AC}" dt="2021-05-21T08:23:55.112" v="639" actId="1076"/>
          <ac:picMkLst>
            <pc:docMk/>
            <pc:sldMk cId="107632964" sldId="274"/>
            <ac:picMk id="5" creationId="{25AB0D03-E888-44DA-B81C-AA87A9412BC0}"/>
          </ac:picMkLst>
        </pc:picChg>
        <pc:picChg chg="add mod">
          <ac:chgData name="Jerish B" userId="bc9a5334fe81bba9" providerId="LiveId" clId="{92B33AC8-A47D-4DA1-B7FD-8233AC2624AC}" dt="2021-05-21T08:24:14.741" v="643" actId="1076"/>
          <ac:picMkLst>
            <pc:docMk/>
            <pc:sldMk cId="107632964" sldId="274"/>
            <ac:picMk id="6" creationId="{EF343602-61BD-488E-AA79-CED3C5D16B75}"/>
          </ac:picMkLst>
        </pc:picChg>
      </pc:sldChg>
      <pc:sldChg chg="modSp new mod">
        <pc:chgData name="Jerish B" userId="bc9a5334fe81bba9" providerId="LiveId" clId="{92B33AC8-A47D-4DA1-B7FD-8233AC2624AC}" dt="2021-05-21T08:25:46.491" v="689" actId="2711"/>
        <pc:sldMkLst>
          <pc:docMk/>
          <pc:sldMk cId="3973018028" sldId="275"/>
        </pc:sldMkLst>
        <pc:spChg chg="mod">
          <ac:chgData name="Jerish B" userId="bc9a5334fe81bba9" providerId="LiveId" clId="{92B33AC8-A47D-4DA1-B7FD-8233AC2624AC}" dt="2021-05-21T08:24:41.672" v="660" actId="14100"/>
          <ac:spMkLst>
            <pc:docMk/>
            <pc:sldMk cId="3973018028" sldId="275"/>
            <ac:spMk id="2" creationId="{2BAFF350-B969-46E8-9CCD-9B8FE240D69C}"/>
          </ac:spMkLst>
        </pc:spChg>
        <pc:spChg chg="mod">
          <ac:chgData name="Jerish B" userId="bc9a5334fe81bba9" providerId="LiveId" clId="{92B33AC8-A47D-4DA1-B7FD-8233AC2624AC}" dt="2021-05-21T08:25:46.491" v="689" actId="2711"/>
          <ac:spMkLst>
            <pc:docMk/>
            <pc:sldMk cId="3973018028" sldId="275"/>
            <ac:spMk id="3" creationId="{547A9BB0-1FA9-470F-A00A-DDC15762F6E2}"/>
          </ac:spMkLst>
        </pc:spChg>
      </pc:sldChg>
      <pc:sldChg chg="delSp modSp new mod">
        <pc:chgData name="Jerish B" userId="bc9a5334fe81bba9" providerId="LiveId" clId="{92B33AC8-A47D-4DA1-B7FD-8233AC2624AC}" dt="2021-05-21T08:26:54.013" v="711" actId="14100"/>
        <pc:sldMkLst>
          <pc:docMk/>
          <pc:sldMk cId="2702255884" sldId="276"/>
        </pc:sldMkLst>
        <pc:spChg chg="del mod">
          <ac:chgData name="Jerish B" userId="bc9a5334fe81bba9" providerId="LiveId" clId="{92B33AC8-A47D-4DA1-B7FD-8233AC2624AC}" dt="2021-05-21T08:26:09.261" v="692" actId="478"/>
          <ac:spMkLst>
            <pc:docMk/>
            <pc:sldMk cId="2702255884" sldId="276"/>
            <ac:spMk id="2" creationId="{4FD8F432-6808-4BBE-A0DE-F6C3D52E6FB1}"/>
          </ac:spMkLst>
        </pc:spChg>
        <pc:spChg chg="mod">
          <ac:chgData name="Jerish B" userId="bc9a5334fe81bba9" providerId="LiveId" clId="{92B33AC8-A47D-4DA1-B7FD-8233AC2624AC}" dt="2021-05-21T08:26:54.013" v="711" actId="14100"/>
          <ac:spMkLst>
            <pc:docMk/>
            <pc:sldMk cId="2702255884" sldId="276"/>
            <ac:spMk id="3" creationId="{3C399AA6-D207-432D-8E4E-DA59F0F4DE94}"/>
          </ac:spMkLst>
        </pc:spChg>
      </pc:sldChg>
      <pc:sldChg chg="addSp modSp new mod">
        <pc:chgData name="Jerish B" userId="bc9a5334fe81bba9" providerId="LiveId" clId="{92B33AC8-A47D-4DA1-B7FD-8233AC2624AC}" dt="2021-05-21T08:43:56.084" v="862" actId="20577"/>
        <pc:sldMkLst>
          <pc:docMk/>
          <pc:sldMk cId="1650671239" sldId="277"/>
        </pc:sldMkLst>
        <pc:spChg chg="mod">
          <ac:chgData name="Jerish B" userId="bc9a5334fe81bba9" providerId="LiveId" clId="{92B33AC8-A47D-4DA1-B7FD-8233AC2624AC}" dt="2021-05-21T08:43:56.084" v="862" actId="20577"/>
          <ac:spMkLst>
            <pc:docMk/>
            <pc:sldMk cId="1650671239" sldId="277"/>
            <ac:spMk id="2" creationId="{1EBE9AA4-7DE9-4F2C-92E0-3FA7EF8CB197}"/>
          </ac:spMkLst>
        </pc:spChg>
        <pc:spChg chg="mod">
          <ac:chgData name="Jerish B" userId="bc9a5334fe81bba9" providerId="LiveId" clId="{92B33AC8-A47D-4DA1-B7FD-8233AC2624AC}" dt="2021-05-21T08:28:32.852" v="758" actId="14100"/>
          <ac:spMkLst>
            <pc:docMk/>
            <pc:sldMk cId="1650671239" sldId="277"/>
            <ac:spMk id="3" creationId="{60625DEA-CFEB-42CC-A7C0-6FECB197EE22}"/>
          </ac:spMkLst>
        </pc:spChg>
        <pc:picChg chg="add mod">
          <ac:chgData name="Jerish B" userId="bc9a5334fe81bba9" providerId="LiveId" clId="{92B33AC8-A47D-4DA1-B7FD-8233AC2624AC}" dt="2021-05-21T08:28:35.721" v="759" actId="1076"/>
          <ac:picMkLst>
            <pc:docMk/>
            <pc:sldMk cId="1650671239" sldId="277"/>
            <ac:picMk id="4" creationId="{24AB83C0-75DC-452D-82F5-3734E29FF2C1}"/>
          </ac:picMkLst>
        </pc:picChg>
      </pc:sldChg>
      <pc:sldChg chg="addSp delSp modSp new mod">
        <pc:chgData name="Jerish B" userId="bc9a5334fe81bba9" providerId="LiveId" clId="{92B33AC8-A47D-4DA1-B7FD-8233AC2624AC}" dt="2021-05-21T08:29:30.543" v="768" actId="1076"/>
        <pc:sldMkLst>
          <pc:docMk/>
          <pc:sldMk cId="2007913487" sldId="278"/>
        </pc:sldMkLst>
        <pc:spChg chg="del mod">
          <ac:chgData name="Jerish B" userId="bc9a5334fe81bba9" providerId="LiveId" clId="{92B33AC8-A47D-4DA1-B7FD-8233AC2624AC}" dt="2021-05-21T08:29:09.491" v="762" actId="478"/>
          <ac:spMkLst>
            <pc:docMk/>
            <pc:sldMk cId="2007913487" sldId="278"/>
            <ac:spMk id="2" creationId="{FEC38593-8DC9-454E-BD54-73E5709C5C74}"/>
          </ac:spMkLst>
        </pc:spChg>
        <pc:spChg chg="del mod">
          <ac:chgData name="Jerish B" userId="bc9a5334fe81bba9" providerId="LiveId" clId="{92B33AC8-A47D-4DA1-B7FD-8233AC2624AC}" dt="2021-05-21T08:29:12.632" v="764" actId="478"/>
          <ac:spMkLst>
            <pc:docMk/>
            <pc:sldMk cId="2007913487" sldId="278"/>
            <ac:spMk id="3" creationId="{167F2BF6-5017-434D-9766-4F529FCA11A1}"/>
          </ac:spMkLst>
        </pc:spChg>
        <pc:picChg chg="add mod">
          <ac:chgData name="Jerish B" userId="bc9a5334fe81bba9" providerId="LiveId" clId="{92B33AC8-A47D-4DA1-B7FD-8233AC2624AC}" dt="2021-05-21T08:29:17.422" v="766" actId="1076"/>
          <ac:picMkLst>
            <pc:docMk/>
            <pc:sldMk cId="2007913487" sldId="278"/>
            <ac:picMk id="4" creationId="{E0405518-CAC5-4F65-B170-D088B92D9070}"/>
          </ac:picMkLst>
        </pc:picChg>
        <pc:picChg chg="add mod">
          <ac:chgData name="Jerish B" userId="bc9a5334fe81bba9" providerId="LiveId" clId="{92B33AC8-A47D-4DA1-B7FD-8233AC2624AC}" dt="2021-05-21T08:29:30.543" v="768" actId="1076"/>
          <ac:picMkLst>
            <pc:docMk/>
            <pc:sldMk cId="2007913487" sldId="278"/>
            <ac:picMk id="5" creationId="{672F2CA8-622A-411F-9574-EF4AC7235D06}"/>
          </ac:picMkLst>
        </pc:picChg>
      </pc:sldChg>
      <pc:sldChg chg="modSp new mod">
        <pc:chgData name="Jerish B" userId="bc9a5334fe81bba9" providerId="LiveId" clId="{92B33AC8-A47D-4DA1-B7FD-8233AC2624AC}" dt="2021-05-21T08:41:35.782" v="798" actId="27636"/>
        <pc:sldMkLst>
          <pc:docMk/>
          <pc:sldMk cId="4141834376" sldId="279"/>
        </pc:sldMkLst>
        <pc:spChg chg="mod">
          <ac:chgData name="Jerish B" userId="bc9a5334fe81bba9" providerId="LiveId" clId="{92B33AC8-A47D-4DA1-B7FD-8233AC2624AC}" dt="2021-05-21T08:34:23.249" v="785" actId="14100"/>
          <ac:spMkLst>
            <pc:docMk/>
            <pc:sldMk cId="4141834376" sldId="279"/>
            <ac:spMk id="2" creationId="{5163FA70-6A1E-45C4-85EF-794FBD3D09BC}"/>
          </ac:spMkLst>
        </pc:spChg>
        <pc:spChg chg="mod">
          <ac:chgData name="Jerish B" userId="bc9a5334fe81bba9" providerId="LiveId" clId="{92B33AC8-A47D-4DA1-B7FD-8233AC2624AC}" dt="2021-05-21T08:41:35.782" v="798" actId="27636"/>
          <ac:spMkLst>
            <pc:docMk/>
            <pc:sldMk cId="4141834376" sldId="279"/>
            <ac:spMk id="3" creationId="{10D98A54-3893-42EA-A783-E151D6238F9E}"/>
          </ac:spMkLst>
        </pc:spChg>
      </pc:sldChg>
      <pc:sldChg chg="addSp delSp modSp new mod">
        <pc:chgData name="Jerish B" userId="bc9a5334fe81bba9" providerId="LiveId" clId="{92B33AC8-A47D-4DA1-B7FD-8233AC2624AC}" dt="2021-05-21T08:43:08.739" v="835" actId="14100"/>
        <pc:sldMkLst>
          <pc:docMk/>
          <pc:sldMk cId="126116430" sldId="280"/>
        </pc:sldMkLst>
        <pc:spChg chg="mod">
          <ac:chgData name="Jerish B" userId="bc9a5334fe81bba9" providerId="LiveId" clId="{92B33AC8-A47D-4DA1-B7FD-8233AC2624AC}" dt="2021-05-21T08:42:20.939" v="823" actId="20577"/>
          <ac:spMkLst>
            <pc:docMk/>
            <pc:sldMk cId="126116430" sldId="280"/>
            <ac:spMk id="2" creationId="{51489373-E1ED-4014-B73C-F28142E200FD}"/>
          </ac:spMkLst>
        </pc:spChg>
        <pc:spChg chg="del mod">
          <ac:chgData name="Jerish B" userId="bc9a5334fe81bba9" providerId="LiveId" clId="{92B33AC8-A47D-4DA1-B7FD-8233AC2624AC}" dt="2021-05-21T08:42:24.358" v="825" actId="478"/>
          <ac:spMkLst>
            <pc:docMk/>
            <pc:sldMk cId="126116430" sldId="280"/>
            <ac:spMk id="3" creationId="{75D1D91B-D186-4A6C-9BC8-D88478BEAEB9}"/>
          </ac:spMkLst>
        </pc:spChg>
        <pc:picChg chg="add mod">
          <ac:chgData name="Jerish B" userId="bc9a5334fe81bba9" providerId="LiveId" clId="{92B33AC8-A47D-4DA1-B7FD-8233AC2624AC}" dt="2021-05-21T08:42:35.684" v="828" actId="14100"/>
          <ac:picMkLst>
            <pc:docMk/>
            <pc:sldMk cId="126116430" sldId="280"/>
            <ac:picMk id="4" creationId="{33CAD907-24D7-4A55-B559-99D3F5535268}"/>
          </ac:picMkLst>
        </pc:picChg>
        <pc:picChg chg="add mod">
          <ac:chgData name="Jerish B" userId="bc9a5334fe81bba9" providerId="LiveId" clId="{92B33AC8-A47D-4DA1-B7FD-8233AC2624AC}" dt="2021-05-21T08:42:44.135" v="830" actId="1076"/>
          <ac:picMkLst>
            <pc:docMk/>
            <pc:sldMk cId="126116430" sldId="280"/>
            <ac:picMk id="5" creationId="{F7769910-6D53-4EAD-90E8-7B5D48170772}"/>
          </ac:picMkLst>
        </pc:picChg>
        <pc:picChg chg="add mod">
          <ac:chgData name="Jerish B" userId="bc9a5334fe81bba9" providerId="LiveId" clId="{92B33AC8-A47D-4DA1-B7FD-8233AC2624AC}" dt="2021-05-21T08:43:08.739" v="835" actId="14100"/>
          <ac:picMkLst>
            <pc:docMk/>
            <pc:sldMk cId="126116430" sldId="280"/>
            <ac:picMk id="6" creationId="{8D151F5D-D322-4ED1-BD31-9CF33E1ACD5C}"/>
          </ac:picMkLst>
        </pc:picChg>
      </pc:sldChg>
      <pc:sldChg chg="addSp delSp modSp new mod">
        <pc:chgData name="Jerish B" userId="bc9a5334fe81bba9" providerId="LiveId" clId="{92B33AC8-A47D-4DA1-B7FD-8233AC2624AC}" dt="2021-05-21T08:44:44.614" v="874" actId="1076"/>
        <pc:sldMkLst>
          <pc:docMk/>
          <pc:sldMk cId="1686810992" sldId="281"/>
        </pc:sldMkLst>
        <pc:spChg chg="mod">
          <ac:chgData name="Jerish B" userId="bc9a5334fe81bba9" providerId="LiveId" clId="{92B33AC8-A47D-4DA1-B7FD-8233AC2624AC}" dt="2021-05-21T08:44:19.636" v="868" actId="14100"/>
          <ac:spMkLst>
            <pc:docMk/>
            <pc:sldMk cId="1686810992" sldId="281"/>
            <ac:spMk id="2" creationId="{506B9C67-6259-43FD-ADA9-57E898F7823D}"/>
          </ac:spMkLst>
        </pc:spChg>
        <pc:spChg chg="del mod">
          <ac:chgData name="Jerish B" userId="bc9a5334fe81bba9" providerId="LiveId" clId="{92B33AC8-A47D-4DA1-B7FD-8233AC2624AC}" dt="2021-05-21T08:44:27.447" v="870" actId="478"/>
          <ac:spMkLst>
            <pc:docMk/>
            <pc:sldMk cId="1686810992" sldId="281"/>
            <ac:spMk id="3" creationId="{FB53F2E4-E56C-49C2-8697-A14EBDAECCA1}"/>
          </ac:spMkLst>
        </pc:spChg>
        <pc:picChg chg="add mod">
          <ac:chgData name="Jerish B" userId="bc9a5334fe81bba9" providerId="LiveId" clId="{92B33AC8-A47D-4DA1-B7FD-8233AC2624AC}" dt="2021-05-21T08:44:35.070" v="872" actId="1076"/>
          <ac:picMkLst>
            <pc:docMk/>
            <pc:sldMk cId="1686810992" sldId="281"/>
            <ac:picMk id="4" creationId="{6D0E93D2-F62D-408F-AAF9-9E09EB420E8B}"/>
          </ac:picMkLst>
        </pc:picChg>
        <pc:picChg chg="add mod">
          <ac:chgData name="Jerish B" userId="bc9a5334fe81bba9" providerId="LiveId" clId="{92B33AC8-A47D-4DA1-B7FD-8233AC2624AC}" dt="2021-05-21T08:44:44.614" v="874" actId="1076"/>
          <ac:picMkLst>
            <pc:docMk/>
            <pc:sldMk cId="1686810992" sldId="281"/>
            <ac:picMk id="5" creationId="{048F549B-7710-4D57-90FF-3B3ABED30401}"/>
          </ac:picMkLst>
        </pc:picChg>
      </pc:sldChg>
      <pc:sldChg chg="modSp new mod">
        <pc:chgData name="Jerish B" userId="bc9a5334fe81bba9" providerId="LiveId" clId="{92B33AC8-A47D-4DA1-B7FD-8233AC2624AC}" dt="2021-05-21T08:45:46.785" v="896" actId="12"/>
        <pc:sldMkLst>
          <pc:docMk/>
          <pc:sldMk cId="3151866245" sldId="282"/>
        </pc:sldMkLst>
        <pc:spChg chg="mod">
          <ac:chgData name="Jerish B" userId="bc9a5334fe81bba9" providerId="LiveId" clId="{92B33AC8-A47D-4DA1-B7FD-8233AC2624AC}" dt="2021-05-21T08:45:18.308" v="892" actId="14100"/>
          <ac:spMkLst>
            <pc:docMk/>
            <pc:sldMk cId="3151866245" sldId="282"/>
            <ac:spMk id="2" creationId="{254597AA-D409-48E1-B7CF-CF729D7DECC0}"/>
          </ac:spMkLst>
        </pc:spChg>
        <pc:spChg chg="mod">
          <ac:chgData name="Jerish B" userId="bc9a5334fe81bba9" providerId="LiveId" clId="{92B33AC8-A47D-4DA1-B7FD-8233AC2624AC}" dt="2021-05-21T08:45:46.785" v="896" actId="12"/>
          <ac:spMkLst>
            <pc:docMk/>
            <pc:sldMk cId="3151866245" sldId="282"/>
            <ac:spMk id="3" creationId="{4C858F4E-2C36-4C8F-A0E8-4F6CBB2190DF}"/>
          </ac:spMkLst>
        </pc:spChg>
      </pc:sldChg>
      <pc:sldChg chg="delSp modSp new mod">
        <pc:chgData name="Jerish B" userId="bc9a5334fe81bba9" providerId="LiveId" clId="{92B33AC8-A47D-4DA1-B7FD-8233AC2624AC}" dt="2021-05-21T08:46:32.062" v="906" actId="14100"/>
        <pc:sldMkLst>
          <pc:docMk/>
          <pc:sldMk cId="303807154" sldId="283"/>
        </pc:sldMkLst>
        <pc:spChg chg="del mod">
          <ac:chgData name="Jerish B" userId="bc9a5334fe81bba9" providerId="LiveId" clId="{92B33AC8-A47D-4DA1-B7FD-8233AC2624AC}" dt="2021-05-21T08:46:05.609" v="899" actId="478"/>
          <ac:spMkLst>
            <pc:docMk/>
            <pc:sldMk cId="303807154" sldId="283"/>
            <ac:spMk id="2" creationId="{F5D622F3-3CDD-4DBA-8549-50378C229A1B}"/>
          </ac:spMkLst>
        </pc:spChg>
        <pc:spChg chg="mod">
          <ac:chgData name="Jerish B" userId="bc9a5334fe81bba9" providerId="LiveId" clId="{92B33AC8-A47D-4DA1-B7FD-8233AC2624AC}" dt="2021-05-21T08:46:32.062" v="906" actId="14100"/>
          <ac:spMkLst>
            <pc:docMk/>
            <pc:sldMk cId="303807154" sldId="283"/>
            <ac:spMk id="3" creationId="{4083122D-2768-4049-8D79-0FB86F456201}"/>
          </ac:spMkLst>
        </pc:spChg>
      </pc:sldChg>
      <pc:sldChg chg="addSp modSp new mod">
        <pc:chgData name="Jerish B" userId="bc9a5334fe81bba9" providerId="LiveId" clId="{92B33AC8-A47D-4DA1-B7FD-8233AC2624AC}" dt="2021-05-21T08:53:27.652" v="1131" actId="20577"/>
        <pc:sldMkLst>
          <pc:docMk/>
          <pc:sldMk cId="2838906130" sldId="284"/>
        </pc:sldMkLst>
        <pc:spChg chg="mod">
          <ac:chgData name="Jerish B" userId="bc9a5334fe81bba9" providerId="LiveId" clId="{92B33AC8-A47D-4DA1-B7FD-8233AC2624AC}" dt="2021-05-21T08:53:27.652" v="1131" actId="20577"/>
          <ac:spMkLst>
            <pc:docMk/>
            <pc:sldMk cId="2838906130" sldId="284"/>
            <ac:spMk id="2" creationId="{26948FAF-AA1B-48C2-B340-819AACF2C617}"/>
          </ac:spMkLst>
        </pc:spChg>
        <pc:spChg chg="mod">
          <ac:chgData name="Jerish B" userId="bc9a5334fe81bba9" providerId="LiveId" clId="{92B33AC8-A47D-4DA1-B7FD-8233AC2624AC}" dt="2021-05-21T08:52:54.565" v="1110" actId="20577"/>
          <ac:spMkLst>
            <pc:docMk/>
            <pc:sldMk cId="2838906130" sldId="284"/>
            <ac:spMk id="3" creationId="{30A5E4FB-A86D-44C1-B503-8EB3D2D103CF}"/>
          </ac:spMkLst>
        </pc:spChg>
        <pc:spChg chg="add mod">
          <ac:chgData name="Jerish B" userId="bc9a5334fe81bba9" providerId="LiveId" clId="{92B33AC8-A47D-4DA1-B7FD-8233AC2624AC}" dt="2021-05-21T08:52:08.139" v="1092" actId="12"/>
          <ac:spMkLst>
            <pc:docMk/>
            <pc:sldMk cId="2838906130" sldId="284"/>
            <ac:spMk id="4" creationId="{09BBEF88-0B8B-43AA-9F3D-2616BCC66573}"/>
          </ac:spMkLst>
        </pc:spChg>
      </pc:sldChg>
      <pc:sldChg chg="addSp modSp new mod">
        <pc:chgData name="Jerish B" userId="bc9a5334fe81bba9" providerId="LiveId" clId="{92B33AC8-A47D-4DA1-B7FD-8233AC2624AC}" dt="2021-05-21T08:58:12.906" v="1179" actId="14100"/>
        <pc:sldMkLst>
          <pc:docMk/>
          <pc:sldMk cId="2039352920" sldId="285"/>
        </pc:sldMkLst>
        <pc:spChg chg="mod">
          <ac:chgData name="Jerish B" userId="bc9a5334fe81bba9" providerId="LiveId" clId="{92B33AC8-A47D-4DA1-B7FD-8233AC2624AC}" dt="2021-05-21T08:58:12.906" v="1179" actId="14100"/>
          <ac:spMkLst>
            <pc:docMk/>
            <pc:sldMk cId="2039352920" sldId="285"/>
            <ac:spMk id="2" creationId="{25FB24F8-43BF-4B98-A65D-9CFD88245353}"/>
          </ac:spMkLst>
        </pc:spChg>
        <pc:spChg chg="mod">
          <ac:chgData name="Jerish B" userId="bc9a5334fe81bba9" providerId="LiveId" clId="{92B33AC8-A47D-4DA1-B7FD-8233AC2624AC}" dt="2021-05-21T08:55:27.888" v="1156" actId="27636"/>
          <ac:spMkLst>
            <pc:docMk/>
            <pc:sldMk cId="2039352920" sldId="285"/>
            <ac:spMk id="3" creationId="{B7BE5901-0A74-4EDA-8EB1-7AF4ED507A96}"/>
          </ac:spMkLst>
        </pc:spChg>
        <pc:spChg chg="add mod">
          <ac:chgData name="Jerish B" userId="bc9a5334fe81bba9" providerId="LiveId" clId="{92B33AC8-A47D-4DA1-B7FD-8233AC2624AC}" dt="2021-05-21T08:56:14.720" v="1161" actId="2711"/>
          <ac:spMkLst>
            <pc:docMk/>
            <pc:sldMk cId="2039352920" sldId="285"/>
            <ac:spMk id="4" creationId="{DE7329E4-75B1-4A93-80B4-23E2D57C2CF2}"/>
          </ac:spMkLst>
        </pc:spChg>
      </pc:sldChg>
      <pc:sldChg chg="addSp modSp new mod">
        <pc:chgData name="Jerish B" userId="bc9a5334fe81bba9" providerId="LiveId" clId="{92B33AC8-A47D-4DA1-B7FD-8233AC2624AC}" dt="2021-05-21T08:59:43.414" v="1191" actId="12"/>
        <pc:sldMkLst>
          <pc:docMk/>
          <pc:sldMk cId="2797732247" sldId="286"/>
        </pc:sldMkLst>
        <pc:spChg chg="mod">
          <ac:chgData name="Jerish B" userId="bc9a5334fe81bba9" providerId="LiveId" clId="{92B33AC8-A47D-4DA1-B7FD-8233AC2624AC}" dt="2021-05-21T08:58:19.248" v="1180" actId="14100"/>
          <ac:spMkLst>
            <pc:docMk/>
            <pc:sldMk cId="2797732247" sldId="286"/>
            <ac:spMk id="2" creationId="{91820A14-52A0-4B1A-B2D0-A3693AA156F1}"/>
          </ac:spMkLst>
        </pc:spChg>
        <pc:spChg chg="mod">
          <ac:chgData name="Jerish B" userId="bc9a5334fe81bba9" providerId="LiveId" clId="{92B33AC8-A47D-4DA1-B7FD-8233AC2624AC}" dt="2021-05-21T08:59:03.252" v="1185" actId="14100"/>
          <ac:spMkLst>
            <pc:docMk/>
            <pc:sldMk cId="2797732247" sldId="286"/>
            <ac:spMk id="3" creationId="{C6940120-A192-464B-9975-74682376CEC0}"/>
          </ac:spMkLst>
        </pc:spChg>
        <pc:spChg chg="add mod">
          <ac:chgData name="Jerish B" userId="bc9a5334fe81bba9" providerId="LiveId" clId="{92B33AC8-A47D-4DA1-B7FD-8233AC2624AC}" dt="2021-05-21T08:59:43.414" v="1191" actId="12"/>
          <ac:spMkLst>
            <pc:docMk/>
            <pc:sldMk cId="2797732247" sldId="286"/>
            <ac:spMk id="4" creationId="{8C967D1F-335B-4BDC-B774-FB6877FAFC0E}"/>
          </ac:spMkLst>
        </pc:spChg>
      </pc:sldChg>
      <pc:sldChg chg="addSp modSp new mod">
        <pc:chgData name="Jerish B" userId="bc9a5334fe81bba9" providerId="LiveId" clId="{92B33AC8-A47D-4DA1-B7FD-8233AC2624AC}" dt="2021-05-21T09:02:08.764" v="1223" actId="20577"/>
        <pc:sldMkLst>
          <pc:docMk/>
          <pc:sldMk cId="2578816896" sldId="287"/>
        </pc:sldMkLst>
        <pc:spChg chg="mod">
          <ac:chgData name="Jerish B" userId="bc9a5334fe81bba9" providerId="LiveId" clId="{92B33AC8-A47D-4DA1-B7FD-8233AC2624AC}" dt="2021-05-21T09:00:27.845" v="1208" actId="14100"/>
          <ac:spMkLst>
            <pc:docMk/>
            <pc:sldMk cId="2578816896" sldId="287"/>
            <ac:spMk id="2" creationId="{5BB9B4FE-5E78-4515-894B-5AE1EE1ED7F6}"/>
          </ac:spMkLst>
        </pc:spChg>
        <pc:spChg chg="mod">
          <ac:chgData name="Jerish B" userId="bc9a5334fe81bba9" providerId="LiveId" clId="{92B33AC8-A47D-4DA1-B7FD-8233AC2624AC}" dt="2021-05-21T09:01:16.566" v="1216" actId="27636"/>
          <ac:spMkLst>
            <pc:docMk/>
            <pc:sldMk cId="2578816896" sldId="287"/>
            <ac:spMk id="3" creationId="{06B8062F-7B75-47AD-9A59-431B7E6AB173}"/>
          </ac:spMkLst>
        </pc:spChg>
        <pc:spChg chg="add mod">
          <ac:chgData name="Jerish B" userId="bc9a5334fe81bba9" providerId="LiveId" clId="{92B33AC8-A47D-4DA1-B7FD-8233AC2624AC}" dt="2021-05-21T09:02:08.764" v="1223" actId="20577"/>
          <ac:spMkLst>
            <pc:docMk/>
            <pc:sldMk cId="2578816896" sldId="287"/>
            <ac:spMk id="4" creationId="{7747003B-A3E7-45FC-8E4E-685FCA6A4D02}"/>
          </ac:spMkLst>
        </pc:spChg>
      </pc:sldChg>
      <pc:sldChg chg="addSp modSp new mod">
        <pc:chgData name="Jerish B" userId="bc9a5334fe81bba9" providerId="LiveId" clId="{92B33AC8-A47D-4DA1-B7FD-8233AC2624AC}" dt="2021-05-21T09:06:06.440" v="1274" actId="14100"/>
        <pc:sldMkLst>
          <pc:docMk/>
          <pc:sldMk cId="1564268541" sldId="288"/>
        </pc:sldMkLst>
        <pc:spChg chg="mod">
          <ac:chgData name="Jerish B" userId="bc9a5334fe81bba9" providerId="LiveId" clId="{92B33AC8-A47D-4DA1-B7FD-8233AC2624AC}" dt="2021-05-21T09:02:56.981" v="1255" actId="207"/>
          <ac:spMkLst>
            <pc:docMk/>
            <pc:sldMk cId="1564268541" sldId="288"/>
            <ac:spMk id="2" creationId="{3940C6C2-D832-4364-892F-A4C6E7D51606}"/>
          </ac:spMkLst>
        </pc:spChg>
        <pc:spChg chg="mod">
          <ac:chgData name="Jerish B" userId="bc9a5334fe81bba9" providerId="LiveId" clId="{92B33AC8-A47D-4DA1-B7FD-8233AC2624AC}" dt="2021-05-21T09:05:05.768" v="1267" actId="14100"/>
          <ac:spMkLst>
            <pc:docMk/>
            <pc:sldMk cId="1564268541" sldId="288"/>
            <ac:spMk id="3" creationId="{E5DE63E1-F1AA-49C8-B810-224B94247347}"/>
          </ac:spMkLst>
        </pc:spChg>
        <pc:spChg chg="add mod">
          <ac:chgData name="Jerish B" userId="bc9a5334fe81bba9" providerId="LiveId" clId="{92B33AC8-A47D-4DA1-B7FD-8233AC2624AC}" dt="2021-05-21T09:06:06.440" v="1274" actId="14100"/>
          <ac:spMkLst>
            <pc:docMk/>
            <pc:sldMk cId="1564268541" sldId="288"/>
            <ac:spMk id="4" creationId="{B59A4CA4-B7B7-43C5-A712-CB240CE7BA5E}"/>
          </ac:spMkLst>
        </pc:spChg>
      </pc:sldChg>
      <pc:sldChg chg="modSp new mod">
        <pc:chgData name="Jerish B" userId="bc9a5334fe81bba9" providerId="LiveId" clId="{92B33AC8-A47D-4DA1-B7FD-8233AC2624AC}" dt="2021-05-21T09:07:35.853" v="1289" actId="207"/>
        <pc:sldMkLst>
          <pc:docMk/>
          <pc:sldMk cId="4251212141" sldId="289"/>
        </pc:sldMkLst>
        <pc:spChg chg="mod">
          <ac:chgData name="Jerish B" userId="bc9a5334fe81bba9" providerId="LiveId" clId="{92B33AC8-A47D-4DA1-B7FD-8233AC2624AC}" dt="2021-05-21T09:07:03.031" v="1284" actId="20577"/>
          <ac:spMkLst>
            <pc:docMk/>
            <pc:sldMk cId="4251212141" sldId="289"/>
            <ac:spMk id="2" creationId="{56C37974-FC5E-47F8-909B-499C5C4CE555}"/>
          </ac:spMkLst>
        </pc:spChg>
        <pc:spChg chg="mod">
          <ac:chgData name="Jerish B" userId="bc9a5334fe81bba9" providerId="LiveId" clId="{92B33AC8-A47D-4DA1-B7FD-8233AC2624AC}" dt="2021-05-21T09:07:35.853" v="1289" actId="207"/>
          <ac:spMkLst>
            <pc:docMk/>
            <pc:sldMk cId="4251212141" sldId="289"/>
            <ac:spMk id="3" creationId="{A46AA177-30B0-4A20-A171-DEBAD60C222E}"/>
          </ac:spMkLst>
        </pc:spChg>
      </pc:sldChg>
      <pc:sldChg chg="addSp delSp modSp new mod">
        <pc:chgData name="Jerish B" userId="bc9a5334fe81bba9" providerId="LiveId" clId="{92B33AC8-A47D-4DA1-B7FD-8233AC2624AC}" dt="2021-05-21T09:09:00.902" v="1300" actId="14100"/>
        <pc:sldMkLst>
          <pc:docMk/>
          <pc:sldMk cId="1199056176" sldId="290"/>
        </pc:sldMkLst>
        <pc:spChg chg="del mod">
          <ac:chgData name="Jerish B" userId="bc9a5334fe81bba9" providerId="LiveId" clId="{92B33AC8-A47D-4DA1-B7FD-8233AC2624AC}" dt="2021-05-21T09:07:50.425" v="1293" actId="478"/>
          <ac:spMkLst>
            <pc:docMk/>
            <pc:sldMk cId="1199056176" sldId="290"/>
            <ac:spMk id="2" creationId="{905B032D-EAE5-4671-B831-6421E3EB5968}"/>
          </ac:spMkLst>
        </pc:spChg>
        <pc:spChg chg="del mod">
          <ac:chgData name="Jerish B" userId="bc9a5334fe81bba9" providerId="LiveId" clId="{92B33AC8-A47D-4DA1-B7FD-8233AC2624AC}" dt="2021-05-21T09:07:54.064" v="1295" actId="478"/>
          <ac:spMkLst>
            <pc:docMk/>
            <pc:sldMk cId="1199056176" sldId="290"/>
            <ac:spMk id="3" creationId="{44B25CAC-A67D-44D8-B7A0-3B8B005335DE}"/>
          </ac:spMkLst>
        </pc:spChg>
        <pc:picChg chg="add mod">
          <ac:chgData name="Jerish B" userId="bc9a5334fe81bba9" providerId="LiveId" clId="{92B33AC8-A47D-4DA1-B7FD-8233AC2624AC}" dt="2021-05-21T09:09:00.902" v="1300" actId="14100"/>
          <ac:picMkLst>
            <pc:docMk/>
            <pc:sldMk cId="1199056176" sldId="290"/>
            <ac:picMk id="1026" creationId="{0E5C6D09-841E-4473-A9CE-0D07C216B6F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B34BF68-A8F6-49D9-BAAC-E5474F395BDB}" type="datetimeFigureOut">
              <a:rPr lang="en-IN" smtClean="0"/>
              <a:pPr/>
              <a:t>13-10-2022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6945C8DD-3178-4432-92A8-59F619C6FD03}"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34BF68-A8F6-49D9-BAAC-E5474F395BD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5C8DD-3178-4432-92A8-59F619C6FD0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34BF68-A8F6-49D9-BAAC-E5474F395BD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5C8DD-3178-4432-92A8-59F619C6FD0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34BF68-A8F6-49D9-BAAC-E5474F395BD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5C8DD-3178-4432-92A8-59F619C6FD0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B34BF68-A8F6-49D9-BAAC-E5474F395BD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5C8DD-3178-4432-92A8-59F619C6FD03}"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B34BF68-A8F6-49D9-BAAC-E5474F395BDB}" type="datetimeFigureOut">
              <a:rPr lang="en-IN" smtClean="0"/>
              <a:pPr/>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45C8DD-3178-4432-92A8-59F619C6FD0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B34BF68-A8F6-49D9-BAAC-E5474F395BDB}" type="datetimeFigureOut">
              <a:rPr lang="en-IN" smtClean="0"/>
              <a:pPr/>
              <a:t>13-10-2022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45C8DD-3178-4432-92A8-59F619C6FD0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B34BF68-A8F6-49D9-BAAC-E5474F395BDB}" type="datetimeFigureOut">
              <a:rPr lang="en-IN" smtClean="0"/>
              <a:pPr/>
              <a:t>13-10-2022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45C8DD-3178-4432-92A8-59F619C6FD0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34BF68-A8F6-49D9-BAAC-E5474F395BDB}" type="datetimeFigureOut">
              <a:rPr lang="en-IN" smtClean="0"/>
              <a:pPr/>
              <a:t>13-10-2022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45C8DD-3178-4432-92A8-59F619C6FD0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B34BF68-A8F6-49D9-BAAC-E5474F395BDB}" type="datetimeFigureOut">
              <a:rPr lang="en-IN" smtClean="0"/>
              <a:pPr/>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45C8DD-3178-4432-92A8-59F619C6FD0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B34BF68-A8F6-49D9-BAAC-E5474F395BDB}" type="datetimeFigureOut">
              <a:rPr lang="en-IN" smtClean="0"/>
              <a:pPr/>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6945C8DD-3178-4432-92A8-59F619C6FD03}"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B34BF68-A8F6-49D9-BAAC-E5474F395BDB}" type="datetimeFigureOut">
              <a:rPr lang="en-IN" smtClean="0"/>
              <a:pPr/>
              <a:t>13-10-2022</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945C8DD-3178-4432-92A8-59F619C6FD03}"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0FFA74-F923-435D-8DF8-009403D31BB0}"/>
              </a:ext>
            </a:extLst>
          </p:cNvPr>
          <p:cNvSpPr>
            <a:spLocks noGrp="1"/>
          </p:cNvSpPr>
          <p:nvPr>
            <p:ph type="ctrTitle"/>
          </p:nvPr>
        </p:nvSpPr>
        <p:spPr>
          <a:xfrm>
            <a:off x="711199" y="1371600"/>
            <a:ext cx="10548983" cy="2808514"/>
          </a:xfrm>
        </p:spPr>
        <p:txBody>
          <a:bodyPr anchor="ctr">
            <a:normAutofit/>
          </a:bodyPr>
          <a:lstStyle/>
          <a:p>
            <a:pPr algn="ctr"/>
            <a:r>
              <a:rPr lang="en-IN" sz="3200" dirty="0" smtClean="0">
                <a:solidFill>
                  <a:schemeClr val="bg1"/>
                </a:solidFill>
                <a:effectLst/>
                <a:latin typeface="Georgia" panose="02040502050405020303" pitchFamily="18" charset="0"/>
                <a:ea typeface="Calibri" panose="020F0502020204030204" pitchFamily="34" charset="0"/>
                <a:cs typeface="Calibri" panose="020F0502020204030204" pitchFamily="34" charset="0"/>
              </a:rPr>
              <a:t>C</a:t>
            </a:r>
            <a:r>
              <a:rPr lang="en-IN" sz="3200" b="1" strike="noStrike" dirty="0" smtClean="0">
                <a:solidFill>
                  <a:schemeClr val="bg1"/>
                </a:solidFill>
                <a:effectLst/>
                <a:latin typeface="Georgia" panose="02040502050405020303" pitchFamily="18" charset="0"/>
                <a:ea typeface="Calibri" panose="020F0502020204030204" pitchFamily="34" charset="0"/>
                <a:cs typeface="Calibri" panose="020F0502020204030204" pitchFamily="34" charset="0"/>
              </a:rPr>
              <a:t>ustomer </a:t>
            </a:r>
            <a:r>
              <a:rPr lang="en-IN" sz="3200" b="1" strike="noStrike" dirty="0">
                <a:solidFill>
                  <a:schemeClr val="bg1"/>
                </a:solidFill>
                <a:effectLst/>
                <a:latin typeface="Georgia" panose="02040502050405020303" pitchFamily="18" charset="0"/>
                <a:ea typeface="Calibri" panose="020F0502020204030204" pitchFamily="34" charset="0"/>
                <a:cs typeface="Calibri" panose="020F0502020204030204" pitchFamily="34" charset="0"/>
              </a:rPr>
              <a:t>activation </a:t>
            </a:r>
            <a:r>
              <a:rPr lang="en-IN" sz="3200" b="1" strike="noStrike" dirty="0" smtClean="0">
                <a:solidFill>
                  <a:schemeClr val="bg1"/>
                </a:solidFill>
                <a:effectLst/>
                <a:latin typeface="Georgia" panose="02040502050405020303" pitchFamily="18" charset="0"/>
                <a:ea typeface="Calibri" panose="020F0502020204030204" pitchFamily="34" charset="0"/>
                <a:cs typeface="Calibri" panose="020F0502020204030204" pitchFamily="34" charset="0"/>
              </a:rPr>
              <a:t>and </a:t>
            </a:r>
            <a:r>
              <a:rPr lang="en-IN" sz="3200" b="1" strike="noStrike" dirty="0">
                <a:solidFill>
                  <a:schemeClr val="bg1"/>
                </a:solidFill>
                <a:effectLst/>
                <a:latin typeface="Georgia" panose="02040502050405020303" pitchFamily="18" charset="0"/>
                <a:ea typeface="Calibri" panose="020F0502020204030204" pitchFamily="34" charset="0"/>
                <a:cs typeface="Calibri" panose="020F0502020204030204" pitchFamily="34" charset="0"/>
              </a:rPr>
              <a:t>retention: A case study from Indian e-commerce </a:t>
            </a:r>
            <a:r>
              <a:rPr lang="en-IN" sz="3200" b="1" strike="noStrike" dirty="0" smtClean="0">
                <a:solidFill>
                  <a:schemeClr val="bg1"/>
                </a:solidFill>
                <a:effectLst/>
                <a:latin typeface="Georgia" panose="02040502050405020303" pitchFamily="18" charset="0"/>
                <a:ea typeface="Calibri" panose="020F0502020204030204" pitchFamily="34" charset="0"/>
                <a:cs typeface="Calibri" panose="020F0502020204030204" pitchFamily="34" charset="0"/>
              </a:rPr>
              <a:t>customers</a:t>
            </a:r>
            <a:endParaRPr lang="en-IN" dirty="0">
              <a:solidFill>
                <a:schemeClr val="bg1"/>
              </a:solidFill>
            </a:endParaRPr>
          </a:p>
        </p:txBody>
      </p:sp>
      <p:sp>
        <p:nvSpPr>
          <p:cNvPr id="3" name="Subtitle 2">
            <a:extLst>
              <a:ext uri="{FF2B5EF4-FFF2-40B4-BE49-F238E27FC236}">
                <a16:creationId xmlns:a16="http://schemas.microsoft.com/office/drawing/2014/main" xmlns="" id="{D15DCC92-1024-4CD7-B980-2C2FE905614D}"/>
              </a:ext>
            </a:extLst>
          </p:cNvPr>
          <p:cNvSpPr>
            <a:spLocks noGrp="1"/>
          </p:cNvSpPr>
          <p:nvPr>
            <p:ph type="subTitle" idx="1"/>
          </p:nvPr>
        </p:nvSpPr>
        <p:spPr>
          <a:xfrm>
            <a:off x="8939814" y="4325112"/>
            <a:ext cx="2796465" cy="2040178"/>
          </a:xfrm>
        </p:spPr>
        <p:txBody>
          <a:bodyPr>
            <a:normAutofit fontScale="62500" lnSpcReduction="20000"/>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                                                                                                                                                          </a:t>
            </a:r>
            <a:r>
              <a:rPr lang="en-IN" sz="3300" b="1" dirty="0">
                <a:latin typeface="Georgia" panose="02040502050405020303" pitchFamily="18" charset="0"/>
                <a:ea typeface="Calibri" panose="020F0502020204030204" pitchFamily="34" charset="0"/>
                <a:cs typeface="Calibri" panose="020F0502020204030204" pitchFamily="34" charset="0"/>
              </a:rPr>
              <a:t>S</a:t>
            </a:r>
            <a:r>
              <a:rPr lang="en-IN" sz="3300" b="1" dirty="0" smtClean="0">
                <a:solidFill>
                  <a:schemeClr val="tx1"/>
                </a:solidFill>
                <a:effectLst/>
                <a:latin typeface="Georgia" panose="02040502050405020303" pitchFamily="18" charset="0"/>
                <a:ea typeface="Calibri" panose="020F0502020204030204" pitchFamily="34" charset="0"/>
                <a:cs typeface="Calibri" panose="020F0502020204030204" pitchFamily="34" charset="0"/>
              </a:rPr>
              <a:t>ubmitted </a:t>
            </a:r>
            <a:r>
              <a:rPr lang="en-IN" sz="33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by:</a:t>
            </a:r>
            <a:endParaRPr lang="en-IN" sz="33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33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     </a:t>
            </a:r>
          </a:p>
          <a:p>
            <a:pPr algn="just">
              <a:lnSpc>
                <a:spcPct val="107000"/>
              </a:lnSpc>
              <a:spcAft>
                <a:spcPts val="800"/>
              </a:spcAft>
            </a:pPr>
            <a:r>
              <a:rPr lang="en-IN" sz="33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   </a:t>
            </a:r>
            <a:r>
              <a:rPr lang="en-IN" sz="3300" b="1" dirty="0" err="1" smtClean="0">
                <a:latin typeface="Georgia" panose="02040502050405020303" pitchFamily="18" charset="0"/>
                <a:ea typeface="Calibri" panose="020F0502020204030204" pitchFamily="34" charset="0"/>
                <a:cs typeface="Calibri" panose="020F0502020204030204" pitchFamily="34" charset="0"/>
              </a:rPr>
              <a:t>Saranya.M</a:t>
            </a:r>
            <a:r>
              <a:rPr lang="en-IN" sz="3300" b="1" dirty="0" smtClean="0">
                <a:solidFill>
                  <a:schemeClr val="tx1"/>
                </a:solidFill>
                <a:effectLst/>
                <a:latin typeface="Georgia" panose="02040502050405020303" pitchFamily="18" charset="0"/>
                <a:ea typeface="Calibri" panose="020F0502020204030204" pitchFamily="34" charset="0"/>
                <a:cs typeface="Calibri" panose="020F0502020204030204" pitchFamily="34" charset="0"/>
              </a:rPr>
              <a:t>                                                                                                                                                            </a:t>
            </a:r>
            <a:endParaRPr lang="en-IN" sz="33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33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                                                                                                                                                       </a:t>
            </a:r>
            <a:endParaRPr lang="en-IN" sz="33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36030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5CC283-E905-4C3D-AD93-72BEEC207D02}"/>
              </a:ext>
            </a:extLst>
          </p:cNvPr>
          <p:cNvSpPr>
            <a:spLocks noGrp="1"/>
          </p:cNvSpPr>
          <p:nvPr>
            <p:ph type="title"/>
          </p:nvPr>
        </p:nvSpPr>
        <p:spPr/>
        <p:txBody>
          <a:bodyPr>
            <a:normAutofit fontScale="90000"/>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Analysis of website feedbacks obtained</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7405A4B2-5CE4-40E2-A8FE-1DBA370DD2D1}"/>
              </a:ext>
            </a:extLst>
          </p:cNvPr>
          <p:cNvSpPr>
            <a:spLocks noGrp="1"/>
          </p:cNvSpPr>
          <p:nvPr>
            <p:ph idx="1"/>
          </p:nvPr>
        </p:nvSpPr>
        <p:spPr>
          <a:xfrm>
            <a:off x="1097280" y="4918228"/>
            <a:ext cx="10159604" cy="1384917"/>
          </a:xfrm>
        </p:spPr>
        <p:txBody>
          <a:bodyPr>
            <a:normAutofit fontScale="55000" lnSpcReduction="20000"/>
          </a:bodyPr>
          <a:lstStyle/>
          <a:p>
            <a:pPr>
              <a:buFont typeface="Wingdings" panose="05000000000000000000" pitchFamily="2" charset="2"/>
              <a:buChar char="Ø"/>
            </a:pPr>
            <a:r>
              <a:rPr lang="en-IN" sz="3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We can see that after column </a:t>
            </a:r>
            <a:r>
              <a:rPr lang="en-IN" sz="3300"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 </a:t>
            </a:r>
            <a:r>
              <a:rPr lang="en-IN" sz="3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there are both positive and negative feedbacks of the websites, which are given by the correspondents. We will analyse those data by using data analysis process.</a:t>
            </a:r>
          </a:p>
          <a:p>
            <a:pPr algn="just">
              <a:buFont typeface="Wingdings" panose="05000000000000000000" pitchFamily="2" charset="2"/>
              <a:buChar char="Ø"/>
            </a:pPr>
            <a:r>
              <a:rPr lang="en-IN" sz="3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First, we will extract only the feedbacks data and then save it in a new data frame, which will be used for further process.</a:t>
            </a:r>
          </a:p>
          <a:p>
            <a:endParaRPr lang="en-IN" dirty="0"/>
          </a:p>
        </p:txBody>
      </p:sp>
      <p:pic>
        <p:nvPicPr>
          <p:cNvPr id="5" name="Picture 4"/>
          <p:cNvPicPr/>
          <p:nvPr/>
        </p:nvPicPr>
        <p:blipFill>
          <a:blip r:embed="rId2"/>
          <a:srcRect l="6885" t="47717" r="8710" b="10482"/>
          <a:stretch>
            <a:fillRect/>
          </a:stretch>
        </p:blipFill>
        <p:spPr bwMode="auto">
          <a:xfrm>
            <a:off x="770709" y="1410788"/>
            <a:ext cx="10763794" cy="2978331"/>
          </a:xfrm>
          <a:prstGeom prst="rect">
            <a:avLst/>
          </a:prstGeom>
          <a:noFill/>
          <a:ln w="9525">
            <a:noFill/>
            <a:miter lim="800000"/>
            <a:headEnd/>
            <a:tailEnd/>
          </a:ln>
        </p:spPr>
      </p:pic>
    </p:spTree>
    <p:extLst>
      <p:ext uri="{BB962C8B-B14F-4D97-AF65-F5344CB8AC3E}">
        <p14:creationId xmlns:p14="http://schemas.microsoft.com/office/powerpoint/2010/main" xmlns="" val="511909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919FA88-7FC4-40B2-81C2-29281EE3899A}"/>
              </a:ext>
            </a:extLst>
          </p:cNvPr>
          <p:cNvSpPr>
            <a:spLocks noGrp="1"/>
          </p:cNvSpPr>
          <p:nvPr>
            <p:ph idx="1"/>
          </p:nvPr>
        </p:nvSpPr>
        <p:spPr>
          <a:xfrm>
            <a:off x="1097280" y="275208"/>
            <a:ext cx="10058400" cy="2938509"/>
          </a:xfrm>
        </p:spPr>
        <p:txBody>
          <a:bodyPr/>
          <a:lstStyle/>
          <a:p>
            <a:pPr>
              <a:buFont typeface="Wingdings" pitchFamily="2" charset="2"/>
              <a:buChar char="Ø"/>
            </a:pPr>
            <a:r>
              <a:rPr lang="en-US" sz="1800" dirty="0" smtClean="0"/>
              <a:t>There is double the number of women than men who have taken this survey. -Most of the people are in their 30's followed by 20's, teenagers and senior citizen are the least in number. </a:t>
            </a:r>
            <a:endParaRPr lang="en-US" sz="1800" dirty="0" smtClean="0"/>
          </a:p>
          <a:p>
            <a:pPr>
              <a:buFont typeface="Wingdings" pitchFamily="2" charset="2"/>
              <a:buChar char="Ø"/>
            </a:pPr>
            <a:r>
              <a:rPr lang="en-US" sz="1800" dirty="0" smtClean="0"/>
              <a:t>Most </a:t>
            </a:r>
            <a:r>
              <a:rPr lang="en-US" sz="1800" dirty="0" smtClean="0"/>
              <a:t>of the people belong from </a:t>
            </a:r>
            <a:r>
              <a:rPr lang="en-US" sz="1800" dirty="0" err="1" smtClean="0"/>
              <a:t>delhi</a:t>
            </a:r>
            <a:r>
              <a:rPr lang="en-US" sz="1800" dirty="0" smtClean="0"/>
              <a:t>, </a:t>
            </a:r>
            <a:r>
              <a:rPr lang="en-US" sz="1800" dirty="0" err="1" smtClean="0"/>
              <a:t>noida</a:t>
            </a:r>
            <a:r>
              <a:rPr lang="en-US" sz="1800" dirty="0" smtClean="0"/>
              <a:t> and </a:t>
            </a:r>
            <a:r>
              <a:rPr lang="en-US" sz="1800" dirty="0" err="1" smtClean="0"/>
              <a:t>banglore</a:t>
            </a:r>
            <a:r>
              <a:rPr lang="en-US" sz="1800" dirty="0" smtClean="0"/>
              <a:t>, ambiguity can also be seen as </a:t>
            </a:r>
            <a:r>
              <a:rPr lang="en-US" sz="1800" dirty="0" err="1" smtClean="0"/>
              <a:t>noida</a:t>
            </a:r>
            <a:r>
              <a:rPr lang="en-US" sz="1800" dirty="0" smtClean="0"/>
              <a:t> has two categories (</a:t>
            </a:r>
            <a:r>
              <a:rPr lang="en-US" sz="1800" dirty="0" err="1" smtClean="0"/>
              <a:t>noida</a:t>
            </a:r>
            <a:r>
              <a:rPr lang="en-US" sz="1800" dirty="0" smtClean="0"/>
              <a:t> and grater </a:t>
            </a:r>
            <a:r>
              <a:rPr lang="en-US" sz="1800" dirty="0" err="1" smtClean="0"/>
              <a:t>noida</a:t>
            </a:r>
            <a:r>
              <a:rPr lang="en-US" sz="1800" dirty="0" smtClean="0"/>
              <a:t>) which need to be handled </a:t>
            </a:r>
            <a:r>
              <a:rPr lang="en-US" sz="1800" dirty="0" smtClean="0"/>
              <a:t> </a:t>
            </a:r>
          </a:p>
          <a:p>
            <a:pPr>
              <a:buFont typeface="Wingdings" pitchFamily="2" charset="2"/>
              <a:buChar char="Ø"/>
            </a:pPr>
            <a:r>
              <a:rPr lang="en-US" sz="1800" dirty="0" smtClean="0"/>
              <a:t>Most </a:t>
            </a:r>
            <a:r>
              <a:rPr lang="en-US" sz="1800" dirty="0" smtClean="0"/>
              <a:t>of the people shopping online have been shopping from a long time. </a:t>
            </a:r>
            <a:endParaRPr lang="en-US" sz="1800" dirty="0" smtClean="0"/>
          </a:p>
          <a:p>
            <a:pPr>
              <a:buFont typeface="Wingdings" pitchFamily="2" charset="2"/>
              <a:buChar char="Ø"/>
            </a:pPr>
            <a:r>
              <a:rPr lang="en-US" sz="1800" dirty="0" smtClean="0"/>
              <a:t>Majority </a:t>
            </a:r>
            <a:r>
              <a:rPr lang="en-US" sz="1800" dirty="0" smtClean="0"/>
              <a:t>of people shop online 10 times a year, </a:t>
            </a:r>
            <a:r>
              <a:rPr lang="en-US" sz="1800" dirty="0" err="1" smtClean="0"/>
              <a:t>amiguity</a:t>
            </a:r>
            <a:r>
              <a:rPr lang="en-US" sz="1800" dirty="0" smtClean="0"/>
              <a:t> can also be seen for range 42 times and above which needs to be handled</a:t>
            </a:r>
            <a:endParaRPr lang="en-IN" sz="1800" dirty="0" smtClean="0"/>
          </a:p>
          <a:p>
            <a:pPr>
              <a:buFont typeface="Wingdings" pitchFamily="2" charset="2"/>
              <a:buChar char="Ø"/>
            </a:pPr>
            <a:endParaRPr lang="en-IN" sz="1800" dirty="0">
              <a:latin typeface="Calibri" panose="020F0502020204030204" pitchFamily="34" charset="0"/>
              <a:cs typeface="Times New Roman" panose="02020603050405020304" pitchFamily="18" charset="0"/>
            </a:endParaRPr>
          </a:p>
        </p:txBody>
      </p:sp>
      <p:pic>
        <p:nvPicPr>
          <p:cNvPr id="5" name="Picture 4"/>
          <p:cNvPicPr/>
          <p:nvPr/>
        </p:nvPicPr>
        <p:blipFill>
          <a:blip r:embed="rId2"/>
          <a:srcRect l="7003" t="26484" r="53943" b="11872"/>
          <a:stretch>
            <a:fillRect/>
          </a:stretch>
        </p:blipFill>
        <p:spPr bwMode="auto">
          <a:xfrm>
            <a:off x="600383" y="2969528"/>
            <a:ext cx="2422000" cy="2146852"/>
          </a:xfrm>
          <a:prstGeom prst="rect">
            <a:avLst/>
          </a:prstGeom>
          <a:noFill/>
          <a:ln w="9525">
            <a:noFill/>
            <a:miter lim="800000"/>
            <a:headEnd/>
            <a:tailEnd/>
          </a:ln>
        </p:spPr>
      </p:pic>
      <p:pic>
        <p:nvPicPr>
          <p:cNvPr id="6" name="Picture 5"/>
          <p:cNvPicPr/>
          <p:nvPr/>
        </p:nvPicPr>
        <p:blipFill>
          <a:blip r:embed="rId3"/>
          <a:srcRect l="9862" t="31240" r="47136" b="10614"/>
          <a:stretch>
            <a:fillRect/>
          </a:stretch>
        </p:blipFill>
        <p:spPr bwMode="auto">
          <a:xfrm>
            <a:off x="3267477" y="3003038"/>
            <a:ext cx="2652589" cy="2027582"/>
          </a:xfrm>
          <a:prstGeom prst="rect">
            <a:avLst/>
          </a:prstGeom>
          <a:noFill/>
          <a:ln w="9525">
            <a:noFill/>
            <a:miter lim="800000"/>
            <a:headEnd/>
            <a:tailEnd/>
          </a:ln>
        </p:spPr>
      </p:pic>
      <p:pic>
        <p:nvPicPr>
          <p:cNvPr id="7" name="Picture 6"/>
          <p:cNvPicPr/>
          <p:nvPr/>
        </p:nvPicPr>
        <p:blipFill>
          <a:blip r:embed="rId4"/>
          <a:srcRect l="7013" t="26256" r="49833" b="15753"/>
          <a:stretch>
            <a:fillRect/>
          </a:stretch>
        </p:blipFill>
        <p:spPr bwMode="auto">
          <a:xfrm>
            <a:off x="6094167" y="2954761"/>
            <a:ext cx="2668490" cy="2019632"/>
          </a:xfrm>
          <a:prstGeom prst="rect">
            <a:avLst/>
          </a:prstGeom>
          <a:noFill/>
          <a:ln w="9525">
            <a:noFill/>
            <a:miter lim="800000"/>
            <a:headEnd/>
            <a:tailEnd/>
          </a:ln>
        </p:spPr>
      </p:pic>
      <p:pic>
        <p:nvPicPr>
          <p:cNvPr id="8" name="Picture 7"/>
          <p:cNvPicPr/>
          <p:nvPr/>
        </p:nvPicPr>
        <p:blipFill>
          <a:blip r:embed="rId5"/>
          <a:srcRect l="7142" t="36301" r="39557"/>
          <a:stretch>
            <a:fillRect/>
          </a:stretch>
        </p:blipFill>
        <p:spPr bwMode="auto">
          <a:xfrm>
            <a:off x="9015132" y="2971799"/>
            <a:ext cx="2652589" cy="1828800"/>
          </a:xfrm>
          <a:prstGeom prst="rect">
            <a:avLst/>
          </a:prstGeom>
          <a:noFill/>
          <a:ln w="9525">
            <a:noFill/>
            <a:miter lim="800000"/>
            <a:headEnd/>
            <a:tailEnd/>
          </a:ln>
        </p:spPr>
      </p:pic>
    </p:spTree>
    <p:extLst>
      <p:ext uri="{BB962C8B-B14F-4D97-AF65-F5344CB8AC3E}">
        <p14:creationId xmlns:p14="http://schemas.microsoft.com/office/powerpoint/2010/main" xmlns="" val="826504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D8FD8B-1328-432C-92E9-FACBC9801CBD}"/>
              </a:ext>
            </a:extLst>
          </p:cNvPr>
          <p:cNvSpPr>
            <a:spLocks noGrp="1"/>
          </p:cNvSpPr>
          <p:nvPr>
            <p:ph type="title"/>
          </p:nvPr>
        </p:nvSpPr>
        <p:spPr>
          <a:xfrm>
            <a:off x="1097280" y="286603"/>
            <a:ext cx="10058400" cy="991781"/>
          </a:xfrm>
        </p:spPr>
        <p:txBody>
          <a:bodyPr>
            <a:normAutofit/>
          </a:bodyPr>
          <a:lstStyle/>
          <a:p>
            <a:r>
              <a:rPr lang="en-US" sz="3200" dirty="0" smtClean="0">
                <a:solidFill>
                  <a:schemeClr val="tx1"/>
                </a:solidFill>
                <a:latin typeface="Georgia" panose="02040502050405020303" pitchFamily="18" charset="0"/>
              </a:rPr>
              <a:t>Observations:</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8EAF7FEB-626A-4A6A-B9D9-6DE12F80217C}"/>
              </a:ext>
            </a:extLst>
          </p:cNvPr>
          <p:cNvSpPr>
            <a:spLocks noGrp="1"/>
          </p:cNvSpPr>
          <p:nvPr>
            <p:ph idx="1"/>
          </p:nvPr>
        </p:nvSpPr>
        <p:spPr/>
        <p:txBody>
          <a:bodyPr/>
          <a:lstStyle/>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and Flipkart rank about 90% in satisfying customers, followed by Myntra.</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The maximum percentage Paytm and Snapdeal could score here is 83 and 71 respectively.</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No one is willing to refer Snapdeal to their contacts as it has the less percentage among all websites.</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On an average, Snapdeal and Paytm scores are less when compared to amazon, flipkart and Myntra.</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652776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84068" y="730739"/>
            <a:ext cx="9871167" cy="923330"/>
          </a:xfrm>
          <a:prstGeom prst="rect">
            <a:avLst/>
          </a:prstGeom>
        </p:spPr>
        <p:txBody>
          <a:bodyPr wrap="square">
            <a:spAutoFit/>
          </a:bodyPr>
          <a:lstStyle/>
          <a:p>
            <a:pPr>
              <a:buFont typeface="Wingdings" pitchFamily="2" charset="2"/>
              <a:buChar char="Ø"/>
            </a:pPr>
            <a:r>
              <a:rPr lang="en-US" dirty="0" smtClean="0"/>
              <a:t>Now, we Heavy shoppers who shop more than 41 times a year shop from all the online brands, some of the people who shop for 32-40 and less than 10 times a year seem to exclude </a:t>
            </a:r>
            <a:r>
              <a:rPr lang="en-US" dirty="0" err="1" smtClean="0"/>
              <a:t>myntra</a:t>
            </a:r>
            <a:r>
              <a:rPr lang="en-US" dirty="0" smtClean="0"/>
              <a:t>. People shop from Amazon and </a:t>
            </a:r>
            <a:r>
              <a:rPr lang="en-US" dirty="0" err="1" smtClean="0"/>
              <a:t>flipkart</a:t>
            </a:r>
            <a:r>
              <a:rPr lang="en-US" dirty="0" smtClean="0"/>
              <a:t> whatever be the case.</a:t>
            </a:r>
            <a:endParaRPr lang="en-IN" dirty="0"/>
          </a:p>
        </p:txBody>
      </p:sp>
      <p:pic>
        <p:nvPicPr>
          <p:cNvPr id="8" name="Picture 7"/>
          <p:cNvPicPr/>
          <p:nvPr/>
        </p:nvPicPr>
        <p:blipFill>
          <a:blip r:embed="rId2"/>
          <a:srcRect l="6756" t="21918" r="7967" b="6393"/>
          <a:stretch>
            <a:fillRect/>
          </a:stretch>
        </p:blipFill>
        <p:spPr bwMode="auto">
          <a:xfrm>
            <a:off x="1384662" y="2040361"/>
            <a:ext cx="9535886" cy="3772610"/>
          </a:xfrm>
          <a:prstGeom prst="rect">
            <a:avLst/>
          </a:prstGeom>
          <a:noFill/>
          <a:ln w="9525">
            <a:noFill/>
            <a:miter lim="800000"/>
            <a:headEnd/>
            <a:tailEnd/>
          </a:ln>
        </p:spPr>
      </p:pic>
    </p:spTree>
    <p:extLst>
      <p:ext uri="{BB962C8B-B14F-4D97-AF65-F5344CB8AC3E}">
        <p14:creationId xmlns:p14="http://schemas.microsoft.com/office/powerpoint/2010/main" xmlns="" val="3052690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09BC1D-93AC-4E1F-9C83-725462D527BF}"/>
              </a:ext>
            </a:extLst>
          </p:cNvPr>
          <p:cNvSpPr>
            <a:spLocks noGrp="1"/>
          </p:cNvSpPr>
          <p:nvPr>
            <p:ph type="title"/>
          </p:nvPr>
        </p:nvSpPr>
        <p:spPr>
          <a:xfrm>
            <a:off x="1097280" y="574766"/>
            <a:ext cx="10058400" cy="756884"/>
          </a:xfrm>
        </p:spPr>
        <p:txBody>
          <a:bodyPr>
            <a:normAutofit/>
          </a:bodyPr>
          <a:lstStyle/>
          <a:p>
            <a:r>
              <a:rPr lang="en-US" sz="3200" dirty="0" smtClean="0">
                <a:solidFill>
                  <a:schemeClr val="tx1"/>
                </a:solidFill>
                <a:latin typeface="Georgia" panose="02040502050405020303" pitchFamily="18" charset="0"/>
              </a:rPr>
              <a:t>Observations:</a:t>
            </a:r>
            <a:endParaRPr lang="en-IN" sz="3200" dirty="0"/>
          </a:p>
        </p:txBody>
      </p:sp>
      <p:sp>
        <p:nvSpPr>
          <p:cNvPr id="3" name="Content Placeholder 2">
            <a:extLst>
              <a:ext uri="{FF2B5EF4-FFF2-40B4-BE49-F238E27FC236}">
                <a16:creationId xmlns:a16="http://schemas.microsoft.com/office/drawing/2014/main" xmlns="" id="{61EB7128-870F-4D7B-B104-FB1E27CCA1EA}"/>
              </a:ext>
            </a:extLst>
          </p:cNvPr>
          <p:cNvSpPr>
            <a:spLocks noGrp="1"/>
          </p:cNvSpPr>
          <p:nvPr>
            <p:ph idx="1"/>
          </p:nvPr>
        </p:nvSpPr>
        <p:spPr/>
        <p:txBody>
          <a:bodyPr>
            <a:normAutofit/>
          </a:bodyPr>
          <a:lstStyle/>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Around 65% of Paytm customers are not happy with their delivery period and longer term in loading pages.</a:t>
            </a:r>
            <a:endParaRPr lang="en-IN" sz="19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Approx. 60% of Snapdeal customers are not happy about their limited mode of payment and nearly 50% of people are not satisfied in longer time of displaying graphics.</a:t>
            </a:r>
            <a:endParaRPr lang="en-IN" sz="19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We can observe that even though with count wise, Amazon and Flipkart showed more negative reviews. When we take percentage, in top 10, Amazon has appeared only once and flipkart has not even appeared even one time.</a:t>
            </a:r>
            <a:endParaRPr lang="en-IN" sz="19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The highest percentage Myntra got is 51, whereas flipkart's highest percentage is 46. However, other websites like Paytm, snapdeal.com have got highest percentage for negative reviews around 60-67%.</a:t>
            </a:r>
            <a:endParaRPr lang="en-IN" sz="19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In terms of less dissatisfaction, myntra.com and flipkart are better, followed by amazon.</a:t>
            </a:r>
            <a:endParaRPr lang="en-IN" sz="19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3771696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84D9C7-3795-4D51-B8B0-227CBE902886}"/>
              </a:ext>
            </a:extLst>
          </p:cNvPr>
          <p:cNvSpPr>
            <a:spLocks noGrp="1"/>
          </p:cNvSpPr>
          <p:nvPr>
            <p:ph type="title"/>
          </p:nvPr>
        </p:nvSpPr>
        <p:spPr>
          <a:xfrm>
            <a:off x="1097280" y="286603"/>
            <a:ext cx="10058400" cy="1009537"/>
          </a:xfrm>
        </p:spPr>
        <p:txBody>
          <a:bodyPr>
            <a:normAutofit/>
          </a:bodyPr>
          <a:lstStyle/>
          <a:p>
            <a:r>
              <a:rPr lang="en-US" sz="3200" dirty="0">
                <a:solidFill>
                  <a:schemeClr val="tx1"/>
                </a:solidFill>
                <a:latin typeface="Georgia" panose="02040502050405020303" pitchFamily="18" charset="0"/>
              </a:rPr>
              <a:t>DATA VISUALIZATION</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1B71E0B3-E4E4-41E4-903E-9C13701C9FCC}"/>
              </a:ext>
            </a:extLst>
          </p:cNvPr>
          <p:cNvSpPr>
            <a:spLocks noGrp="1"/>
          </p:cNvSpPr>
          <p:nvPr>
            <p:ph idx="1"/>
          </p:nvPr>
        </p:nvSpPr>
        <p:spPr>
          <a:xfrm>
            <a:off x="1110343" y="1584476"/>
            <a:ext cx="9300754" cy="1824929"/>
          </a:xfrm>
        </p:spPr>
        <p:txBody>
          <a:bodyPr>
            <a:normAutofit fontScale="92500" lnSpcReduction="10000"/>
          </a:bodyPr>
          <a:lstStyle/>
          <a:p>
            <a:r>
              <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Now, we will see the different plots done with this dataset in order to know the insight of </a:t>
            </a:r>
            <a:r>
              <a:rPr lang="en-IN"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data </a:t>
            </a:r>
            <a:r>
              <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present. Below are the codes given for the plots and the output obtained:</a:t>
            </a:r>
          </a:p>
          <a:p>
            <a:r>
              <a:rPr lang="en-IN" dirty="0">
                <a:solidFill>
                  <a:schemeClr val="tx1"/>
                </a:solidFill>
                <a:latin typeface="Georgia" panose="02040502050405020303" pitchFamily="18" charset="0"/>
              </a:rPr>
              <a:t>Here </a:t>
            </a:r>
            <a:r>
              <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are some of the outputs obtained after running the above code:</a:t>
            </a:r>
          </a:p>
          <a:p>
            <a:endParaRPr lang="en-IN" dirty="0"/>
          </a:p>
        </p:txBody>
      </p:sp>
      <p:pic>
        <p:nvPicPr>
          <p:cNvPr id="5" name="Picture 4">
            <a:extLst>
              <a:ext uri="{FF2B5EF4-FFF2-40B4-BE49-F238E27FC236}">
                <a16:creationId xmlns:a16="http://schemas.microsoft.com/office/drawing/2014/main" xmlns="" id="{BDD7BA1C-D3F2-48B2-8713-88620A3D33A9}"/>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41317" y="3622457"/>
            <a:ext cx="4745083" cy="2052150"/>
          </a:xfrm>
          <a:prstGeom prst="rect">
            <a:avLst/>
          </a:prstGeom>
          <a:noFill/>
          <a:ln>
            <a:noFill/>
          </a:ln>
        </p:spPr>
      </p:pic>
      <p:pic>
        <p:nvPicPr>
          <p:cNvPr id="6" name="Picture 5">
            <a:extLst>
              <a:ext uri="{FF2B5EF4-FFF2-40B4-BE49-F238E27FC236}">
                <a16:creationId xmlns:a16="http://schemas.microsoft.com/office/drawing/2014/main" xmlns="" id="{79ED541B-494F-4F2F-B1D3-ABB313A6473B}"/>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90012" y="3475417"/>
            <a:ext cx="6679928" cy="2691299"/>
          </a:xfrm>
          <a:prstGeom prst="rect">
            <a:avLst/>
          </a:prstGeom>
          <a:noFill/>
          <a:ln>
            <a:noFill/>
          </a:ln>
        </p:spPr>
      </p:pic>
    </p:spTree>
    <p:extLst>
      <p:ext uri="{BB962C8B-B14F-4D97-AF65-F5344CB8AC3E}">
        <p14:creationId xmlns:p14="http://schemas.microsoft.com/office/powerpoint/2010/main" xmlns="" val="4681236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DB00C-E225-444A-BA28-B142DAE8C9AE}"/>
              </a:ext>
            </a:extLst>
          </p:cNvPr>
          <p:cNvSpPr>
            <a:spLocks noGrp="1"/>
          </p:cNvSpPr>
          <p:nvPr>
            <p:ph type="title"/>
          </p:nvPr>
        </p:nvSpPr>
        <p:spPr>
          <a:xfrm>
            <a:off x="1097280" y="286604"/>
            <a:ext cx="10058400" cy="1018414"/>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
            </a:r>
            <a:b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br>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Observations from </a:t>
            </a:r>
            <a:r>
              <a:rPr lang="en-IN" sz="3200"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plot</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5CE2360E-46A6-474A-B081-93E363A61941}"/>
              </a:ext>
            </a:extLst>
          </p:cNvPr>
          <p:cNvSpPr>
            <a:spLocks noGrp="1"/>
          </p:cNvSpPr>
          <p:nvPr>
            <p:ph idx="1"/>
          </p:nvPr>
        </p:nvSpPr>
        <p:spPr>
          <a:xfrm>
            <a:off x="940526" y="1686629"/>
            <a:ext cx="10058400" cy="4811697"/>
          </a:xfrm>
        </p:spPr>
        <p:txBody>
          <a:bodyPr>
            <a:normAutofit fontScale="92500" lnSpcReduction="10000"/>
          </a:bodyPr>
          <a:lstStyle/>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There are more women respondents than men. It could be that data collection is mainly focused on women.</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Amongst the respondents, the major class targeted is between 21-40 years, followed by 41-50 and less than 20 years. We can understand that the correspondents are mostly from working class.</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respondents are majorly residing in cities like Delhi, Greater Noida, Noida and Bangalore.</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are shopping online for more than 4 years. There are considerable people who are shopping online since less than one year and also it shows that many new customers are being added every year.</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We can observe that many have shopped less than 10 times in the past year.</a:t>
            </a:r>
          </a:p>
          <a:p>
            <a:pPr algn="just">
              <a:buFont typeface="Wingdings" panose="05000000000000000000" pitchFamily="2" charset="2"/>
              <a:buChar char="Ø"/>
            </a:pPr>
            <a:r>
              <a:rPr lang="en-IN" sz="2300" dirty="0">
                <a:solidFill>
                  <a:schemeClr val="tx1"/>
                </a:solidFill>
                <a:latin typeface="Georgia" panose="02040502050405020303" pitchFamily="18" charset="0"/>
                <a:ea typeface="Calibri" panose="020F0502020204030204" pitchFamily="34" charset="0"/>
                <a:cs typeface="Times New Roman" panose="02020603050405020304" pitchFamily="18" charset="0"/>
              </a:rPr>
              <a:t> </a:t>
            </a: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Many of them use mobile to shop online, followed by laptop, desktop and tablet.</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Windows constitute the major OS of the customer device, followed by Android and Mac</a:t>
            </a:r>
            <a:r>
              <a:rPr lang="en-IN" sz="2300"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5810616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20F796E-0529-48F1-8395-51B9035E47DB}"/>
              </a:ext>
            </a:extLst>
          </p:cNvPr>
          <p:cNvSpPr>
            <a:spLocks noGrp="1"/>
          </p:cNvSpPr>
          <p:nvPr>
            <p:ph idx="1"/>
          </p:nvPr>
        </p:nvSpPr>
        <p:spPr>
          <a:xfrm>
            <a:off x="1097280" y="523783"/>
            <a:ext cx="10058400" cy="5832629"/>
          </a:xfrm>
        </p:spPr>
        <p:txBody>
          <a:bodyPr>
            <a:normAutofit/>
          </a:bodyPr>
          <a:lstStyle/>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Google Chrome is majorly used to access the shopping website. </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People are becoming customers of their favourite stores by using the search engine. Content marketing or display advertisements are not that impactful when coming to online marketing. So, companies should spend more on advertising on search engines.</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For repeated visits, people use search engine first, followed by app and direct URL. We can see that difference between app and search engine is small.</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of the people spend more than 15 minutes before making a purchase, followed by 6-10 minutes.</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major payment method used by all is credit/debit cards, followed by COD and e-wallets.</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People have mentioned that sometimes they would leave the cart without purchasing and the major reason they have mentioned is that they are finding some better alternative offer. It means that people are comparing from many online websites before making any purchase.</a:t>
            </a:r>
          </a:p>
          <a:p>
            <a:pPr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Customers strongly agree that content of website must be easy to read and understandable.</a:t>
            </a:r>
          </a:p>
          <a:p>
            <a:pPr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of customers want information of similar products to make purchase.</a:t>
            </a:r>
          </a:p>
          <a:p>
            <a:pPr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of the customers want complete information on listed sellers and their products being offered.</a:t>
            </a:r>
          </a:p>
          <a:p>
            <a:pPr algn="just">
              <a:buFont typeface="Wingdings" panose="05000000000000000000" pitchFamily="2" charset="2"/>
              <a:buChar char="Ø"/>
            </a:pP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868138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7EE5A6B-4466-4B3B-8A10-6ED7E6A9842D}"/>
              </a:ext>
            </a:extLst>
          </p:cNvPr>
          <p:cNvSpPr>
            <a:spLocks noGrp="1"/>
          </p:cNvSpPr>
          <p:nvPr>
            <p:ph idx="1"/>
          </p:nvPr>
        </p:nvSpPr>
        <p:spPr>
          <a:xfrm>
            <a:off x="1097280" y="772356"/>
            <a:ext cx="10058400" cy="5096737"/>
          </a:xfrm>
        </p:spPr>
        <p:txBody>
          <a:bodyPr>
            <a:normAutofit fontScale="92500" lnSpcReduction="10000"/>
          </a:bodyPr>
          <a:lstStyle/>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Customers want all relevant information on the listed products and very less customers disagree to that.</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customers wanted the websites to be easily navigated.</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of the customers wanted high loading and processing speed, user friendly interface of website, convenient payment method, high trust on website, empathy towards customers, guarantee privacy of customers, responsiveness-availability of several communication channels, etc.</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People feel that online shopping provides monitory benefits and discounts.</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Customers also feel that shopping online is convenient and flexible.</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Return policy is important for deciding the product purchase to many customers.</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Many customers find shopping through online helps them financially because of cost and discount factors.</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When it comes to certain factors like gratification, social status enhancement because of shopping, or whether shopping online gives a thrill or adventure, customers are more indifferent to these. So, there is an ample scope in giving more enhanced experienced to customers in this regard.</a:t>
            </a:r>
          </a:p>
          <a:p>
            <a:endParaRPr lang="en-IN" dirty="0"/>
          </a:p>
        </p:txBody>
      </p:sp>
    </p:spTree>
    <p:extLst>
      <p:ext uri="{BB962C8B-B14F-4D97-AF65-F5344CB8AC3E}">
        <p14:creationId xmlns:p14="http://schemas.microsoft.com/office/powerpoint/2010/main" xmlns="" val="2504856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8FA575-6510-470F-A624-389CA451FD8C}"/>
              </a:ext>
            </a:extLst>
          </p:cNvPr>
          <p:cNvSpPr>
            <a:spLocks noGrp="1"/>
          </p:cNvSpPr>
          <p:nvPr>
            <p:ph type="title"/>
          </p:nvPr>
        </p:nvSpPr>
        <p:spPr>
          <a:xfrm>
            <a:off x="1097280" y="286604"/>
            <a:ext cx="10058400" cy="1089436"/>
          </a:xfrm>
        </p:spPr>
        <p:txBody>
          <a:bodyPr>
            <a:normAutofit/>
          </a:bodyPr>
          <a:lstStyle/>
          <a:p>
            <a:r>
              <a:rPr lang="en-US" sz="3200" dirty="0" smtClean="0"/>
              <a:t>Online Retailing:</a:t>
            </a:r>
            <a:endParaRPr lang="en-IN" sz="3200" dirty="0">
              <a:solidFill>
                <a:schemeClr val="tx1"/>
              </a:solidFill>
              <a:latin typeface="Georgia" panose="02040502050405020303" pitchFamily="18" charset="0"/>
            </a:endParaRPr>
          </a:p>
        </p:txBody>
      </p:sp>
      <p:pic>
        <p:nvPicPr>
          <p:cNvPr id="8" name="Picture 7"/>
          <p:cNvPicPr/>
          <p:nvPr/>
        </p:nvPicPr>
        <p:blipFill>
          <a:blip r:embed="rId2"/>
          <a:srcRect l="10609" t="21233" r="30054" b="5479"/>
          <a:stretch>
            <a:fillRect/>
          </a:stretch>
        </p:blipFill>
        <p:spPr bwMode="auto">
          <a:xfrm>
            <a:off x="6688183" y="1677441"/>
            <a:ext cx="4395119" cy="2933747"/>
          </a:xfrm>
          <a:prstGeom prst="rect">
            <a:avLst/>
          </a:prstGeom>
          <a:noFill/>
          <a:ln w="9525">
            <a:noFill/>
            <a:miter lim="800000"/>
            <a:headEnd/>
            <a:tailEnd/>
          </a:ln>
        </p:spPr>
      </p:pic>
      <p:sp>
        <p:nvSpPr>
          <p:cNvPr id="9" name="Rectangle 8"/>
          <p:cNvSpPr/>
          <p:nvPr/>
        </p:nvSpPr>
        <p:spPr>
          <a:xfrm>
            <a:off x="657497" y="2084253"/>
            <a:ext cx="5181600" cy="1477328"/>
          </a:xfrm>
          <a:prstGeom prst="rect">
            <a:avLst/>
          </a:prstGeom>
        </p:spPr>
        <p:txBody>
          <a:bodyPr wrap="square">
            <a:spAutoFit/>
          </a:bodyPr>
          <a:lstStyle/>
          <a:p>
            <a:pPr>
              <a:buFont typeface="Wingdings" pitchFamily="2" charset="2"/>
              <a:buChar char="Ø"/>
            </a:pPr>
            <a:r>
              <a:rPr lang="en-US" dirty="0" smtClean="0"/>
              <a:t>Highest number of people have been shopping online for above 4 years except for the age group below 20 years and above 50 years. </a:t>
            </a:r>
            <a:endParaRPr lang="en-US" dirty="0" smtClean="0"/>
          </a:p>
          <a:p>
            <a:pPr>
              <a:buFont typeface="Wingdings" pitchFamily="2" charset="2"/>
              <a:buChar char="Ø"/>
            </a:pPr>
            <a:r>
              <a:rPr lang="en-US" dirty="0" smtClean="0"/>
              <a:t>People </a:t>
            </a:r>
            <a:r>
              <a:rPr lang="en-US" dirty="0" smtClean="0"/>
              <a:t>who are shopping online for 1-2 years does not include teenagers and elder people.</a:t>
            </a:r>
            <a:endParaRPr lang="en-IN" dirty="0"/>
          </a:p>
        </p:txBody>
      </p:sp>
    </p:spTree>
    <p:extLst>
      <p:ext uri="{BB962C8B-B14F-4D97-AF65-F5344CB8AC3E}">
        <p14:creationId xmlns:p14="http://schemas.microsoft.com/office/powerpoint/2010/main" xmlns="" val="107632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BBFE0A-20E7-444B-B8CE-A957373D784C}"/>
              </a:ext>
            </a:extLst>
          </p:cNvPr>
          <p:cNvSpPr>
            <a:spLocks noGrp="1"/>
          </p:cNvSpPr>
          <p:nvPr>
            <p:ph type="title"/>
          </p:nvPr>
        </p:nvSpPr>
        <p:spPr>
          <a:xfrm>
            <a:off x="1097280" y="286603"/>
            <a:ext cx="10058400" cy="1009537"/>
          </a:xfrm>
        </p:spPr>
        <p:txBody>
          <a:bodyPr>
            <a:normAutofit/>
          </a:bodyPr>
          <a:lstStyle/>
          <a:p>
            <a:r>
              <a:rPr lang="en-US" sz="3200" dirty="0">
                <a:solidFill>
                  <a:schemeClr val="tx1"/>
                </a:solidFill>
                <a:latin typeface="Georgia" panose="02040502050405020303" pitchFamily="18" charset="0"/>
              </a:rPr>
              <a:t>INTRODUCTION</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3B7E6A3A-7CC3-4292-8E54-55B4A6B378FB}"/>
              </a:ext>
            </a:extLst>
          </p:cNvPr>
          <p:cNvSpPr>
            <a:spLocks noGrp="1"/>
          </p:cNvSpPr>
          <p:nvPr>
            <p:ph idx="1"/>
          </p:nvPr>
        </p:nvSpPr>
        <p:spPr>
          <a:xfrm>
            <a:off x="1097280" y="1784412"/>
            <a:ext cx="10058400" cy="4084682"/>
          </a:xfrm>
        </p:spPr>
        <p:txBody>
          <a:bodyPr>
            <a:normAutofit fontScale="85000" lnSpcReduction="20000"/>
          </a:bodyPr>
          <a:lstStyle/>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t>
            </a:r>
          </a:p>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A comprehensive review of the literature, theories and models have been carried out to propose the models for customer activation and customer retention. </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Five major factors that contributed to the success of an e-commerce store have been identified as: service quality, system quality, information quality, trust and net benefit. </a:t>
            </a:r>
          </a:p>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The research furthermore investigated the factors that influence the online customers repeat purchase intention. The combination of both utilitarian value and hedonistic values are needed to affect the repeat purchase intention (loyalty) positively.</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8376921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AFF350-B969-46E8-9CCD-9B8FE240D69C}"/>
              </a:ext>
            </a:extLst>
          </p:cNvPr>
          <p:cNvSpPr>
            <a:spLocks noGrp="1"/>
          </p:cNvSpPr>
          <p:nvPr>
            <p:ph type="title"/>
          </p:nvPr>
        </p:nvSpPr>
        <p:spPr>
          <a:xfrm>
            <a:off x="1097280" y="286603"/>
            <a:ext cx="10058400" cy="1045047"/>
          </a:xfrm>
        </p:spPr>
        <p:txBody>
          <a:bodyPr>
            <a:normAutofit/>
          </a:bodyPr>
          <a:lstStyle/>
          <a:p>
            <a:r>
              <a:rPr lang="en-US" sz="3200" dirty="0">
                <a:solidFill>
                  <a:schemeClr val="tx1"/>
                </a:solidFill>
                <a:latin typeface="Georgia" panose="02040502050405020303" pitchFamily="18" charset="0"/>
              </a:rPr>
              <a:t>Observations</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547A9BB0-1FA9-470F-A00A-DDC15762F6E2}"/>
              </a:ext>
            </a:extLst>
          </p:cNvPr>
          <p:cNvSpPr>
            <a:spLocks noGrp="1"/>
          </p:cNvSpPr>
          <p:nvPr>
            <p:ph idx="1"/>
          </p:nvPr>
        </p:nvSpPr>
        <p:spPr/>
        <p:txBody>
          <a:bodyPr>
            <a:normAutofit/>
          </a:bodyPr>
          <a:lstStyle/>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Above 41-50 years and less than 20 years, female and male respondents count difference is not much. </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From Bangalore and Greater Noida, many respondents are female.</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From Noida and Delhi, many respondents are male.</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Both men and women shopping from desktop count are almost same. However, more women shop from either smartphone or laptop.</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Most of the women come back to shopping website by using search engine.</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Many women prefer to use search engine or app, rather than direct URL. However, men prefer to use search engine and URL and app little less. So, we can understand that women use app more than men.</a:t>
            </a:r>
          </a:p>
          <a:p>
            <a:pPr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Women spend more time than men during online shopping and the time is mostly more than 15 mins, followed by 11-15 mins.</a:t>
            </a:r>
          </a:p>
          <a:p>
            <a:pPr lvl="0" algn="just">
              <a:buFont typeface="Wingdings" panose="05000000000000000000" pitchFamily="2" charset="2"/>
              <a:buChar char="Ø"/>
            </a:pP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9730180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C399AA6-D207-432D-8E4E-DA59F0F4DE94}"/>
              </a:ext>
            </a:extLst>
          </p:cNvPr>
          <p:cNvSpPr>
            <a:spLocks noGrp="1"/>
          </p:cNvSpPr>
          <p:nvPr>
            <p:ph idx="1"/>
          </p:nvPr>
        </p:nvSpPr>
        <p:spPr>
          <a:xfrm>
            <a:off x="1097280" y="1127464"/>
            <a:ext cx="10058400" cy="4741630"/>
          </a:xfrm>
        </p:spPr>
        <p:txBody>
          <a:bodyPr/>
          <a:lstStyle/>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Women too compare the products with other websites and is one of the reasons to leave the cart without shopping.</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Women prefer more loyal points than men.</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More women disagree that online shopping is a kind of adventure. So, websites need to work towards giving real time experience as this can be a big marketing strategy.</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Women don’t feel that online shopping fulfils certain roles.</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Rest of all other observations are similar as observed in the before count plots.</a:t>
            </a:r>
          </a:p>
          <a:p>
            <a:endParaRPr lang="en-IN" dirty="0"/>
          </a:p>
        </p:txBody>
      </p:sp>
    </p:spTree>
    <p:extLst>
      <p:ext uri="{BB962C8B-B14F-4D97-AF65-F5344CB8AC3E}">
        <p14:creationId xmlns:p14="http://schemas.microsoft.com/office/powerpoint/2010/main" xmlns="" val="27022558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BE9AA4-7DE9-4F2C-92E0-3FA7EF8CB197}"/>
              </a:ext>
            </a:extLst>
          </p:cNvPr>
          <p:cNvSpPr>
            <a:spLocks noGrp="1"/>
          </p:cNvSpPr>
          <p:nvPr>
            <p:ph type="title"/>
          </p:nvPr>
        </p:nvSpPr>
        <p:spPr>
          <a:xfrm>
            <a:off x="1097280" y="286603"/>
            <a:ext cx="10058400" cy="1000659"/>
          </a:xfrm>
        </p:spPr>
        <p:txBody>
          <a:bodyPr>
            <a:normAutofit/>
          </a:bodyPr>
          <a:lstStyle/>
          <a:p>
            <a:r>
              <a:rPr lang="en-US" sz="3200" dirty="0" smtClean="0"/>
              <a:t>Loyalty</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60625DEA-CFEB-42CC-A7C0-6FECB197EE22}"/>
              </a:ext>
            </a:extLst>
          </p:cNvPr>
          <p:cNvSpPr>
            <a:spLocks noGrp="1"/>
          </p:cNvSpPr>
          <p:nvPr>
            <p:ph idx="1"/>
          </p:nvPr>
        </p:nvSpPr>
        <p:spPr>
          <a:xfrm>
            <a:off x="1097280" y="1845734"/>
            <a:ext cx="4912903" cy="3118152"/>
          </a:xfrm>
        </p:spPr>
        <p:txBody>
          <a:bodyPr/>
          <a:lstStyle/>
          <a:p>
            <a:r>
              <a:rPr lang="en-US" sz="1800" dirty="0" smtClean="0"/>
              <a:t>Loyal customers are those who keep using the same brand even if it is not good as other brands</a:t>
            </a:r>
            <a:endParaRPr lang="en-IN" sz="1800" dirty="0" smtClean="0"/>
          </a:p>
          <a:p>
            <a:pPr algn="just">
              <a:lnSpc>
                <a:spcPct val="107000"/>
              </a:lnSpc>
              <a:spcBef>
                <a:spcPts val="1200"/>
              </a:spcBef>
              <a:spcAft>
                <a:spcPts val="800"/>
              </a:spcAft>
              <a:buFont typeface="Wingdings" panose="05000000000000000000" pitchFamily="2" charset="2"/>
              <a:buChar char="Ø"/>
            </a:pPr>
            <a:r>
              <a:rPr lang="en-IN" sz="1800" dirty="0" smtClean="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We </a:t>
            </a:r>
            <a:r>
              <a:rPr lang="en-IN" sz="18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can note that difference between negative feedbacks of the websites is not very huge and it needs to be improved in order to handle such situations.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pic>
        <p:nvPicPr>
          <p:cNvPr id="5" name="Picture 4"/>
          <p:cNvPicPr/>
          <p:nvPr/>
        </p:nvPicPr>
        <p:blipFill>
          <a:blip r:embed="rId2"/>
          <a:srcRect t="26941" r="10403" b="5708"/>
          <a:stretch>
            <a:fillRect/>
          </a:stretch>
        </p:blipFill>
        <p:spPr bwMode="auto">
          <a:xfrm>
            <a:off x="6078831" y="884582"/>
            <a:ext cx="5546863" cy="2345635"/>
          </a:xfrm>
          <a:prstGeom prst="rect">
            <a:avLst/>
          </a:prstGeom>
          <a:noFill/>
          <a:ln w="9525">
            <a:noFill/>
            <a:miter lim="800000"/>
            <a:headEnd/>
            <a:tailEnd/>
          </a:ln>
        </p:spPr>
      </p:pic>
      <p:pic>
        <p:nvPicPr>
          <p:cNvPr id="6" name="Picture 5"/>
          <p:cNvPicPr/>
          <p:nvPr/>
        </p:nvPicPr>
        <p:blipFill>
          <a:blip r:embed="rId3"/>
          <a:srcRect t="26256" r="10403" b="15525"/>
          <a:stretch>
            <a:fillRect/>
          </a:stretch>
        </p:blipFill>
        <p:spPr bwMode="auto">
          <a:xfrm>
            <a:off x="6091894" y="3603928"/>
            <a:ext cx="5546863" cy="2027583"/>
          </a:xfrm>
          <a:prstGeom prst="rect">
            <a:avLst/>
          </a:prstGeom>
          <a:noFill/>
          <a:ln w="9525">
            <a:noFill/>
            <a:miter lim="800000"/>
            <a:headEnd/>
            <a:tailEnd/>
          </a:ln>
        </p:spPr>
      </p:pic>
    </p:spTree>
    <p:extLst>
      <p:ext uri="{BB962C8B-B14F-4D97-AF65-F5344CB8AC3E}">
        <p14:creationId xmlns:p14="http://schemas.microsoft.com/office/powerpoint/2010/main" xmlns="" val="16506712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rcRect l="10987" t="20776" r="12715" b="3653"/>
          <a:stretch>
            <a:fillRect/>
          </a:stretch>
        </p:blipFill>
        <p:spPr bwMode="auto">
          <a:xfrm>
            <a:off x="596974" y="924339"/>
            <a:ext cx="4727879" cy="2631882"/>
          </a:xfrm>
          <a:prstGeom prst="rect">
            <a:avLst/>
          </a:prstGeom>
          <a:noFill/>
          <a:ln w="9525">
            <a:noFill/>
            <a:miter lim="800000"/>
            <a:headEnd/>
            <a:tailEnd/>
          </a:ln>
        </p:spPr>
      </p:pic>
      <p:pic>
        <p:nvPicPr>
          <p:cNvPr id="7" name="Picture 6"/>
          <p:cNvPicPr/>
          <p:nvPr/>
        </p:nvPicPr>
        <p:blipFill>
          <a:blip r:embed="rId3"/>
          <a:srcRect l="13225" t="34475" r="19741" b="21873"/>
          <a:stretch>
            <a:fillRect/>
          </a:stretch>
        </p:blipFill>
        <p:spPr bwMode="auto">
          <a:xfrm>
            <a:off x="5786846" y="1128233"/>
            <a:ext cx="4976947" cy="2124418"/>
          </a:xfrm>
          <a:prstGeom prst="rect">
            <a:avLst/>
          </a:prstGeom>
          <a:noFill/>
          <a:ln w="9525">
            <a:noFill/>
            <a:miter lim="800000"/>
            <a:headEnd/>
            <a:tailEnd/>
          </a:ln>
        </p:spPr>
      </p:pic>
      <p:pic>
        <p:nvPicPr>
          <p:cNvPr id="8" name="Picture 7"/>
          <p:cNvPicPr/>
          <p:nvPr/>
        </p:nvPicPr>
        <p:blipFill>
          <a:blip r:embed="rId4"/>
          <a:srcRect l="8960" t="33333" b="21220"/>
          <a:stretch>
            <a:fillRect/>
          </a:stretch>
        </p:blipFill>
        <p:spPr bwMode="auto">
          <a:xfrm>
            <a:off x="3357154" y="4153136"/>
            <a:ext cx="5120640" cy="2234601"/>
          </a:xfrm>
          <a:prstGeom prst="rect">
            <a:avLst/>
          </a:prstGeom>
          <a:noFill/>
          <a:ln w="9525">
            <a:noFill/>
            <a:miter lim="800000"/>
            <a:headEnd/>
            <a:tailEnd/>
          </a:ln>
        </p:spPr>
      </p:pic>
    </p:spTree>
    <p:extLst>
      <p:ext uri="{BB962C8B-B14F-4D97-AF65-F5344CB8AC3E}">
        <p14:creationId xmlns:p14="http://schemas.microsoft.com/office/powerpoint/2010/main" xmlns="" val="20079134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63FA70-6A1E-45C4-85EF-794FBD3D09BC}"/>
              </a:ext>
            </a:extLst>
          </p:cNvPr>
          <p:cNvSpPr>
            <a:spLocks noGrp="1"/>
          </p:cNvSpPr>
          <p:nvPr>
            <p:ph type="title"/>
          </p:nvPr>
        </p:nvSpPr>
        <p:spPr>
          <a:xfrm>
            <a:off x="1097280" y="286603"/>
            <a:ext cx="10058400" cy="1009537"/>
          </a:xfrm>
        </p:spPr>
        <p:txBody>
          <a:bodyPr>
            <a:normAutofit/>
          </a:bodyPr>
          <a:lstStyle/>
          <a:p>
            <a:r>
              <a:rPr lang="en-US" sz="3200" dirty="0">
                <a:solidFill>
                  <a:schemeClr val="tx1"/>
                </a:solidFill>
                <a:latin typeface="Georgia" panose="02040502050405020303" pitchFamily="18" charset="0"/>
              </a:rPr>
              <a:t>Observations</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10D98A54-3893-42EA-A783-E151D6238F9E}"/>
              </a:ext>
            </a:extLst>
          </p:cNvPr>
          <p:cNvSpPr>
            <a:spLocks noGrp="1"/>
          </p:cNvSpPr>
          <p:nvPr>
            <p:ph idx="1"/>
          </p:nvPr>
        </p:nvSpPr>
        <p:spPr>
          <a:xfrm>
            <a:off x="1097280" y="1845734"/>
            <a:ext cx="10058400" cy="4608332"/>
          </a:xfrm>
        </p:spPr>
        <p:txBody>
          <a:bodyPr>
            <a:normAutofit fontScale="92500" lnSpcReduction="10000"/>
          </a:bodyPr>
          <a:lstStyle/>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takes longer time to get logged in during promotion, followed by flipkart, Paytm and Snapdeal.</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takes longer time in displaying graphics and photos followed by flipkart and snapdeal.com.</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Myntra and Paytm makes late declaration of price during promotion.</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Paytm takes longer time to load the page during promotion.</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Snapdeal and Amazon have limited mode of payment on most of products during promotion.</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Paytm and Snapdeal take a longer delivery period, whereas Myntra and Amazon takes lesser delivery period.</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Snapdeal and Myntra have frequent discrepancies, when moving from one page to another.</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4141834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489373-E1ED-4014-B73C-F28142E200FD}"/>
              </a:ext>
            </a:extLst>
          </p:cNvPr>
          <p:cNvSpPr>
            <a:spLocks noGrp="1"/>
          </p:cNvSpPr>
          <p:nvPr>
            <p:ph type="title"/>
          </p:nvPr>
        </p:nvSpPr>
        <p:spPr>
          <a:xfrm>
            <a:off x="1097280" y="286604"/>
            <a:ext cx="10058400" cy="1071680"/>
          </a:xfrm>
        </p:spPr>
        <p:txBody>
          <a:bodyPr>
            <a:normAutofit/>
          </a:bodyPr>
          <a:lstStyle/>
          <a:p>
            <a:r>
              <a:rPr lang="en-US" sz="3200" dirty="0">
                <a:solidFill>
                  <a:schemeClr val="tx1"/>
                </a:solidFill>
                <a:latin typeface="Georgia" panose="02040502050405020303" pitchFamily="18" charset="0"/>
              </a:rPr>
              <a:t>Other Visualizations</a:t>
            </a:r>
            <a:endParaRPr lang="en-IN" sz="3200" dirty="0">
              <a:solidFill>
                <a:schemeClr val="tx1"/>
              </a:solidFill>
              <a:latin typeface="Georgia" panose="02040502050405020303" pitchFamily="18" charset="0"/>
            </a:endParaRPr>
          </a:p>
        </p:txBody>
      </p:sp>
      <p:sp>
        <p:nvSpPr>
          <p:cNvPr id="7" name="Rectangle 6"/>
          <p:cNvSpPr/>
          <p:nvPr/>
        </p:nvSpPr>
        <p:spPr>
          <a:xfrm>
            <a:off x="1062446" y="1674112"/>
            <a:ext cx="9884228" cy="646331"/>
          </a:xfrm>
          <a:prstGeom prst="rect">
            <a:avLst/>
          </a:prstGeom>
        </p:spPr>
        <p:txBody>
          <a:bodyPr wrap="square">
            <a:spAutoFit/>
          </a:bodyPr>
          <a:lstStyle/>
          <a:p>
            <a:r>
              <a:rPr lang="en-US" dirty="0" smtClean="0"/>
              <a:t>Amazon, </a:t>
            </a:r>
            <a:r>
              <a:rPr lang="en-US" dirty="0" err="1" smtClean="0"/>
              <a:t>Flipkart</a:t>
            </a:r>
            <a:r>
              <a:rPr lang="en-US" dirty="0" smtClean="0"/>
              <a:t> have been had the highest votes for having all the positive points and have maintained a very good brand image followed by </a:t>
            </a:r>
            <a:r>
              <a:rPr lang="en-US" dirty="0" err="1" smtClean="0"/>
              <a:t>paytm</a:t>
            </a:r>
            <a:r>
              <a:rPr lang="en-US" dirty="0" smtClean="0"/>
              <a:t> and the </a:t>
            </a:r>
            <a:r>
              <a:rPr lang="en-US" dirty="0" err="1" smtClean="0"/>
              <a:t>myntra</a:t>
            </a:r>
            <a:r>
              <a:rPr lang="en-US" dirty="0" smtClean="0"/>
              <a:t>.</a:t>
            </a:r>
            <a:endParaRPr lang="en-IN" dirty="0"/>
          </a:p>
        </p:txBody>
      </p:sp>
      <p:pic>
        <p:nvPicPr>
          <p:cNvPr id="8" name="Picture 7"/>
          <p:cNvPicPr/>
          <p:nvPr/>
        </p:nvPicPr>
        <p:blipFill>
          <a:blip r:embed="rId2"/>
          <a:srcRect l="11894" t="18265" r="11688" b="3196"/>
          <a:stretch>
            <a:fillRect/>
          </a:stretch>
        </p:blipFill>
        <p:spPr bwMode="auto">
          <a:xfrm>
            <a:off x="705394" y="2653747"/>
            <a:ext cx="10189029" cy="3668676"/>
          </a:xfrm>
          <a:prstGeom prst="rect">
            <a:avLst/>
          </a:prstGeom>
          <a:noFill/>
          <a:ln w="9525">
            <a:noFill/>
            <a:miter lim="800000"/>
            <a:headEnd/>
            <a:tailEnd/>
          </a:ln>
        </p:spPr>
      </p:pic>
    </p:spTree>
    <p:extLst>
      <p:ext uri="{BB962C8B-B14F-4D97-AF65-F5344CB8AC3E}">
        <p14:creationId xmlns:p14="http://schemas.microsoft.com/office/powerpoint/2010/main" xmlns="" val="1261164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4597AA-D409-48E1-B7CF-CF729D7DECC0}"/>
              </a:ext>
            </a:extLst>
          </p:cNvPr>
          <p:cNvSpPr>
            <a:spLocks noGrp="1"/>
          </p:cNvSpPr>
          <p:nvPr>
            <p:ph type="title"/>
          </p:nvPr>
        </p:nvSpPr>
        <p:spPr>
          <a:xfrm>
            <a:off x="1097280" y="286604"/>
            <a:ext cx="10058400" cy="867493"/>
          </a:xfrm>
        </p:spPr>
        <p:txBody>
          <a:bodyPr>
            <a:normAutofit/>
          </a:bodyPr>
          <a:lstStyle/>
          <a:p>
            <a:r>
              <a:rPr lang="en-US" sz="3200" dirty="0">
                <a:solidFill>
                  <a:schemeClr val="tx1"/>
                </a:solidFill>
                <a:latin typeface="Georgia" panose="02040502050405020303" pitchFamily="18" charset="0"/>
              </a:rPr>
              <a:t>Observations</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4C858F4E-2C36-4C8F-A0E8-4F6CBB2190DF}"/>
              </a:ext>
            </a:extLst>
          </p:cNvPr>
          <p:cNvSpPr>
            <a:spLocks noGrp="1"/>
          </p:cNvSpPr>
          <p:nvPr>
            <p:ph idx="1"/>
          </p:nvPr>
        </p:nvSpPr>
        <p:spPr/>
        <p:txBody>
          <a:bodyPr/>
          <a:lstStyle/>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Many customers have shopped from Amazon and Flipkart.</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and Flipkart have been named most as easy to use website</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and Flipkart have been named as the most visually appealing web page layout and also having wild variety of products.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Paytm and Snapdeal had not been given more marks on availability of wild variety of products.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and Flipkart have got more positive feedbacks than other websites with relevant to Complete, relevant description information of products, Fast loading of websites, Reliability of website, quickness to complete purchase, availability of several payment options, speedy order delivery, privacy of customers information, security of customer financial information, etc.</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1518662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083122D-2768-4049-8D79-0FB86F456201}"/>
              </a:ext>
            </a:extLst>
          </p:cNvPr>
          <p:cNvSpPr>
            <a:spLocks noGrp="1"/>
          </p:cNvSpPr>
          <p:nvPr>
            <p:ph idx="1"/>
          </p:nvPr>
        </p:nvSpPr>
        <p:spPr>
          <a:xfrm>
            <a:off x="1097280" y="825622"/>
            <a:ext cx="10058400" cy="5043471"/>
          </a:xfrm>
        </p:spPr>
        <p:txBody>
          <a:bodyPr/>
          <a:lstStyle/>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Paytm has got less feedbacks in perceived trustworthiness, presence of online assistance through multi-channel, speed order delivery.</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Snapdeal.com has got a smaller number of feedbacks in change of website/application design.</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Myntra has got the least feedbacks in website as efficient as before, followed by Snapdeal.</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Only one person has recommended Snapdeal.com overall.</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038071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948FAF-AA1B-48C2-B340-819AACF2C617}"/>
              </a:ext>
            </a:extLst>
          </p:cNvPr>
          <p:cNvSpPr>
            <a:spLocks noGrp="1"/>
          </p:cNvSpPr>
          <p:nvPr>
            <p:ph type="title"/>
          </p:nvPr>
        </p:nvSpPr>
        <p:spPr>
          <a:xfrm>
            <a:off x="1097280" y="286603"/>
            <a:ext cx="10058400" cy="1417910"/>
          </a:xfrm>
        </p:spPr>
        <p:txBody>
          <a:bodyPr>
            <a:normAutofit fontScale="90000"/>
          </a:bodyPr>
          <a:lstStyle/>
          <a:p>
            <a:r>
              <a:rPr lang="en-US" sz="3200" dirty="0">
                <a:solidFill>
                  <a:schemeClr val="tx1"/>
                </a:solidFill>
                <a:latin typeface="Georgia" panose="02040502050405020303" pitchFamily="18" charset="0"/>
              </a:rPr>
              <a:t>CONCLUSION</a:t>
            </a:r>
            <a:br>
              <a:rPr lang="en-US" sz="3200" dirty="0">
                <a:solidFill>
                  <a:schemeClr val="tx1"/>
                </a:solidFill>
                <a:latin typeface="Georgia" panose="02040502050405020303" pitchFamily="18" charset="0"/>
              </a:rPr>
            </a:br>
            <a:r>
              <a:rPr lang="en-US" sz="3200" dirty="0">
                <a:solidFill>
                  <a:schemeClr val="tx1"/>
                </a:solidFill>
                <a:latin typeface="Georgia" panose="02040502050405020303" pitchFamily="18" charset="0"/>
              </a:rPr>
              <a:t/>
            </a:r>
            <a:br>
              <a:rPr lang="en-US" sz="3200" dirty="0">
                <a:solidFill>
                  <a:schemeClr val="tx1"/>
                </a:solidFill>
                <a:latin typeface="Georgia" panose="02040502050405020303" pitchFamily="18" charset="0"/>
              </a:rPr>
            </a:br>
            <a:r>
              <a:rPr lang="en-US" sz="3200" dirty="0">
                <a:solidFill>
                  <a:schemeClr val="tx1"/>
                </a:solidFill>
                <a:latin typeface="Georgia" panose="02040502050405020303" pitchFamily="18" charset="0"/>
              </a:rPr>
              <a:t>1. Amazon.in</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30A5E4FB-A86D-44C1-B503-8EB3D2D103CF}"/>
              </a:ext>
            </a:extLst>
          </p:cNvPr>
          <p:cNvSpPr>
            <a:spLocks noGrp="1"/>
          </p:cNvSpPr>
          <p:nvPr>
            <p:ph idx="1"/>
          </p:nvPr>
        </p:nvSpPr>
        <p:spPr>
          <a:xfrm>
            <a:off x="1097280" y="1845734"/>
            <a:ext cx="5134844" cy="4023360"/>
          </a:xfrm>
        </p:spPr>
        <p:txBody>
          <a:bodyPr/>
          <a:lstStyle/>
          <a:p>
            <a:pPr marL="0" indent="0" algn="just">
              <a:lnSpc>
                <a:spcPct val="107000"/>
              </a:lnSpc>
              <a:spcBef>
                <a:spcPts val="2400"/>
              </a:spcBef>
              <a:buNone/>
            </a:pPr>
            <a:r>
              <a:rPr lang="en-IN" sz="1800" b="1" i="1"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Give more payment options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Try to give price early during promotion.</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xmlns="" id="{09BBEF88-0B8B-43AA-9F3D-2616BCC66573}"/>
              </a:ext>
            </a:extLst>
          </p:cNvPr>
          <p:cNvSpPr txBox="1"/>
          <p:nvPr/>
        </p:nvSpPr>
        <p:spPr>
          <a:xfrm>
            <a:off x="6454066" y="1926454"/>
            <a:ext cx="4776186" cy="3942640"/>
          </a:xfrm>
          <a:prstGeom prst="rect">
            <a:avLst/>
          </a:prstGeom>
          <a:noFill/>
        </p:spPr>
        <p:txBody>
          <a:bodyPr wrap="square" rtlCol="0">
            <a:spAutoFit/>
          </a:bodyPr>
          <a:lstStyle/>
          <a:p>
            <a:pPr algn="just">
              <a:lnSpc>
                <a:spcPct val="107000"/>
              </a:lnSpc>
              <a:spcBef>
                <a:spcPts val="2400"/>
              </a:spcBef>
            </a:pPr>
            <a:r>
              <a:rPr lang="en-IN" sz="1800" b="1"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endParaRPr lang="en-IN" sz="1800" b="1" i="1" dirty="0">
              <a:solidFill>
                <a:srgbClr val="2F5496"/>
              </a:solidFill>
              <a:effectLst/>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Convenient to use and also a good website for shopping.</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Fast delivery of products.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Availability of complete information of the products.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Presence of online assistance through multi-channels.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Reliable website or app, perceived trustworthiness.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8389061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B24F8-43BF-4B98-A65D-9CFD88245353}"/>
              </a:ext>
            </a:extLst>
          </p:cNvPr>
          <p:cNvSpPr>
            <a:spLocks noGrp="1"/>
          </p:cNvSpPr>
          <p:nvPr>
            <p:ph type="title"/>
          </p:nvPr>
        </p:nvSpPr>
        <p:spPr>
          <a:xfrm>
            <a:off x="1097280" y="286604"/>
            <a:ext cx="10058400" cy="1187090"/>
          </a:xfrm>
        </p:spPr>
        <p:txBody>
          <a:bodyPr>
            <a:normAutofit/>
          </a:bodyPr>
          <a:lstStyle/>
          <a:p>
            <a:r>
              <a:rPr lang="en-US" sz="3200" dirty="0">
                <a:solidFill>
                  <a:schemeClr val="tx1"/>
                </a:solidFill>
                <a:latin typeface="Georgia" panose="02040502050405020303" pitchFamily="18" charset="0"/>
              </a:rPr>
              <a:t>2. Flipkart.com</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B7BE5901-0A74-4EDA-8EB1-7AF4ED507A96}"/>
              </a:ext>
            </a:extLst>
          </p:cNvPr>
          <p:cNvSpPr>
            <a:spLocks noGrp="1"/>
          </p:cNvSpPr>
          <p:nvPr>
            <p:ph idx="1"/>
          </p:nvPr>
        </p:nvSpPr>
        <p:spPr>
          <a:xfrm>
            <a:off x="1097280" y="1845734"/>
            <a:ext cx="5321275" cy="4023360"/>
          </a:xfrm>
        </p:spPr>
        <p:txBody>
          <a:bodyPr>
            <a:normAutofit/>
          </a:bodyPr>
          <a:lstStyle/>
          <a:p>
            <a:pPr algn="just">
              <a:lnSpc>
                <a:spcPct val="107000"/>
              </a:lnSpc>
              <a:spcBef>
                <a:spcPts val="2400"/>
              </a:spcBef>
            </a:pPr>
            <a:r>
              <a:rPr lang="en-IN" sz="1800" b="1" i="1"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Give more payment options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Try to give the price early during promotion.</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Flipkart and Amazon almost share the same feedbacks with varying percentages as the only difference.</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xmlns="" id="{DE7329E4-75B1-4A93-80B4-23E2D57C2CF2}"/>
              </a:ext>
            </a:extLst>
          </p:cNvPr>
          <p:cNvSpPr txBox="1"/>
          <p:nvPr/>
        </p:nvSpPr>
        <p:spPr>
          <a:xfrm>
            <a:off x="6800295" y="1953087"/>
            <a:ext cx="4598633" cy="4244880"/>
          </a:xfrm>
          <a:prstGeom prst="rect">
            <a:avLst/>
          </a:prstGeom>
          <a:noFill/>
        </p:spPr>
        <p:txBody>
          <a:bodyPr wrap="square" rtlCol="0">
            <a:spAutoFit/>
          </a:bodyPr>
          <a:lstStyle/>
          <a:p>
            <a:pPr algn="just">
              <a:lnSpc>
                <a:spcPct val="107000"/>
              </a:lnSpc>
              <a:spcBef>
                <a:spcPts val="2400"/>
              </a:spcBef>
            </a:pPr>
            <a:r>
              <a:rPr lang="en-IN" sz="1800" b="1"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endParaRPr lang="en-IN" sz="1800" b="1" i="1" dirty="0">
              <a:solidFill>
                <a:srgbClr val="2F5496"/>
              </a:solidFill>
              <a:effectLst/>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Convenient to use and also a good website for shopping.</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Fast delivery of products.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Availability of complete information of the products.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Presence of online assistance through multi-channels.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Reliable website or app, perceived trustworthiness.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Wild variety of products to offer.</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039352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C718D-ED34-4C21-A2DE-52044A66BD86}"/>
              </a:ext>
            </a:extLst>
          </p:cNvPr>
          <p:cNvSpPr>
            <a:spLocks noGrp="1"/>
          </p:cNvSpPr>
          <p:nvPr>
            <p:ph type="title"/>
          </p:nvPr>
        </p:nvSpPr>
        <p:spPr/>
        <p:txBody>
          <a:bodyPr>
            <a:normAutofit fontScale="90000"/>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Conceptual Background of the Domain Problem</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FFF4F82D-9912-4067-8996-2249ED994557}"/>
              </a:ext>
            </a:extLst>
          </p:cNvPr>
          <p:cNvSpPr>
            <a:spLocks noGrp="1"/>
          </p:cNvSpPr>
          <p:nvPr>
            <p:ph idx="1"/>
          </p:nvPr>
        </p:nvSpPr>
        <p:spPr/>
        <p:txBody>
          <a:bodyPr/>
          <a:lstStyle/>
          <a:p>
            <a:pPr algn="just">
              <a:lnSpc>
                <a:spcPct val="107000"/>
              </a:lnSpc>
              <a:spcAft>
                <a:spcPts val="800"/>
              </a:spcAft>
              <a:buFont typeface="Wingdings" panose="05000000000000000000" pitchFamily="2" charset="2"/>
              <a:buChar char="Ø"/>
            </a:pPr>
            <a:r>
              <a:rPr lang="en-IN" dirty="0">
                <a:solidFill>
                  <a:srgbClr val="111111"/>
                </a:solidFill>
                <a:effectLst/>
                <a:latin typeface="Georgia" panose="02040502050405020303" pitchFamily="18" charset="0"/>
                <a:ea typeface="Calibri" panose="020F0502020204030204" pitchFamily="34" charset="0"/>
                <a:cs typeface="Calibri" panose="020F0502020204030204" pitchFamily="34" charset="0"/>
              </a:rPr>
              <a:t>The data is collected from the Indian online shoppers. Results indicate the e-retail success factors, which are very much critical for customer satisfaction.</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en-IN" b="1" dirty="0">
                <a:effectLst/>
                <a:latin typeface="Georgia" panose="02040502050405020303" pitchFamily="18" charset="0"/>
                <a:ea typeface="Calibri" panose="020F0502020204030204" pitchFamily="34" charset="0"/>
                <a:cs typeface="Times New Roman" panose="02020603050405020304" pitchFamily="18" charset="0"/>
              </a:rPr>
              <a:t> </a:t>
            </a: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Five major factors that contributed to the success of an e-commerce store have been identified as: service quality, system quality, information quality, trust and net benefit.</a:t>
            </a:r>
          </a:p>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 The research furthermore investigated the factors that influence the online customers repeat purchase intention.</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4146020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0A14-52A0-4B1A-B2D0-A3693AA156F1}"/>
              </a:ext>
            </a:extLst>
          </p:cNvPr>
          <p:cNvSpPr>
            <a:spLocks noGrp="1"/>
          </p:cNvSpPr>
          <p:nvPr>
            <p:ph type="title"/>
          </p:nvPr>
        </p:nvSpPr>
        <p:spPr>
          <a:xfrm>
            <a:off x="1097280" y="286604"/>
            <a:ext cx="10058400" cy="1187090"/>
          </a:xfrm>
        </p:spPr>
        <p:txBody>
          <a:bodyPr>
            <a:normAutofit/>
          </a:bodyPr>
          <a:lstStyle/>
          <a:p>
            <a:r>
              <a:rPr lang="en-US" sz="3200" dirty="0">
                <a:solidFill>
                  <a:schemeClr val="tx1"/>
                </a:solidFill>
                <a:latin typeface="Georgia" panose="02040502050405020303" pitchFamily="18" charset="0"/>
              </a:rPr>
              <a:t>3. Myntra.com</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C6940120-A192-464B-9975-74682376CEC0}"/>
              </a:ext>
            </a:extLst>
          </p:cNvPr>
          <p:cNvSpPr>
            <a:spLocks noGrp="1"/>
          </p:cNvSpPr>
          <p:nvPr>
            <p:ph idx="1"/>
          </p:nvPr>
        </p:nvSpPr>
        <p:spPr>
          <a:xfrm>
            <a:off x="1097280" y="1845734"/>
            <a:ext cx="5436685" cy="4023360"/>
          </a:xfrm>
        </p:spPr>
        <p:txBody>
          <a:bodyPr/>
          <a:lstStyle/>
          <a:p>
            <a:pPr algn="just">
              <a:lnSpc>
                <a:spcPct val="107000"/>
              </a:lnSpc>
              <a:spcBef>
                <a:spcPts val="2400"/>
              </a:spcBef>
            </a:pPr>
            <a:r>
              <a:rPr lang="en-IN" sz="1800" b="1" i="1"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Try to give the price early during promotions.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 during promotions.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xmlns="" id="{8C967D1F-335B-4BDC-B774-FB6877FAFC0E}"/>
              </a:ext>
            </a:extLst>
          </p:cNvPr>
          <p:cNvSpPr txBox="1"/>
          <p:nvPr/>
        </p:nvSpPr>
        <p:spPr>
          <a:xfrm>
            <a:off x="7102136" y="1917577"/>
            <a:ext cx="4305670" cy="4244880"/>
          </a:xfrm>
          <a:prstGeom prst="rect">
            <a:avLst/>
          </a:prstGeom>
          <a:noFill/>
        </p:spPr>
        <p:txBody>
          <a:bodyPr wrap="square" rtlCol="0">
            <a:spAutoFit/>
          </a:bodyPr>
          <a:lstStyle/>
          <a:p>
            <a:pPr algn="just">
              <a:lnSpc>
                <a:spcPct val="107000"/>
              </a:lnSpc>
              <a:spcBef>
                <a:spcPts val="2400"/>
              </a:spcBef>
            </a:pPr>
            <a:r>
              <a:rPr lang="en-IN" sz="1800" b="1" i="1" dirty="0">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Convenient to use and also a good website.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Availability of several payment options.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Faster products delivery.</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Complete information of products available.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Reliable website or app, perceived trustworthiness.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Wild variety of product to offer</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7977322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B9B4FE-5E78-4515-894B-5AE1EE1ED7F6}"/>
              </a:ext>
            </a:extLst>
          </p:cNvPr>
          <p:cNvSpPr>
            <a:spLocks noGrp="1"/>
          </p:cNvSpPr>
          <p:nvPr>
            <p:ph type="title"/>
          </p:nvPr>
        </p:nvSpPr>
        <p:spPr>
          <a:xfrm>
            <a:off x="1097280" y="286603"/>
            <a:ext cx="10058400" cy="1169335"/>
          </a:xfrm>
        </p:spPr>
        <p:txBody>
          <a:bodyPr>
            <a:normAutofit/>
          </a:bodyPr>
          <a:lstStyle/>
          <a:p>
            <a:r>
              <a:rPr lang="en-US" sz="3200" dirty="0">
                <a:solidFill>
                  <a:schemeClr val="tx1"/>
                </a:solidFill>
                <a:latin typeface="Georgia" panose="02040502050405020303" pitchFamily="18" charset="0"/>
              </a:rPr>
              <a:t>4. Paytm.com</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06B8062F-7B75-47AD-9A59-431B7E6AB173}"/>
              </a:ext>
            </a:extLst>
          </p:cNvPr>
          <p:cNvSpPr>
            <a:spLocks noGrp="1"/>
          </p:cNvSpPr>
          <p:nvPr>
            <p:ph idx="1"/>
          </p:nvPr>
        </p:nvSpPr>
        <p:spPr>
          <a:xfrm>
            <a:off x="1097280" y="1845734"/>
            <a:ext cx="5765159" cy="4023360"/>
          </a:xfrm>
        </p:spPr>
        <p:txBody>
          <a:bodyPr>
            <a:normAutofit/>
          </a:bodyPr>
          <a:lstStyle/>
          <a:p>
            <a:pPr algn="just">
              <a:lnSpc>
                <a:spcPct val="107000"/>
              </a:lnSpc>
              <a:spcBef>
                <a:spcPts val="2400"/>
              </a:spcBef>
            </a:pPr>
            <a:r>
              <a:rPr lang="en-IN" sz="1800" b="1" i="1"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 during promotions.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Try to give the price early during promotion.</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Late declaration of price and discounts.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Frequent disturbance is occurring while moving from one page to another.</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xmlns="" id="{7747003B-A3E7-45FC-8E4E-685FCA6A4D02}"/>
              </a:ext>
            </a:extLst>
          </p:cNvPr>
          <p:cNvSpPr txBox="1"/>
          <p:nvPr/>
        </p:nvSpPr>
        <p:spPr>
          <a:xfrm>
            <a:off x="7075503" y="1845734"/>
            <a:ext cx="4474346" cy="3150606"/>
          </a:xfrm>
          <a:prstGeom prst="rect">
            <a:avLst/>
          </a:prstGeom>
          <a:noFill/>
        </p:spPr>
        <p:txBody>
          <a:bodyPr wrap="square" rtlCol="0">
            <a:spAutoFit/>
          </a:bodyPr>
          <a:lstStyle/>
          <a:p>
            <a:pPr algn="just">
              <a:lnSpc>
                <a:spcPct val="107000"/>
              </a:lnSpc>
              <a:spcBef>
                <a:spcPts val="2400"/>
              </a:spcBef>
            </a:pPr>
            <a:r>
              <a:rPr lang="en-IN" sz="1800" b="1"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endParaRPr lang="en-IN" sz="1800" b="1" i="1" dirty="0">
              <a:solidFill>
                <a:srgbClr val="2F5496"/>
              </a:solidFill>
              <a:effectLst/>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Convenient to use and a good website.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Quickness to complete a purchase.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About 64% of the customers feel that either web or app is reliable.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Around 20% of the customers believe that Paytm has a wild variety of products on offer.</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5788168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0C6C2-D832-4364-892F-A4C6E7D51606}"/>
              </a:ext>
            </a:extLst>
          </p:cNvPr>
          <p:cNvSpPr>
            <a:spLocks noGrp="1"/>
          </p:cNvSpPr>
          <p:nvPr>
            <p:ph type="title"/>
          </p:nvPr>
        </p:nvSpPr>
        <p:spPr>
          <a:xfrm>
            <a:off x="1097280" y="286604"/>
            <a:ext cx="10058400" cy="1204846"/>
          </a:xfrm>
        </p:spPr>
        <p:txBody>
          <a:bodyPr>
            <a:normAutofit/>
          </a:bodyPr>
          <a:lstStyle/>
          <a:p>
            <a:r>
              <a:rPr lang="en-US" sz="3200" dirty="0">
                <a:solidFill>
                  <a:schemeClr val="tx1"/>
                </a:solidFill>
                <a:latin typeface="Georgia" panose="02040502050405020303" pitchFamily="18" charset="0"/>
              </a:rPr>
              <a:t>5. Snapdeal.com</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E5DE63E1-F1AA-49C8-B810-224B94247347}"/>
              </a:ext>
            </a:extLst>
          </p:cNvPr>
          <p:cNvSpPr>
            <a:spLocks noGrp="1"/>
          </p:cNvSpPr>
          <p:nvPr>
            <p:ph idx="1"/>
          </p:nvPr>
        </p:nvSpPr>
        <p:spPr>
          <a:xfrm>
            <a:off x="1097280" y="1845733"/>
            <a:ext cx="5330153" cy="4377513"/>
          </a:xfrm>
        </p:spPr>
        <p:txBody>
          <a:bodyPr>
            <a:normAutofit/>
          </a:bodyPr>
          <a:lstStyle/>
          <a:p>
            <a:pPr algn="just">
              <a:lnSpc>
                <a:spcPct val="107000"/>
              </a:lnSpc>
              <a:spcBef>
                <a:spcPts val="2400"/>
              </a:spcBef>
            </a:pPr>
            <a:r>
              <a:rPr lang="en-IN" sz="1800" b="1"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endParaRPr lang="en-IN" sz="1800" b="1" i="1" dirty="0">
              <a:solidFill>
                <a:srgbClr val="2F5496"/>
              </a:solidFill>
              <a:effectLst/>
              <a:latin typeface="Georgia" panose="02040502050405020303" pitchFamily="18" charset="0"/>
              <a:ea typeface="Times New Roman" panose="02020603050405020304" pitchFamily="18"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 during promotions.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Try to give the price early during promotion.</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Late declaration of price and discounts.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No one has expressed to recommend Snapdeal to a contact as it has the most negative feedbacks among all other websites.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xmlns="" id="{B59A4CA4-B7B7-43C5-A712-CB240CE7BA5E}"/>
              </a:ext>
            </a:extLst>
          </p:cNvPr>
          <p:cNvSpPr txBox="1"/>
          <p:nvPr/>
        </p:nvSpPr>
        <p:spPr>
          <a:xfrm>
            <a:off x="6560599" y="1845733"/>
            <a:ext cx="4829452" cy="2056332"/>
          </a:xfrm>
          <a:prstGeom prst="rect">
            <a:avLst/>
          </a:prstGeom>
          <a:noFill/>
        </p:spPr>
        <p:txBody>
          <a:bodyPr wrap="square" rtlCol="0">
            <a:spAutoFit/>
          </a:bodyPr>
          <a:lstStyle/>
          <a:p>
            <a:pPr algn="just">
              <a:lnSpc>
                <a:spcPct val="107000"/>
              </a:lnSpc>
              <a:spcBef>
                <a:spcPts val="2400"/>
              </a:spcBef>
            </a:pPr>
            <a:r>
              <a:rPr lang="en-IN" sz="1800" b="1" i="1" dirty="0">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Convenient to use.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54% of the customers are happy about the availability of financial information security.</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5642685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C37974-FC5E-47F8-909B-499C5C4CE555}"/>
              </a:ext>
            </a:extLst>
          </p:cNvPr>
          <p:cNvSpPr>
            <a:spLocks noGrp="1"/>
          </p:cNvSpPr>
          <p:nvPr>
            <p:ph type="title"/>
          </p:nvPr>
        </p:nvSpPr>
        <p:spPr/>
        <p:txBody>
          <a:bodyPr>
            <a:normAutofit fontScale="90000"/>
          </a:bodyPr>
          <a:lstStyle/>
          <a:p>
            <a:r>
              <a:rPr lang="en-IN" sz="32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General suggestions and recommendations to all the </a:t>
            </a:r>
            <a:br>
              <a:rPr lang="en-IN" sz="32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br>
            <a:r>
              <a:rPr lang="en-IN" sz="32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e-commerce websites</a:t>
            </a:r>
            <a: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A46AA177-30B0-4A20-A171-DEBAD60C222E}"/>
              </a:ext>
            </a:extLst>
          </p:cNvPr>
          <p:cNvSpPr>
            <a:spLocks noGrp="1"/>
          </p:cNvSpPr>
          <p:nvPr>
            <p:ph idx="1"/>
          </p:nvPr>
        </p:nvSpPr>
        <p:spPr/>
        <p:txBody>
          <a:bodyPr/>
          <a:lstStyle/>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Improve the experience of shopping for customers, as there is a lot of scope in enhancing the shopping experience to the customers using AI.</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Continue giving more financial benefits like coupons, cashbacks, etc. as customers are very much attracted to it.</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Trustworthiness and approachability through various channels are still highly rated by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Majority of the customers are working class women and their age is between 20-40. Always bring variety of products targeting them.</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Provide more customer friendly approach like fast delivery, complaint resolution, etc.</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42512121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92286" y="2547256"/>
            <a:ext cx="5172891" cy="923330"/>
          </a:xfrm>
          <a:prstGeom prst="rect">
            <a:avLst/>
          </a:prstGeom>
          <a:noFill/>
        </p:spPr>
        <p:txBody>
          <a:bodyPr wrap="square" rtlCol="0">
            <a:spAutoFit/>
          </a:bodyPr>
          <a:lstStyle/>
          <a:p>
            <a:pPr algn="ctr"/>
            <a:r>
              <a:rPr lang="en-IN" sz="5400" dirty="0" smtClean="0">
                <a:latin typeface="Times New Roman" pitchFamily="18" charset="0"/>
                <a:cs typeface="Times New Roman" pitchFamily="18" charset="0"/>
              </a:rPr>
              <a:t>THANK YOU</a:t>
            </a:r>
            <a:endParaRPr lang="en-IN" sz="5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199056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6C4749-34B0-4903-BF2D-8E8BE8DB3A5B}"/>
              </a:ext>
            </a:extLst>
          </p:cNvPr>
          <p:cNvSpPr>
            <a:spLocks noGrp="1"/>
          </p:cNvSpPr>
          <p:nvPr>
            <p:ph type="title"/>
          </p:nvPr>
        </p:nvSpPr>
        <p:spPr/>
        <p:txBody>
          <a:bodyPr>
            <a:normAutofit fontScale="90000"/>
          </a:bodyPr>
          <a:lstStyle/>
          <a:p>
            <a:r>
              <a:rPr lang="en-IN" sz="3200" dirty="0">
                <a:solidFill>
                  <a:schemeClr val="tx1"/>
                </a:solidFill>
                <a:effectLst/>
                <a:latin typeface="Georgia" panose="02040502050405020303" pitchFamily="18" charset="0"/>
                <a:ea typeface="Calibri" panose="020F0502020204030204" pitchFamily="34" charset="0"/>
              </a:rPr>
              <a:t>Motivation for the Problem Undertaken </a:t>
            </a:r>
            <a:r>
              <a:rPr lang="en-IN" sz="1800" dirty="0">
                <a:solidFill>
                  <a:srgbClr val="000000"/>
                </a:solidFill>
                <a:effectLst/>
                <a:latin typeface="Calibri" panose="020F0502020204030204" pitchFamily="34" charset="0"/>
                <a:ea typeface="Calibri" panose="020F0502020204030204" pitchFamily="34" charset="0"/>
              </a:rPr>
              <a:t/>
            </a:r>
            <a:br>
              <a:rPr lang="en-IN" sz="1800" dirty="0">
                <a:solidFill>
                  <a:srgbClr val="000000"/>
                </a:solidFill>
                <a:effectLst/>
                <a:latin typeface="Calibri" panose="020F0502020204030204" pitchFamily="34" charset="0"/>
                <a:ea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xmlns="" id="{3674F1CA-5673-4E31-A56E-A451FD4111F3}"/>
              </a:ext>
            </a:extLst>
          </p:cNvPr>
          <p:cNvSpPr>
            <a:spLocks noGrp="1"/>
          </p:cNvSpPr>
          <p:nvPr>
            <p:ph idx="1"/>
          </p:nvPr>
        </p:nvSpPr>
        <p:spPr/>
        <p:txBody>
          <a:bodyPr/>
          <a:lstStyle/>
          <a:p>
            <a:r>
              <a:rPr lang="en-IN" sz="2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Our main objective of doing this project is to analyse whether the users are shopping products from e-commerce websites, how did they give feedbacks to these websites on the basis of several positive and negative factors and also the details of the users on basis of factors like age, gender, etc.</a:t>
            </a:r>
          </a:p>
          <a:p>
            <a:endParaRPr lang="en-IN" dirty="0"/>
          </a:p>
        </p:txBody>
      </p:sp>
    </p:spTree>
    <p:extLst>
      <p:ext uri="{BB962C8B-B14F-4D97-AF65-F5344CB8AC3E}">
        <p14:creationId xmlns:p14="http://schemas.microsoft.com/office/powerpoint/2010/main" xmlns="" val="1267931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3C073F-55D0-4590-8A60-76A012409288}"/>
              </a:ext>
            </a:extLst>
          </p:cNvPr>
          <p:cNvSpPr>
            <a:spLocks noGrp="1"/>
          </p:cNvSpPr>
          <p:nvPr>
            <p:ph type="title"/>
          </p:nvPr>
        </p:nvSpPr>
        <p:spPr>
          <a:xfrm>
            <a:off x="1097280" y="337351"/>
            <a:ext cx="10058400" cy="1400009"/>
          </a:xfrm>
        </p:spPr>
        <p:txBody>
          <a:bodyPr>
            <a:normAutofit/>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Diagrammatic Representation of Customer Retention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xmlns="" id="{65055101-BAA9-4F3A-A0AA-9BD69580C59D}"/>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2414726" y="2117089"/>
            <a:ext cx="6995603" cy="3138491"/>
          </a:xfrm>
          <a:prstGeom prst="rect">
            <a:avLst/>
          </a:prstGeom>
          <a:noFill/>
          <a:ln>
            <a:noFill/>
          </a:ln>
        </p:spPr>
      </p:pic>
    </p:spTree>
    <p:extLst>
      <p:ext uri="{BB962C8B-B14F-4D97-AF65-F5344CB8AC3E}">
        <p14:creationId xmlns:p14="http://schemas.microsoft.com/office/powerpoint/2010/main" xmlns="" val="3548241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23C17A-CA10-4156-BA42-B7DDBDDEFF68}"/>
              </a:ext>
            </a:extLst>
          </p:cNvPr>
          <p:cNvSpPr>
            <a:spLocks noGrp="1"/>
          </p:cNvSpPr>
          <p:nvPr>
            <p:ph type="title"/>
          </p:nvPr>
        </p:nvSpPr>
        <p:spPr/>
        <p:txBody>
          <a:bodyPr>
            <a:normAutofit fontScale="90000"/>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Data Sources and their formats</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FD2B3A05-70B5-4E71-96DF-5841EBD0EE4C}"/>
              </a:ext>
            </a:extLst>
          </p:cNvPr>
          <p:cNvSpPr>
            <a:spLocks noGrp="1"/>
          </p:cNvSpPr>
          <p:nvPr>
            <p:ph idx="1"/>
          </p:nvPr>
        </p:nvSpPr>
        <p:spPr>
          <a:xfrm>
            <a:off x="1097280" y="1845734"/>
            <a:ext cx="5720770" cy="4023360"/>
          </a:xfrm>
        </p:spPr>
        <p:txBody>
          <a:bodyPr/>
          <a:lstStyle/>
          <a:p>
            <a:pPr>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data is been given by a highly-confidential company and they gave it to us in an excel file. </a:t>
            </a:r>
          </a:p>
          <a:p>
            <a:pPr>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They also had provided the problem statement by explaining what they need from us and also the required criteria to be satisfied.</a:t>
            </a:r>
          </a:p>
          <a:p>
            <a:pPr>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Let’s check the data now. I have attached the snapshot below to give an overview.</a:t>
            </a:r>
          </a:p>
          <a:p>
            <a:pPr>
              <a:spcBef>
                <a:spcPts val="1200"/>
              </a:spcBef>
              <a:buFont typeface="Wingdings" panose="05000000000000000000" pitchFamily="2" charset="2"/>
              <a:buChar char="Ø"/>
            </a:pPr>
            <a:r>
              <a:rPr lang="en-IN" sz="1800"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There are totally 269 rows and 71 columns in this dataset</a:t>
            </a:r>
            <a:endParaRPr lang="en-IN" sz="1800" dirty="0">
              <a:solidFill>
                <a:schemeClr val="tx1"/>
              </a:solidFill>
              <a:effectLst/>
              <a:latin typeface="Georgia" panose="02040502050405020303" pitchFamily="18" charset="0"/>
              <a:ea typeface="Times New Roman" panose="02020603050405020304" pitchFamily="18" charset="0"/>
            </a:endParaRPr>
          </a:p>
          <a:p>
            <a:pPr>
              <a:spcBef>
                <a:spcPts val="1200"/>
              </a:spcBef>
              <a:buFont typeface="Wingdings" panose="05000000000000000000" pitchFamily="2" charset="2"/>
              <a:buChar char="Ø"/>
            </a:pPr>
            <a:r>
              <a:rPr lang="en-IN" sz="1800"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Our objective is to find the insights of the data and to do thorough data analysis.</a:t>
            </a:r>
            <a:endParaRPr lang="en-IN" sz="1800" dirty="0">
              <a:solidFill>
                <a:schemeClr val="tx1"/>
              </a:solidFill>
              <a:effectLst/>
              <a:latin typeface="Georgia" panose="02040502050405020303" pitchFamily="18" charset="0"/>
              <a:ea typeface="Times New Roman" panose="02020603050405020304" pitchFamily="18" charset="0"/>
            </a:endParaRPr>
          </a:p>
          <a:p>
            <a:pPr>
              <a:buFont typeface="Wingdings" panose="05000000000000000000" pitchFamily="2" charset="2"/>
              <a:buChar char="Ø"/>
            </a:pPr>
            <a:endParaRPr lang="en-IN" dirty="0">
              <a:effectLst/>
              <a:ea typeface="Calibri" panose="020F0502020204030204" pitchFamily="34" charset="0"/>
              <a:cs typeface="Times New Roman" panose="02020603050405020304" pitchFamily="18" charset="0"/>
            </a:endParaRPr>
          </a:p>
          <a:p>
            <a:endParaRPr lang="en-IN" dirty="0"/>
          </a:p>
        </p:txBody>
      </p:sp>
      <p:pic>
        <p:nvPicPr>
          <p:cNvPr id="5" name="Picture 4"/>
          <p:cNvPicPr/>
          <p:nvPr/>
        </p:nvPicPr>
        <p:blipFill>
          <a:blip r:embed="rId2"/>
          <a:srcRect l="7145" t="28539" r="7530" b="5936"/>
          <a:stretch>
            <a:fillRect/>
          </a:stretch>
        </p:blipFill>
        <p:spPr bwMode="auto">
          <a:xfrm>
            <a:off x="6639940" y="1772288"/>
            <a:ext cx="5356118" cy="3100157"/>
          </a:xfrm>
          <a:prstGeom prst="rect">
            <a:avLst/>
          </a:prstGeom>
          <a:noFill/>
          <a:ln w="9525">
            <a:noFill/>
            <a:miter lim="800000"/>
            <a:headEnd/>
            <a:tailEnd/>
          </a:ln>
        </p:spPr>
      </p:pic>
    </p:spTree>
    <p:extLst>
      <p:ext uri="{BB962C8B-B14F-4D97-AF65-F5344CB8AC3E}">
        <p14:creationId xmlns:p14="http://schemas.microsoft.com/office/powerpoint/2010/main" xmlns="" val="2004543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56660-4827-49D3-8C44-E1FF0BA21E6B}"/>
              </a:ext>
            </a:extLst>
          </p:cNvPr>
          <p:cNvSpPr>
            <a:spLocks noGrp="1"/>
          </p:cNvSpPr>
          <p:nvPr>
            <p:ph type="title"/>
          </p:nvPr>
        </p:nvSpPr>
        <p:spPr>
          <a:xfrm>
            <a:off x="1097280" y="337352"/>
            <a:ext cx="10058400" cy="1400008"/>
          </a:xfrm>
        </p:spPr>
        <p:txBody>
          <a:bodyPr>
            <a:normAutofit fontScale="90000"/>
          </a:bodyPr>
          <a:lstStyle/>
          <a:p>
            <a:r>
              <a:rPr lang="en-IN" sz="32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HARDWARE AND SOFTWARE REQUIREMENTS AND TOOLS USED</a:t>
            </a:r>
            <a:r>
              <a:rPr lang="en-IN" sz="3200" dirty="0">
                <a:effectLst/>
                <a:latin typeface="Times New Roman" panose="02020603050405020304" pitchFamily="18" charset="0"/>
                <a:ea typeface="Times New Roman" panose="02020603050405020304" pitchFamily="18" charset="0"/>
              </a:rPr>
              <a:t/>
            </a:r>
            <a:br>
              <a:rPr lang="en-IN" sz="3200" dirty="0">
                <a:effectLst/>
                <a:latin typeface="Times New Roman" panose="02020603050405020304" pitchFamily="18" charset="0"/>
                <a:ea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xmlns="" id="{8306FBE2-BAE1-4132-8501-999B57DD4BDE}"/>
              </a:ext>
            </a:extLst>
          </p:cNvPr>
          <p:cNvSpPr>
            <a:spLocks noGrp="1"/>
          </p:cNvSpPr>
          <p:nvPr>
            <p:ph idx="1"/>
          </p:nvPr>
        </p:nvSpPr>
        <p:spPr/>
        <p:txBody>
          <a:bodyPr>
            <a:normAutofit/>
          </a:bodyPr>
          <a:lstStyle/>
          <a:p>
            <a:r>
              <a:rPr lang="en-IN" sz="1800" dirty="0">
                <a:solidFill>
                  <a:srgbClr val="000000"/>
                </a:solidFill>
                <a:effectLst/>
                <a:latin typeface="Georgia" panose="02040502050405020303" pitchFamily="18" charset="0"/>
                <a:ea typeface="Calibri" panose="020F0502020204030204" pitchFamily="34" charset="0"/>
              </a:rPr>
              <a:t>For doing this project, the hardware used is a laptop with high end specification and a stable internet connection. While coming to software part, I had used anaconda navigator and in that I have used </a:t>
            </a:r>
            <a:r>
              <a:rPr lang="en-IN" sz="1800" b="1" dirty="0">
                <a:solidFill>
                  <a:srgbClr val="000000"/>
                </a:solidFill>
                <a:effectLst/>
                <a:latin typeface="Georgia" panose="02040502050405020303" pitchFamily="18" charset="0"/>
                <a:ea typeface="Calibri" panose="020F0502020204030204" pitchFamily="34" charset="0"/>
              </a:rPr>
              <a:t>Jupyter notebook </a:t>
            </a:r>
            <a:r>
              <a:rPr lang="en-IN" sz="1800" dirty="0">
                <a:solidFill>
                  <a:srgbClr val="000000"/>
                </a:solidFill>
                <a:effectLst/>
                <a:latin typeface="Georgia" panose="02040502050405020303" pitchFamily="18" charset="0"/>
                <a:ea typeface="Calibri" panose="020F0502020204030204" pitchFamily="34" charset="0"/>
              </a:rPr>
              <a:t>to do my python programming and analysis. </a:t>
            </a:r>
          </a:p>
          <a:p>
            <a:pPr>
              <a:spcBef>
                <a:spcPts val="1200"/>
              </a:spcBef>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For using an excel file, Microsoft excel is needed. In Jupyter notebook, I had used lots of python libraries to carry out this project and I have mentioned below with proper justification:</a:t>
            </a:r>
            <a:endParaRPr lang="en-IN" sz="1800" dirty="0">
              <a:effectLst/>
              <a:latin typeface="Georgia" panose="02040502050405020303" pitchFamily="18" charset="0"/>
              <a:ea typeface="Times New Roman" panose="02020603050405020304" pitchFamily="18" charset="0"/>
            </a:endParaRPr>
          </a:p>
          <a:p>
            <a:r>
              <a:rPr lang="en-IN" sz="1800" dirty="0">
                <a:solidFill>
                  <a:srgbClr val="000000"/>
                </a:solidFill>
                <a:effectLst/>
                <a:latin typeface="Georgia" panose="02040502050405020303" pitchFamily="18" charset="0"/>
                <a:ea typeface="Calibri" panose="020F0502020204030204" pitchFamily="34" charset="0"/>
              </a:rPr>
              <a:t> </a:t>
            </a:r>
          </a:p>
          <a:p>
            <a:r>
              <a:rPr lang="en-IN" sz="1800" dirty="0">
                <a:solidFill>
                  <a:srgbClr val="000000"/>
                </a:solidFill>
                <a:effectLst/>
                <a:latin typeface="Georgia" panose="02040502050405020303" pitchFamily="18" charset="0"/>
                <a:ea typeface="Calibri" panose="020F0502020204030204" pitchFamily="34" charset="0"/>
              </a:rPr>
              <a:t>1. Pandas- a library which is used to read the data, visualisation and analysis of data. </a:t>
            </a:r>
          </a:p>
          <a:p>
            <a:r>
              <a:rPr lang="en-IN" sz="1800" dirty="0">
                <a:solidFill>
                  <a:srgbClr val="000000"/>
                </a:solidFill>
                <a:effectLst/>
                <a:latin typeface="Georgia" panose="02040502050405020303" pitchFamily="18" charset="0"/>
                <a:ea typeface="Calibri" panose="020F0502020204030204" pitchFamily="34" charset="0"/>
              </a:rPr>
              <a:t>2. NumPy- used for working with array and various mathematical techniques. </a:t>
            </a:r>
          </a:p>
          <a:p>
            <a:r>
              <a:rPr lang="en-IN" sz="1800" dirty="0">
                <a:solidFill>
                  <a:srgbClr val="000000"/>
                </a:solidFill>
                <a:effectLst/>
                <a:latin typeface="Georgia" panose="02040502050405020303" pitchFamily="18" charset="0"/>
                <a:ea typeface="Calibri" panose="020F0502020204030204" pitchFamily="34" charset="0"/>
              </a:rPr>
              <a:t>3. Seaborn- visualization tool for plotting different types of plot. </a:t>
            </a:r>
          </a:p>
          <a:p>
            <a:pPr>
              <a:spcBef>
                <a:spcPts val="1200"/>
              </a:spcBef>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4. Matplotlib- It provides an object-oriented API for embedding plots into applications.</a:t>
            </a:r>
            <a:endParaRPr lang="en-IN" sz="1800" dirty="0">
              <a:effectLst/>
              <a:latin typeface="Georgia" panose="02040502050405020303"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xmlns="" val="2635140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598514-C92E-4777-8683-7E69367633DC}"/>
              </a:ext>
            </a:extLst>
          </p:cNvPr>
          <p:cNvSpPr>
            <a:spLocks noGrp="1"/>
          </p:cNvSpPr>
          <p:nvPr>
            <p:ph type="title"/>
          </p:nvPr>
        </p:nvSpPr>
        <p:spPr>
          <a:xfrm>
            <a:off x="1097280" y="286604"/>
            <a:ext cx="10058400" cy="858616"/>
          </a:xfrm>
        </p:spPr>
        <p:txBody>
          <a:bodyPr>
            <a:normAutofit/>
          </a:bodyPr>
          <a:lstStyle/>
          <a:p>
            <a:r>
              <a:rPr lang="en-US" sz="3200" dirty="0">
                <a:solidFill>
                  <a:schemeClr val="tx1"/>
                </a:solidFill>
                <a:latin typeface="Georgia" panose="02040502050405020303" pitchFamily="18" charset="0"/>
              </a:rPr>
              <a:t>DATA ANALYSIS</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0AAD2962-28D3-42D1-B412-A9D98A5A8A42}"/>
              </a:ext>
            </a:extLst>
          </p:cNvPr>
          <p:cNvSpPr>
            <a:spLocks noGrp="1"/>
          </p:cNvSpPr>
          <p:nvPr>
            <p:ph idx="1"/>
          </p:nvPr>
        </p:nvSpPr>
        <p:spPr>
          <a:xfrm>
            <a:off x="1097279" y="4154750"/>
            <a:ext cx="10283893" cy="1214084"/>
          </a:xfrm>
        </p:spPr>
        <p:txBody>
          <a:bodyPr/>
          <a:lstStyle/>
          <a:p>
            <a:r>
              <a:rPr lang="en-IN" sz="24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There are no null values in this dataset and 70 columns are of object datatype and only 1 column is of int data </a:t>
            </a:r>
            <a:r>
              <a:rPr lang="en-IN" sz="2400" dirty="0" smtClean="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type.</a:t>
            </a:r>
          </a:p>
          <a:p>
            <a:pPr>
              <a:buNone/>
            </a:pPr>
            <a:endParaRPr lang="en-IN" dirty="0"/>
          </a:p>
        </p:txBody>
      </p:sp>
      <p:pic>
        <p:nvPicPr>
          <p:cNvPr id="5" name="Picture 4"/>
          <p:cNvPicPr/>
          <p:nvPr/>
        </p:nvPicPr>
        <p:blipFill>
          <a:blip r:embed="rId2"/>
          <a:srcRect l="6879" t="18721" r="8091" b="7534"/>
          <a:stretch>
            <a:fillRect/>
          </a:stretch>
        </p:blipFill>
        <p:spPr bwMode="auto">
          <a:xfrm>
            <a:off x="3148149" y="1269651"/>
            <a:ext cx="6074228" cy="2568273"/>
          </a:xfrm>
          <a:prstGeom prst="rect">
            <a:avLst/>
          </a:prstGeom>
          <a:noFill/>
          <a:ln w="9525">
            <a:noFill/>
            <a:miter lim="800000"/>
            <a:headEnd/>
            <a:tailEnd/>
          </a:ln>
        </p:spPr>
      </p:pic>
    </p:spTree>
    <p:extLst>
      <p:ext uri="{BB962C8B-B14F-4D97-AF65-F5344CB8AC3E}">
        <p14:creationId xmlns:p14="http://schemas.microsoft.com/office/powerpoint/2010/main" xmlns="" val="3178298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89CDE12D-8596-4560-A68B-1D4BC24D2285}"/>
              </a:ext>
            </a:extLst>
          </p:cNvPr>
          <p:cNvSpPr txBox="1"/>
          <p:nvPr/>
        </p:nvSpPr>
        <p:spPr>
          <a:xfrm>
            <a:off x="1047564" y="5073335"/>
            <a:ext cx="10093911" cy="707886"/>
          </a:xfrm>
          <a:prstGeom prst="rect">
            <a:avLst/>
          </a:prstGeom>
          <a:noFill/>
        </p:spPr>
        <p:txBody>
          <a:bodyPr wrap="square" rtlCol="0">
            <a:spAutoFit/>
          </a:bodyPr>
          <a:lstStyle/>
          <a:p>
            <a:r>
              <a:rPr lang="en-IN" sz="20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We checked the value counts of all 71 columns above and we iterated using a for loop. We can see some value counts of the columns like gender, age, city, etc. </a:t>
            </a:r>
            <a:endParaRPr lang="en-IN" sz="2000" dirty="0">
              <a:latin typeface="Georgia" panose="02040502050405020303" pitchFamily="18" charset="0"/>
            </a:endParaRPr>
          </a:p>
        </p:txBody>
      </p:sp>
      <p:pic>
        <p:nvPicPr>
          <p:cNvPr id="5" name="Picture 4"/>
          <p:cNvPicPr/>
          <p:nvPr/>
        </p:nvPicPr>
        <p:blipFill>
          <a:blip r:embed="rId2"/>
          <a:srcRect t="17352" b="3881"/>
          <a:stretch>
            <a:fillRect/>
          </a:stretch>
        </p:blipFill>
        <p:spPr bwMode="auto">
          <a:xfrm>
            <a:off x="1280160" y="940526"/>
            <a:ext cx="9653451" cy="3860074"/>
          </a:xfrm>
          <a:prstGeom prst="rect">
            <a:avLst/>
          </a:prstGeom>
          <a:noFill/>
          <a:ln w="9525">
            <a:noFill/>
            <a:miter lim="800000"/>
            <a:headEnd/>
            <a:tailEnd/>
          </a:ln>
        </p:spPr>
      </p:pic>
    </p:spTree>
    <p:extLst>
      <p:ext uri="{BB962C8B-B14F-4D97-AF65-F5344CB8AC3E}">
        <p14:creationId xmlns:p14="http://schemas.microsoft.com/office/powerpoint/2010/main" xmlns="" val="28157161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1485</TotalTime>
  <Words>2435</Words>
  <Application>Microsoft Office PowerPoint</Application>
  <PresentationFormat>Custom</PresentationFormat>
  <Paragraphs>189</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Flow</vt:lpstr>
      <vt:lpstr>Customer activation and retention: A case study from Indian e-commerce customers</vt:lpstr>
      <vt:lpstr>INTRODUCTION</vt:lpstr>
      <vt:lpstr>Conceptual Background of the Domain Problem </vt:lpstr>
      <vt:lpstr>Motivation for the Problem Undertaken  </vt:lpstr>
      <vt:lpstr>Diagrammatic Representation of Customer Retention </vt:lpstr>
      <vt:lpstr>Data Sources and their formats </vt:lpstr>
      <vt:lpstr>HARDWARE AND SOFTWARE REQUIREMENTS AND TOOLS USED </vt:lpstr>
      <vt:lpstr>DATA ANALYSIS</vt:lpstr>
      <vt:lpstr>Slide 9</vt:lpstr>
      <vt:lpstr>Analysis of website feedbacks obtained </vt:lpstr>
      <vt:lpstr>Slide 11</vt:lpstr>
      <vt:lpstr>Observations:</vt:lpstr>
      <vt:lpstr>Slide 13</vt:lpstr>
      <vt:lpstr>Observations:</vt:lpstr>
      <vt:lpstr>DATA VISUALIZATION</vt:lpstr>
      <vt:lpstr>  Observations from the plot</vt:lpstr>
      <vt:lpstr>Slide 17</vt:lpstr>
      <vt:lpstr>Slide 18</vt:lpstr>
      <vt:lpstr>Online Retailing:</vt:lpstr>
      <vt:lpstr>Observations</vt:lpstr>
      <vt:lpstr>Slide 21</vt:lpstr>
      <vt:lpstr>Loyalty</vt:lpstr>
      <vt:lpstr>Slide 23</vt:lpstr>
      <vt:lpstr>Observations</vt:lpstr>
      <vt:lpstr>Other Visualizations</vt:lpstr>
      <vt:lpstr>Observations</vt:lpstr>
      <vt:lpstr>Slide 27</vt:lpstr>
      <vt:lpstr>CONCLUSION  1. Amazon.in</vt:lpstr>
      <vt:lpstr>2. Flipkart.com</vt:lpstr>
      <vt:lpstr>3. Myntra.com</vt:lpstr>
      <vt:lpstr>4. Paytm.com</vt:lpstr>
      <vt:lpstr>5. Snapdeal.com</vt:lpstr>
      <vt:lpstr>General suggestions and recommendations to all the  e-commerce websites </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Jerish B</dc:creator>
  <cp:lastModifiedBy>Saranya</cp:lastModifiedBy>
  <cp:revision>66</cp:revision>
  <dcterms:created xsi:type="dcterms:W3CDTF">2021-05-21T06:22:27Z</dcterms:created>
  <dcterms:modified xsi:type="dcterms:W3CDTF">2022-10-13T17:16:07Z</dcterms:modified>
</cp:coreProperties>
</file>