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sldIdLst>
    <p:sldId id="256" r:id="rId2"/>
    <p:sldId id="257" r:id="rId3"/>
    <p:sldId id="259" r:id="rId4"/>
  </p:sldIdLst>
  <p:sldSz cx="18288000" cy="10287000"/>
  <p:notesSz cx="6858000" cy="9144000"/>
  <p:embeddedFontLst>
    <p:embeddedFont>
      <p:font typeface="Bahnschrift" panose="020B0502040204020203" pitchFamily="34" charset="0"/>
      <p:regular r:id="rId6"/>
      <p:bold r:id="rId7"/>
    </p:embeddedFont>
    <p:embeddedFont>
      <p:font typeface="Canva Sans Bold" panose="020B0604020202020204" charset="0"/>
      <p:regular r:id="rId8"/>
    </p:embeddedFont>
    <p:embeddedFont>
      <p:font typeface="Inter Bold" panose="020B0604020202020204" charset="0"/>
      <p:regular r:id="rId9"/>
    </p:embeddedFont>
    <p:embeddedFont>
      <p:font typeface="Inter Medium"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92A6"/>
    <a:srgbClr val="CA4660"/>
    <a:srgbClr val="31313D"/>
    <a:srgbClr val="F3F3F2"/>
    <a:srgbClr val="F8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987" autoAdjust="0"/>
  </p:normalViewPr>
  <p:slideViewPr>
    <p:cSldViewPr>
      <p:cViewPr>
        <p:scale>
          <a:sx n="50" d="100"/>
          <a:sy n="50" d="100"/>
        </p:scale>
        <p:origin x="226"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notesMaster" Target="notesMasters/notesMaster1.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8A3BB9-2026-4FDA-912E-88FC51E202E0}" type="datetimeFigureOut">
              <a:rPr lang="en-IN" smtClean="0"/>
              <a:t>26-09-2024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425B8F-FCE7-4F94-B248-853D7A28B8E5}" type="slidenum">
              <a:rPr lang="en-IN" smtClean="0"/>
              <a:t>‹#›</a:t>
            </a:fld>
            <a:endParaRPr lang="en-IN"/>
          </a:p>
        </p:txBody>
      </p:sp>
    </p:spTree>
    <p:extLst>
      <p:ext uri="{BB962C8B-B14F-4D97-AF65-F5344CB8AC3E}">
        <p14:creationId xmlns:p14="http://schemas.microsoft.com/office/powerpoint/2010/main" val="3976964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425B8F-FCE7-4F94-B248-853D7A28B8E5}" type="slidenum">
              <a:rPr lang="en-IN" smtClean="0"/>
              <a:t>2</a:t>
            </a:fld>
            <a:endParaRPr lang="en-IN"/>
          </a:p>
        </p:txBody>
      </p:sp>
    </p:spTree>
    <p:extLst>
      <p:ext uri="{BB962C8B-B14F-4D97-AF65-F5344CB8AC3E}">
        <p14:creationId xmlns:p14="http://schemas.microsoft.com/office/powerpoint/2010/main" val="2387589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tel:4-" TargetMode="Externa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23477" y="1028700"/>
            <a:ext cx="1224627" cy="1309082"/>
            <a:chOff x="0" y="0"/>
            <a:chExt cx="376291" cy="402242"/>
          </a:xfrm>
        </p:grpSpPr>
        <p:sp>
          <p:nvSpPr>
            <p:cNvPr id="3" name="Freeform 3"/>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31313D"/>
            </a:solidFill>
            <a:ln w="19050" cap="sq">
              <a:solidFill>
                <a:srgbClr val="31313D"/>
              </a:solidFill>
              <a:prstDash val="dash"/>
              <a:miter/>
            </a:ln>
          </p:spPr>
          <p:txBody>
            <a:bodyPr/>
            <a:lstStyle/>
            <a:p>
              <a:endParaRPr lang="en-IN" dirty="0"/>
            </a:p>
          </p:txBody>
        </p:sp>
        <p:sp>
          <p:nvSpPr>
            <p:cNvPr id="4" name="TextBox 4"/>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3448104" y="1028700"/>
            <a:ext cx="1224627" cy="1309082"/>
            <a:chOff x="0" y="0"/>
            <a:chExt cx="376291" cy="402242"/>
          </a:xfrm>
        </p:grpSpPr>
        <p:sp>
          <p:nvSpPr>
            <p:cNvPr id="6" name="Freeform 6"/>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CA4660"/>
            </a:solidFill>
            <a:ln w="19050" cap="sq">
              <a:solidFill>
                <a:srgbClr val="31313D"/>
              </a:solidFill>
              <a:prstDash val="dash"/>
              <a:miter/>
            </a:ln>
          </p:spPr>
          <p:txBody>
            <a:bodyPr/>
            <a:lstStyle/>
            <a:p>
              <a:endParaRPr lang="en-IN" dirty="0"/>
            </a:p>
          </p:txBody>
        </p:sp>
        <p:sp>
          <p:nvSpPr>
            <p:cNvPr id="7" name="TextBox 7"/>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4672730" y="1028700"/>
            <a:ext cx="1224627" cy="1309082"/>
            <a:chOff x="0" y="0"/>
            <a:chExt cx="376291" cy="402242"/>
          </a:xfrm>
        </p:grpSpPr>
        <p:sp>
          <p:nvSpPr>
            <p:cNvPr id="9" name="Freeform 9"/>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5392A6"/>
            </a:solidFill>
            <a:ln w="19050" cap="sq">
              <a:solidFill>
                <a:srgbClr val="31313D"/>
              </a:solidFill>
              <a:prstDash val="dash"/>
              <a:miter/>
            </a:ln>
          </p:spPr>
        </p:sp>
        <p:sp>
          <p:nvSpPr>
            <p:cNvPr id="10" name="TextBox 10"/>
            <p:cNvSpPr txBox="1"/>
            <p:nvPr/>
          </p:nvSpPr>
          <p:spPr>
            <a:xfrm>
              <a:off x="0" y="-28575"/>
              <a:ext cx="376291" cy="430817"/>
            </a:xfrm>
            <a:prstGeom prst="rect">
              <a:avLst/>
            </a:prstGeom>
          </p:spPr>
          <p:txBody>
            <a:bodyPr lIns="50800" tIns="50800" rIns="50800" bIns="50800" rtlCol="0" anchor="ctr"/>
            <a:lstStyle/>
            <a:p>
              <a:pPr algn="ctr">
                <a:lnSpc>
                  <a:spcPts val="2520"/>
                </a:lnSpc>
                <a:spcBef>
                  <a:spcPct val="0"/>
                </a:spcBef>
              </a:pPr>
              <a:endParaRPr/>
            </a:p>
          </p:txBody>
        </p:sp>
      </p:grpSp>
      <p:grpSp>
        <p:nvGrpSpPr>
          <p:cNvPr id="11" name="Group 11"/>
          <p:cNvGrpSpPr/>
          <p:nvPr/>
        </p:nvGrpSpPr>
        <p:grpSpPr>
          <a:xfrm>
            <a:off x="5897357" y="1028700"/>
            <a:ext cx="1224627" cy="1309082"/>
            <a:chOff x="0" y="0"/>
            <a:chExt cx="376291" cy="402242"/>
          </a:xfrm>
        </p:grpSpPr>
        <p:sp>
          <p:nvSpPr>
            <p:cNvPr id="12" name="Freeform 12"/>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F2F2F2"/>
            </a:solidFill>
            <a:ln w="19050" cap="sq">
              <a:solidFill>
                <a:srgbClr val="31313D"/>
              </a:solidFill>
              <a:prstDash val="dash"/>
              <a:miter/>
            </a:ln>
          </p:spPr>
        </p:sp>
        <p:sp>
          <p:nvSpPr>
            <p:cNvPr id="13" name="TextBox 13"/>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a:off x="2193628" y="8096793"/>
            <a:ext cx="1224627" cy="1309082"/>
            <a:chOff x="0" y="0"/>
            <a:chExt cx="376291" cy="402242"/>
          </a:xfrm>
        </p:grpSpPr>
        <p:sp>
          <p:nvSpPr>
            <p:cNvPr id="15" name="Freeform 15"/>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E15C7B"/>
            </a:solidFill>
            <a:ln w="19050" cap="sq">
              <a:solidFill>
                <a:srgbClr val="31313D"/>
              </a:solidFill>
              <a:prstDash val="dash"/>
              <a:miter/>
            </a:ln>
          </p:spPr>
        </p:sp>
        <p:sp>
          <p:nvSpPr>
            <p:cNvPr id="16" name="TextBox 16"/>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7092134" y="8096793"/>
            <a:ext cx="1224627" cy="1309082"/>
            <a:chOff x="0" y="0"/>
            <a:chExt cx="376291" cy="402242"/>
          </a:xfrm>
        </p:grpSpPr>
        <p:sp>
          <p:nvSpPr>
            <p:cNvPr id="18" name="Freeform 18"/>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F8E2E5"/>
            </a:solidFill>
            <a:ln w="19050" cap="sq">
              <a:solidFill>
                <a:srgbClr val="31313D"/>
              </a:solidFill>
              <a:prstDash val="dash"/>
              <a:miter/>
            </a:ln>
          </p:spPr>
        </p:sp>
        <p:sp>
          <p:nvSpPr>
            <p:cNvPr id="19" name="TextBox 19"/>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a:off x="3418254" y="8096793"/>
            <a:ext cx="1224627" cy="1309082"/>
            <a:chOff x="0" y="0"/>
            <a:chExt cx="376291" cy="402242"/>
          </a:xfrm>
        </p:grpSpPr>
        <p:sp>
          <p:nvSpPr>
            <p:cNvPr id="21" name="Freeform 21"/>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4E9DFD"/>
            </a:solidFill>
            <a:ln w="19050" cap="sq">
              <a:solidFill>
                <a:srgbClr val="31313D"/>
              </a:solidFill>
              <a:prstDash val="dash"/>
              <a:miter/>
            </a:ln>
          </p:spPr>
        </p:sp>
        <p:sp>
          <p:nvSpPr>
            <p:cNvPr id="22" name="TextBox 22"/>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a:off x="8316761" y="8096793"/>
            <a:ext cx="1224627" cy="1309082"/>
            <a:chOff x="0" y="0"/>
            <a:chExt cx="376291" cy="402242"/>
          </a:xfrm>
        </p:grpSpPr>
        <p:sp>
          <p:nvSpPr>
            <p:cNvPr id="24" name="Freeform 24"/>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FDF3DE"/>
            </a:solidFill>
            <a:ln w="19050" cap="sq">
              <a:solidFill>
                <a:srgbClr val="31313D"/>
              </a:solidFill>
              <a:prstDash val="dash"/>
              <a:miter/>
            </a:ln>
          </p:spPr>
        </p:sp>
        <p:sp>
          <p:nvSpPr>
            <p:cNvPr id="25" name="TextBox 25"/>
            <p:cNvSpPr txBox="1"/>
            <p:nvPr/>
          </p:nvSpPr>
          <p:spPr>
            <a:xfrm>
              <a:off x="0" y="-28575"/>
              <a:ext cx="376291" cy="430817"/>
            </a:xfrm>
            <a:prstGeom prst="rect">
              <a:avLst/>
            </a:prstGeom>
          </p:spPr>
          <p:txBody>
            <a:bodyPr lIns="50800" tIns="50800" rIns="50800" bIns="50800" rtlCol="0" anchor="ctr"/>
            <a:lstStyle/>
            <a:p>
              <a:pPr algn="ctr">
                <a:lnSpc>
                  <a:spcPts val="2520"/>
                </a:lnSpc>
                <a:spcBef>
                  <a:spcPct val="0"/>
                </a:spcBef>
              </a:pPr>
              <a:endParaRPr/>
            </a:p>
          </p:txBody>
        </p:sp>
      </p:grpSp>
      <p:grpSp>
        <p:nvGrpSpPr>
          <p:cNvPr id="26" name="Group 26"/>
          <p:cNvGrpSpPr/>
          <p:nvPr/>
        </p:nvGrpSpPr>
        <p:grpSpPr>
          <a:xfrm>
            <a:off x="4642881" y="8096793"/>
            <a:ext cx="1224627" cy="1309082"/>
            <a:chOff x="0" y="0"/>
            <a:chExt cx="376291" cy="402242"/>
          </a:xfrm>
        </p:grpSpPr>
        <p:sp>
          <p:nvSpPr>
            <p:cNvPr id="27" name="Freeform 27"/>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76DC9A"/>
            </a:solidFill>
            <a:ln w="19050" cap="sq">
              <a:solidFill>
                <a:srgbClr val="31313D"/>
              </a:solidFill>
              <a:prstDash val="dash"/>
              <a:miter/>
            </a:ln>
          </p:spPr>
        </p:sp>
        <p:sp>
          <p:nvSpPr>
            <p:cNvPr id="28" name="TextBox 28"/>
            <p:cNvSpPr txBox="1"/>
            <p:nvPr/>
          </p:nvSpPr>
          <p:spPr>
            <a:xfrm>
              <a:off x="0" y="-28575"/>
              <a:ext cx="376291" cy="430817"/>
            </a:xfrm>
            <a:prstGeom prst="rect">
              <a:avLst/>
            </a:prstGeom>
          </p:spPr>
          <p:txBody>
            <a:bodyPr lIns="50800" tIns="50800" rIns="50800" bIns="50800" rtlCol="0" anchor="ctr"/>
            <a:lstStyle/>
            <a:p>
              <a:pPr algn="ctr">
                <a:lnSpc>
                  <a:spcPts val="2520"/>
                </a:lnSpc>
                <a:spcBef>
                  <a:spcPct val="0"/>
                </a:spcBef>
              </a:pPr>
              <a:endParaRPr/>
            </a:p>
          </p:txBody>
        </p:sp>
      </p:grpSp>
      <p:grpSp>
        <p:nvGrpSpPr>
          <p:cNvPr id="29" name="Group 29"/>
          <p:cNvGrpSpPr/>
          <p:nvPr/>
        </p:nvGrpSpPr>
        <p:grpSpPr>
          <a:xfrm>
            <a:off x="9541388" y="8096793"/>
            <a:ext cx="1224627" cy="1309082"/>
            <a:chOff x="0" y="0"/>
            <a:chExt cx="376291" cy="402242"/>
          </a:xfrm>
        </p:grpSpPr>
        <p:sp>
          <p:nvSpPr>
            <p:cNvPr id="30" name="Freeform 30"/>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E3F7FC"/>
            </a:solidFill>
            <a:ln w="19050" cap="sq">
              <a:solidFill>
                <a:srgbClr val="31313D"/>
              </a:solidFill>
              <a:prstDash val="dash"/>
              <a:miter/>
            </a:ln>
          </p:spPr>
        </p:sp>
        <p:sp>
          <p:nvSpPr>
            <p:cNvPr id="31" name="TextBox 31"/>
            <p:cNvSpPr txBox="1"/>
            <p:nvPr/>
          </p:nvSpPr>
          <p:spPr>
            <a:xfrm>
              <a:off x="0" y="-28575"/>
              <a:ext cx="376291" cy="430817"/>
            </a:xfrm>
            <a:prstGeom prst="rect">
              <a:avLst/>
            </a:prstGeom>
          </p:spPr>
          <p:txBody>
            <a:bodyPr lIns="50800" tIns="50800" rIns="50800" bIns="50800" rtlCol="0" anchor="ctr"/>
            <a:lstStyle/>
            <a:p>
              <a:pPr algn="ctr">
                <a:lnSpc>
                  <a:spcPts val="2520"/>
                </a:lnSpc>
                <a:spcBef>
                  <a:spcPct val="0"/>
                </a:spcBef>
              </a:pPr>
              <a:endParaRPr/>
            </a:p>
          </p:txBody>
        </p:sp>
      </p:grpSp>
      <p:grpSp>
        <p:nvGrpSpPr>
          <p:cNvPr id="32" name="Group 32"/>
          <p:cNvGrpSpPr/>
          <p:nvPr/>
        </p:nvGrpSpPr>
        <p:grpSpPr>
          <a:xfrm>
            <a:off x="5867508" y="8096793"/>
            <a:ext cx="1224627" cy="1309082"/>
            <a:chOff x="0" y="0"/>
            <a:chExt cx="376291" cy="402242"/>
          </a:xfrm>
        </p:grpSpPr>
        <p:sp>
          <p:nvSpPr>
            <p:cNvPr id="33" name="Freeform 33"/>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F5D142"/>
            </a:solidFill>
            <a:ln w="19050" cap="sq">
              <a:solidFill>
                <a:srgbClr val="31313D"/>
              </a:solidFill>
              <a:prstDash val="dash"/>
              <a:miter/>
            </a:ln>
          </p:spPr>
        </p:sp>
        <p:sp>
          <p:nvSpPr>
            <p:cNvPr id="34" name="TextBox 34"/>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35" name="Group 35"/>
          <p:cNvGrpSpPr/>
          <p:nvPr/>
        </p:nvGrpSpPr>
        <p:grpSpPr>
          <a:xfrm>
            <a:off x="10766014" y="8096793"/>
            <a:ext cx="1224627" cy="1309082"/>
            <a:chOff x="0" y="0"/>
            <a:chExt cx="376291" cy="402242"/>
          </a:xfrm>
        </p:grpSpPr>
        <p:sp>
          <p:nvSpPr>
            <p:cNvPr id="36" name="Freeform 36"/>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F1EAFF"/>
            </a:solidFill>
            <a:ln w="19050" cap="sq">
              <a:solidFill>
                <a:srgbClr val="31313D"/>
              </a:solidFill>
              <a:prstDash val="dash"/>
              <a:miter/>
            </a:ln>
          </p:spPr>
        </p:sp>
        <p:sp>
          <p:nvSpPr>
            <p:cNvPr id="37" name="TextBox 37"/>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38" name="Group 38"/>
          <p:cNvGrpSpPr/>
          <p:nvPr/>
        </p:nvGrpSpPr>
        <p:grpSpPr>
          <a:xfrm>
            <a:off x="2223477" y="3856415"/>
            <a:ext cx="1224627" cy="1309082"/>
            <a:chOff x="0" y="0"/>
            <a:chExt cx="376291" cy="402242"/>
          </a:xfrm>
        </p:grpSpPr>
        <p:sp>
          <p:nvSpPr>
            <p:cNvPr id="39" name="Freeform 39"/>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FDF4E5"/>
            </a:solidFill>
            <a:ln w="19050" cap="sq">
              <a:solidFill>
                <a:srgbClr val="31313D"/>
              </a:solidFill>
              <a:prstDash val="dash"/>
              <a:miter/>
            </a:ln>
          </p:spPr>
        </p:sp>
        <p:sp>
          <p:nvSpPr>
            <p:cNvPr id="40" name="TextBox 40"/>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41" name="Group 41"/>
          <p:cNvGrpSpPr/>
          <p:nvPr/>
        </p:nvGrpSpPr>
        <p:grpSpPr>
          <a:xfrm>
            <a:off x="7121984" y="3856415"/>
            <a:ext cx="1224627" cy="1309082"/>
            <a:chOff x="0" y="0"/>
            <a:chExt cx="376291" cy="402242"/>
          </a:xfrm>
        </p:grpSpPr>
        <p:sp>
          <p:nvSpPr>
            <p:cNvPr id="42" name="Freeform 42"/>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E6F7E3"/>
            </a:solidFill>
            <a:ln w="19050" cap="sq">
              <a:solidFill>
                <a:srgbClr val="31313D"/>
              </a:solidFill>
              <a:prstDash val="dash"/>
              <a:miter/>
            </a:ln>
          </p:spPr>
        </p:sp>
        <p:sp>
          <p:nvSpPr>
            <p:cNvPr id="43" name="TextBox 43"/>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44" name="Group 44"/>
          <p:cNvGrpSpPr/>
          <p:nvPr/>
        </p:nvGrpSpPr>
        <p:grpSpPr>
          <a:xfrm>
            <a:off x="3448104" y="3856415"/>
            <a:ext cx="1224627" cy="1309082"/>
            <a:chOff x="0" y="0"/>
            <a:chExt cx="376291" cy="402242"/>
          </a:xfrm>
        </p:grpSpPr>
        <p:sp>
          <p:nvSpPr>
            <p:cNvPr id="45" name="Freeform 45"/>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EAF2FC"/>
            </a:solidFill>
            <a:ln w="19050" cap="sq">
              <a:solidFill>
                <a:srgbClr val="31313D"/>
              </a:solidFill>
              <a:prstDash val="dash"/>
              <a:miter/>
            </a:ln>
          </p:spPr>
        </p:sp>
        <p:sp>
          <p:nvSpPr>
            <p:cNvPr id="46" name="TextBox 46"/>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47" name="Group 47"/>
          <p:cNvGrpSpPr/>
          <p:nvPr/>
        </p:nvGrpSpPr>
        <p:grpSpPr>
          <a:xfrm>
            <a:off x="8346611" y="3856415"/>
            <a:ext cx="1224627" cy="1309082"/>
            <a:chOff x="0" y="0"/>
            <a:chExt cx="376291" cy="402242"/>
          </a:xfrm>
        </p:grpSpPr>
        <p:sp>
          <p:nvSpPr>
            <p:cNvPr id="48" name="Freeform 48"/>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E78F1B"/>
            </a:solidFill>
            <a:ln w="19050" cap="sq">
              <a:solidFill>
                <a:srgbClr val="31313D"/>
              </a:solidFill>
              <a:prstDash val="dash"/>
              <a:miter/>
            </a:ln>
          </p:spPr>
        </p:sp>
        <p:sp>
          <p:nvSpPr>
            <p:cNvPr id="49" name="TextBox 49"/>
            <p:cNvSpPr txBox="1"/>
            <p:nvPr/>
          </p:nvSpPr>
          <p:spPr>
            <a:xfrm>
              <a:off x="0" y="-28575"/>
              <a:ext cx="376291" cy="430817"/>
            </a:xfrm>
            <a:prstGeom prst="rect">
              <a:avLst/>
            </a:prstGeom>
          </p:spPr>
          <p:txBody>
            <a:bodyPr lIns="50800" tIns="50800" rIns="50800" bIns="50800" rtlCol="0" anchor="ctr"/>
            <a:lstStyle/>
            <a:p>
              <a:pPr algn="ctr">
                <a:lnSpc>
                  <a:spcPts val="2520"/>
                </a:lnSpc>
                <a:spcBef>
                  <a:spcPct val="0"/>
                </a:spcBef>
              </a:pPr>
              <a:endParaRPr/>
            </a:p>
          </p:txBody>
        </p:sp>
      </p:grpSp>
      <p:grpSp>
        <p:nvGrpSpPr>
          <p:cNvPr id="50" name="Group 50"/>
          <p:cNvGrpSpPr/>
          <p:nvPr/>
        </p:nvGrpSpPr>
        <p:grpSpPr>
          <a:xfrm>
            <a:off x="4672730" y="3856415"/>
            <a:ext cx="1224627" cy="1309082"/>
            <a:chOff x="0" y="0"/>
            <a:chExt cx="376291" cy="402242"/>
          </a:xfrm>
        </p:grpSpPr>
        <p:sp>
          <p:nvSpPr>
            <p:cNvPr id="51" name="Freeform 51"/>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F2EEF7"/>
            </a:solidFill>
            <a:ln w="19050" cap="sq">
              <a:solidFill>
                <a:srgbClr val="31313D"/>
              </a:solidFill>
              <a:prstDash val="dash"/>
              <a:miter/>
            </a:ln>
          </p:spPr>
        </p:sp>
        <p:sp>
          <p:nvSpPr>
            <p:cNvPr id="52" name="TextBox 52"/>
            <p:cNvSpPr txBox="1"/>
            <p:nvPr/>
          </p:nvSpPr>
          <p:spPr>
            <a:xfrm>
              <a:off x="0" y="-28575"/>
              <a:ext cx="376291" cy="430817"/>
            </a:xfrm>
            <a:prstGeom prst="rect">
              <a:avLst/>
            </a:prstGeom>
          </p:spPr>
          <p:txBody>
            <a:bodyPr lIns="50800" tIns="50800" rIns="50800" bIns="50800" rtlCol="0" anchor="ctr"/>
            <a:lstStyle/>
            <a:p>
              <a:pPr algn="ctr">
                <a:lnSpc>
                  <a:spcPts val="2520"/>
                </a:lnSpc>
                <a:spcBef>
                  <a:spcPct val="0"/>
                </a:spcBef>
              </a:pPr>
              <a:endParaRPr/>
            </a:p>
          </p:txBody>
        </p:sp>
      </p:grpSp>
      <p:grpSp>
        <p:nvGrpSpPr>
          <p:cNvPr id="53" name="Group 53"/>
          <p:cNvGrpSpPr/>
          <p:nvPr/>
        </p:nvGrpSpPr>
        <p:grpSpPr>
          <a:xfrm>
            <a:off x="5897357" y="3856415"/>
            <a:ext cx="1224627" cy="1309082"/>
            <a:chOff x="0" y="0"/>
            <a:chExt cx="376291" cy="402242"/>
          </a:xfrm>
        </p:grpSpPr>
        <p:sp>
          <p:nvSpPr>
            <p:cNvPr id="54" name="Freeform 54"/>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FAF0E7"/>
            </a:solidFill>
            <a:ln w="19050" cap="sq">
              <a:solidFill>
                <a:srgbClr val="31313D"/>
              </a:solidFill>
              <a:prstDash val="dash"/>
              <a:miter/>
            </a:ln>
          </p:spPr>
        </p:sp>
        <p:sp>
          <p:nvSpPr>
            <p:cNvPr id="55" name="TextBox 55"/>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56" name="Group 56"/>
          <p:cNvGrpSpPr/>
          <p:nvPr/>
        </p:nvGrpSpPr>
        <p:grpSpPr>
          <a:xfrm>
            <a:off x="2223477" y="2442557"/>
            <a:ext cx="1224627" cy="1309082"/>
            <a:chOff x="0" y="0"/>
            <a:chExt cx="376291" cy="402242"/>
          </a:xfrm>
        </p:grpSpPr>
        <p:sp>
          <p:nvSpPr>
            <p:cNvPr id="57" name="Freeform 57"/>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E36444"/>
            </a:solidFill>
            <a:ln w="19050" cap="sq">
              <a:solidFill>
                <a:srgbClr val="31313D"/>
              </a:solidFill>
              <a:prstDash val="dash"/>
              <a:miter/>
            </a:ln>
          </p:spPr>
        </p:sp>
        <p:sp>
          <p:nvSpPr>
            <p:cNvPr id="58" name="TextBox 58"/>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59" name="Group 59"/>
          <p:cNvGrpSpPr/>
          <p:nvPr/>
        </p:nvGrpSpPr>
        <p:grpSpPr>
          <a:xfrm>
            <a:off x="7121984" y="2442557"/>
            <a:ext cx="1224627" cy="1309082"/>
            <a:chOff x="0" y="0"/>
            <a:chExt cx="376291" cy="402242"/>
          </a:xfrm>
        </p:grpSpPr>
        <p:sp>
          <p:nvSpPr>
            <p:cNvPr id="60" name="Freeform 60"/>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EA9345"/>
            </a:solidFill>
            <a:ln w="19050" cap="sq">
              <a:solidFill>
                <a:srgbClr val="31313D"/>
              </a:solidFill>
              <a:prstDash val="dash"/>
              <a:miter/>
            </a:ln>
          </p:spPr>
        </p:sp>
        <p:sp>
          <p:nvSpPr>
            <p:cNvPr id="61" name="TextBox 61"/>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62" name="Group 62"/>
          <p:cNvGrpSpPr/>
          <p:nvPr/>
        </p:nvGrpSpPr>
        <p:grpSpPr>
          <a:xfrm>
            <a:off x="3448104" y="2442557"/>
            <a:ext cx="1224627" cy="1309082"/>
            <a:chOff x="0" y="0"/>
            <a:chExt cx="376291" cy="402242"/>
          </a:xfrm>
        </p:grpSpPr>
        <p:sp>
          <p:nvSpPr>
            <p:cNvPr id="63" name="Freeform 63"/>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605CCF"/>
            </a:solidFill>
            <a:ln w="19050" cap="sq">
              <a:solidFill>
                <a:srgbClr val="31313D"/>
              </a:solidFill>
              <a:prstDash val="dash"/>
              <a:miter/>
            </a:ln>
          </p:spPr>
        </p:sp>
        <p:sp>
          <p:nvSpPr>
            <p:cNvPr id="64" name="TextBox 64"/>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65" name="Group 65"/>
          <p:cNvGrpSpPr/>
          <p:nvPr/>
        </p:nvGrpSpPr>
        <p:grpSpPr>
          <a:xfrm>
            <a:off x="4672730" y="2442557"/>
            <a:ext cx="1224627" cy="1309082"/>
            <a:chOff x="0" y="0"/>
            <a:chExt cx="376291" cy="402242"/>
          </a:xfrm>
        </p:grpSpPr>
        <p:sp>
          <p:nvSpPr>
            <p:cNvPr id="66" name="Freeform 66"/>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84B0F9"/>
            </a:solidFill>
            <a:ln w="19050" cap="sq">
              <a:solidFill>
                <a:srgbClr val="31313D"/>
              </a:solidFill>
              <a:prstDash val="dash"/>
              <a:miter/>
            </a:ln>
          </p:spPr>
        </p:sp>
        <p:sp>
          <p:nvSpPr>
            <p:cNvPr id="67" name="TextBox 67"/>
            <p:cNvSpPr txBox="1"/>
            <p:nvPr/>
          </p:nvSpPr>
          <p:spPr>
            <a:xfrm>
              <a:off x="0" y="-28575"/>
              <a:ext cx="376291" cy="430817"/>
            </a:xfrm>
            <a:prstGeom prst="rect">
              <a:avLst/>
            </a:prstGeom>
          </p:spPr>
          <p:txBody>
            <a:bodyPr lIns="50800" tIns="50800" rIns="50800" bIns="50800" rtlCol="0" anchor="ctr"/>
            <a:lstStyle/>
            <a:p>
              <a:pPr algn="ctr">
                <a:lnSpc>
                  <a:spcPts val="2520"/>
                </a:lnSpc>
                <a:spcBef>
                  <a:spcPct val="0"/>
                </a:spcBef>
              </a:pPr>
              <a:endParaRPr/>
            </a:p>
          </p:txBody>
        </p:sp>
      </p:grpSp>
      <p:grpSp>
        <p:nvGrpSpPr>
          <p:cNvPr id="68" name="Group 68"/>
          <p:cNvGrpSpPr/>
          <p:nvPr/>
        </p:nvGrpSpPr>
        <p:grpSpPr>
          <a:xfrm>
            <a:off x="5897357" y="2442557"/>
            <a:ext cx="1224627" cy="1309082"/>
            <a:chOff x="0" y="0"/>
            <a:chExt cx="376291" cy="402242"/>
          </a:xfrm>
        </p:grpSpPr>
        <p:sp>
          <p:nvSpPr>
            <p:cNvPr id="69" name="Freeform 69"/>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FBF3F1"/>
            </a:solidFill>
            <a:ln w="19050" cap="sq">
              <a:solidFill>
                <a:srgbClr val="31313D"/>
              </a:solidFill>
              <a:prstDash val="dash"/>
              <a:miter/>
            </a:ln>
          </p:spPr>
        </p:sp>
        <p:sp>
          <p:nvSpPr>
            <p:cNvPr id="70" name="TextBox 70"/>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71" name="Group 71"/>
          <p:cNvGrpSpPr/>
          <p:nvPr/>
        </p:nvGrpSpPr>
        <p:grpSpPr>
          <a:xfrm>
            <a:off x="2223477" y="5270272"/>
            <a:ext cx="1224627" cy="1309082"/>
            <a:chOff x="0" y="0"/>
            <a:chExt cx="376291" cy="402242"/>
          </a:xfrm>
        </p:grpSpPr>
        <p:sp>
          <p:nvSpPr>
            <p:cNvPr id="72" name="Freeform 72"/>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466AFD"/>
            </a:solidFill>
            <a:ln w="19050" cap="sq">
              <a:solidFill>
                <a:srgbClr val="31313D"/>
              </a:solidFill>
              <a:prstDash val="dash"/>
              <a:miter/>
            </a:ln>
          </p:spPr>
        </p:sp>
        <p:sp>
          <p:nvSpPr>
            <p:cNvPr id="73" name="TextBox 73"/>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74" name="Group 74"/>
          <p:cNvGrpSpPr/>
          <p:nvPr/>
        </p:nvGrpSpPr>
        <p:grpSpPr>
          <a:xfrm>
            <a:off x="3448104" y="5270272"/>
            <a:ext cx="1224627" cy="1309082"/>
            <a:chOff x="0" y="0"/>
            <a:chExt cx="376291" cy="402242"/>
          </a:xfrm>
        </p:grpSpPr>
        <p:sp>
          <p:nvSpPr>
            <p:cNvPr id="75" name="Freeform 75"/>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50BFFE"/>
            </a:solidFill>
            <a:ln w="19050" cap="sq">
              <a:solidFill>
                <a:srgbClr val="31313D"/>
              </a:solidFill>
              <a:prstDash val="dash"/>
              <a:miter/>
            </a:ln>
          </p:spPr>
        </p:sp>
        <p:sp>
          <p:nvSpPr>
            <p:cNvPr id="76" name="TextBox 76"/>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77" name="Group 77"/>
          <p:cNvGrpSpPr/>
          <p:nvPr/>
        </p:nvGrpSpPr>
        <p:grpSpPr>
          <a:xfrm>
            <a:off x="4672730" y="5270272"/>
            <a:ext cx="1224627" cy="1309082"/>
            <a:chOff x="0" y="0"/>
            <a:chExt cx="376291" cy="402242"/>
          </a:xfrm>
        </p:grpSpPr>
        <p:sp>
          <p:nvSpPr>
            <p:cNvPr id="78" name="Freeform 78"/>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82D5FE"/>
            </a:solidFill>
            <a:ln w="19050" cap="sq">
              <a:solidFill>
                <a:srgbClr val="31313D"/>
              </a:solidFill>
              <a:prstDash val="dash"/>
              <a:miter/>
            </a:ln>
          </p:spPr>
        </p:sp>
        <p:sp>
          <p:nvSpPr>
            <p:cNvPr id="79" name="TextBox 79"/>
            <p:cNvSpPr txBox="1"/>
            <p:nvPr/>
          </p:nvSpPr>
          <p:spPr>
            <a:xfrm>
              <a:off x="0" y="-28575"/>
              <a:ext cx="376291" cy="430817"/>
            </a:xfrm>
            <a:prstGeom prst="rect">
              <a:avLst/>
            </a:prstGeom>
          </p:spPr>
          <p:txBody>
            <a:bodyPr lIns="50800" tIns="50800" rIns="50800" bIns="50800" rtlCol="0" anchor="ctr"/>
            <a:lstStyle/>
            <a:p>
              <a:pPr algn="ctr">
                <a:lnSpc>
                  <a:spcPts val="2520"/>
                </a:lnSpc>
                <a:spcBef>
                  <a:spcPct val="0"/>
                </a:spcBef>
              </a:pPr>
              <a:endParaRPr/>
            </a:p>
          </p:txBody>
        </p:sp>
      </p:grpSp>
      <p:grpSp>
        <p:nvGrpSpPr>
          <p:cNvPr id="80" name="Group 80"/>
          <p:cNvGrpSpPr/>
          <p:nvPr/>
        </p:nvGrpSpPr>
        <p:grpSpPr>
          <a:xfrm>
            <a:off x="5897357" y="5270272"/>
            <a:ext cx="1224627" cy="1309082"/>
            <a:chOff x="0" y="0"/>
            <a:chExt cx="376291" cy="402242"/>
          </a:xfrm>
        </p:grpSpPr>
        <p:sp>
          <p:nvSpPr>
            <p:cNvPr id="81" name="Freeform 81"/>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CDEEFF"/>
            </a:solidFill>
            <a:ln w="19050" cap="sq">
              <a:solidFill>
                <a:srgbClr val="31313D"/>
              </a:solidFill>
              <a:prstDash val="dash"/>
              <a:miter/>
            </a:ln>
          </p:spPr>
        </p:sp>
        <p:sp>
          <p:nvSpPr>
            <p:cNvPr id="82" name="TextBox 82"/>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83" name="Group 83"/>
          <p:cNvGrpSpPr/>
          <p:nvPr/>
        </p:nvGrpSpPr>
        <p:grpSpPr>
          <a:xfrm>
            <a:off x="9571237" y="5270272"/>
            <a:ext cx="1224627" cy="1309082"/>
            <a:chOff x="0" y="0"/>
            <a:chExt cx="376291" cy="402242"/>
          </a:xfrm>
        </p:grpSpPr>
        <p:sp>
          <p:nvSpPr>
            <p:cNvPr id="84" name="Freeform 84"/>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CEEFE0"/>
            </a:solidFill>
            <a:ln w="19050" cap="sq">
              <a:solidFill>
                <a:srgbClr val="31313D"/>
              </a:solidFill>
              <a:prstDash val="dash"/>
              <a:miter/>
            </a:ln>
          </p:spPr>
        </p:sp>
        <p:sp>
          <p:nvSpPr>
            <p:cNvPr id="85" name="TextBox 85"/>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86" name="Group 86"/>
          <p:cNvGrpSpPr/>
          <p:nvPr/>
        </p:nvGrpSpPr>
        <p:grpSpPr>
          <a:xfrm>
            <a:off x="8346611" y="5270272"/>
            <a:ext cx="1224627" cy="1309082"/>
            <a:chOff x="0" y="0"/>
            <a:chExt cx="376291" cy="402242"/>
          </a:xfrm>
        </p:grpSpPr>
        <p:sp>
          <p:nvSpPr>
            <p:cNvPr id="87" name="Freeform 87"/>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FEF5F7"/>
            </a:solidFill>
            <a:ln w="19050" cap="sq">
              <a:solidFill>
                <a:srgbClr val="31313D"/>
              </a:solidFill>
              <a:prstDash val="dash"/>
              <a:miter/>
            </a:ln>
          </p:spPr>
        </p:sp>
        <p:sp>
          <p:nvSpPr>
            <p:cNvPr id="88" name="TextBox 88"/>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89" name="Group 89"/>
          <p:cNvGrpSpPr/>
          <p:nvPr/>
        </p:nvGrpSpPr>
        <p:grpSpPr>
          <a:xfrm>
            <a:off x="7121984" y="5270272"/>
            <a:ext cx="1224627" cy="1309082"/>
            <a:chOff x="0" y="0"/>
            <a:chExt cx="376291" cy="402242"/>
          </a:xfrm>
        </p:grpSpPr>
        <p:sp>
          <p:nvSpPr>
            <p:cNvPr id="90" name="Freeform 90"/>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EDF0FF"/>
            </a:solidFill>
            <a:ln w="19050" cap="sq">
              <a:solidFill>
                <a:srgbClr val="31313D"/>
              </a:solidFill>
              <a:prstDash val="dash"/>
              <a:miter/>
            </a:ln>
          </p:spPr>
        </p:sp>
        <p:sp>
          <p:nvSpPr>
            <p:cNvPr id="91" name="TextBox 91"/>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92" name="Group 92"/>
          <p:cNvGrpSpPr/>
          <p:nvPr/>
        </p:nvGrpSpPr>
        <p:grpSpPr>
          <a:xfrm>
            <a:off x="2193628" y="6683532"/>
            <a:ext cx="1224627" cy="1309082"/>
            <a:chOff x="0" y="0"/>
            <a:chExt cx="376291" cy="402242"/>
          </a:xfrm>
        </p:grpSpPr>
        <p:sp>
          <p:nvSpPr>
            <p:cNvPr id="93" name="Freeform 93"/>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5A7C3E"/>
            </a:solidFill>
            <a:ln w="19050" cap="sq">
              <a:solidFill>
                <a:srgbClr val="31313D"/>
              </a:solidFill>
              <a:prstDash val="dash"/>
              <a:miter/>
            </a:ln>
          </p:spPr>
        </p:sp>
        <p:sp>
          <p:nvSpPr>
            <p:cNvPr id="94" name="TextBox 94"/>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95" name="Group 95"/>
          <p:cNvGrpSpPr/>
          <p:nvPr/>
        </p:nvGrpSpPr>
        <p:grpSpPr>
          <a:xfrm>
            <a:off x="3418254" y="6683532"/>
            <a:ext cx="1224627" cy="1309082"/>
            <a:chOff x="0" y="0"/>
            <a:chExt cx="376291" cy="402242"/>
          </a:xfrm>
        </p:grpSpPr>
        <p:sp>
          <p:nvSpPr>
            <p:cNvPr id="96" name="Freeform 96"/>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F9FAF5"/>
            </a:solidFill>
            <a:ln w="19050" cap="sq">
              <a:solidFill>
                <a:srgbClr val="31313D"/>
              </a:solidFill>
              <a:prstDash val="dash"/>
              <a:miter/>
            </a:ln>
          </p:spPr>
        </p:sp>
        <p:sp>
          <p:nvSpPr>
            <p:cNvPr id="97" name="TextBox 97"/>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98" name="Group 98"/>
          <p:cNvGrpSpPr/>
          <p:nvPr/>
        </p:nvGrpSpPr>
        <p:grpSpPr>
          <a:xfrm>
            <a:off x="4642881" y="6683532"/>
            <a:ext cx="1224627" cy="1309082"/>
            <a:chOff x="0" y="0"/>
            <a:chExt cx="376291" cy="402242"/>
          </a:xfrm>
        </p:grpSpPr>
        <p:sp>
          <p:nvSpPr>
            <p:cNvPr id="99" name="Freeform 99"/>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FCE9E1"/>
            </a:solidFill>
            <a:ln w="19050" cap="sq">
              <a:solidFill>
                <a:srgbClr val="31313D"/>
              </a:solidFill>
              <a:prstDash val="dash"/>
              <a:miter/>
            </a:ln>
          </p:spPr>
        </p:sp>
        <p:sp>
          <p:nvSpPr>
            <p:cNvPr id="100" name="TextBox 100"/>
            <p:cNvSpPr txBox="1"/>
            <p:nvPr/>
          </p:nvSpPr>
          <p:spPr>
            <a:xfrm>
              <a:off x="0" y="-28575"/>
              <a:ext cx="376291" cy="430817"/>
            </a:xfrm>
            <a:prstGeom prst="rect">
              <a:avLst/>
            </a:prstGeom>
          </p:spPr>
          <p:txBody>
            <a:bodyPr lIns="50800" tIns="50800" rIns="50800" bIns="50800" rtlCol="0" anchor="ctr"/>
            <a:lstStyle/>
            <a:p>
              <a:pPr algn="ctr">
                <a:lnSpc>
                  <a:spcPts val="2520"/>
                </a:lnSpc>
                <a:spcBef>
                  <a:spcPct val="0"/>
                </a:spcBef>
              </a:pPr>
              <a:endParaRPr/>
            </a:p>
          </p:txBody>
        </p:sp>
      </p:grpSp>
      <p:grpSp>
        <p:nvGrpSpPr>
          <p:cNvPr id="101" name="Group 101"/>
          <p:cNvGrpSpPr/>
          <p:nvPr/>
        </p:nvGrpSpPr>
        <p:grpSpPr>
          <a:xfrm>
            <a:off x="5867508" y="6683532"/>
            <a:ext cx="1224627" cy="1309082"/>
            <a:chOff x="0" y="0"/>
            <a:chExt cx="376291" cy="402242"/>
          </a:xfrm>
        </p:grpSpPr>
        <p:sp>
          <p:nvSpPr>
            <p:cNvPr id="102" name="Freeform 102"/>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EDD8ED"/>
            </a:solidFill>
            <a:ln w="19050" cap="sq">
              <a:solidFill>
                <a:srgbClr val="31313D"/>
              </a:solidFill>
              <a:prstDash val="dash"/>
              <a:miter/>
            </a:ln>
          </p:spPr>
        </p:sp>
        <p:sp>
          <p:nvSpPr>
            <p:cNvPr id="103" name="TextBox 103"/>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104" name="Group 104"/>
          <p:cNvGrpSpPr/>
          <p:nvPr/>
        </p:nvGrpSpPr>
        <p:grpSpPr>
          <a:xfrm>
            <a:off x="9541388" y="6683532"/>
            <a:ext cx="1224627" cy="1309082"/>
            <a:chOff x="0" y="0"/>
            <a:chExt cx="376291" cy="402242"/>
          </a:xfrm>
        </p:grpSpPr>
        <p:sp>
          <p:nvSpPr>
            <p:cNvPr id="105" name="Freeform 105"/>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FADDCA"/>
            </a:solidFill>
            <a:ln w="19050" cap="sq">
              <a:solidFill>
                <a:srgbClr val="31313D"/>
              </a:solidFill>
              <a:prstDash val="dash"/>
              <a:miter/>
            </a:ln>
          </p:spPr>
        </p:sp>
        <p:sp>
          <p:nvSpPr>
            <p:cNvPr id="106" name="TextBox 106"/>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107" name="Group 107"/>
          <p:cNvGrpSpPr/>
          <p:nvPr/>
        </p:nvGrpSpPr>
        <p:grpSpPr>
          <a:xfrm>
            <a:off x="8316761" y="6683532"/>
            <a:ext cx="1224627" cy="1309082"/>
            <a:chOff x="0" y="0"/>
            <a:chExt cx="376291" cy="402242"/>
          </a:xfrm>
        </p:grpSpPr>
        <p:sp>
          <p:nvSpPr>
            <p:cNvPr id="108" name="Freeform 108"/>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F06E62"/>
            </a:solidFill>
            <a:ln w="19050" cap="sq">
              <a:solidFill>
                <a:srgbClr val="31313D"/>
              </a:solidFill>
              <a:prstDash val="dash"/>
              <a:miter/>
            </a:ln>
          </p:spPr>
        </p:sp>
        <p:sp>
          <p:nvSpPr>
            <p:cNvPr id="109" name="TextBox 109"/>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110" name="Group 110"/>
          <p:cNvGrpSpPr/>
          <p:nvPr/>
        </p:nvGrpSpPr>
        <p:grpSpPr>
          <a:xfrm>
            <a:off x="7092134" y="6683532"/>
            <a:ext cx="1224627" cy="1309082"/>
            <a:chOff x="0" y="0"/>
            <a:chExt cx="376291" cy="402242"/>
          </a:xfrm>
        </p:grpSpPr>
        <p:sp>
          <p:nvSpPr>
            <p:cNvPr id="111" name="Freeform 111"/>
            <p:cNvSpPr/>
            <p:nvPr/>
          </p:nvSpPr>
          <p:spPr>
            <a:xfrm>
              <a:off x="0" y="0"/>
              <a:ext cx="376291" cy="402242"/>
            </a:xfrm>
            <a:custGeom>
              <a:avLst/>
              <a:gdLst/>
              <a:ahLst/>
              <a:cxnLst/>
              <a:rect l="l" t="t" r="r" b="b"/>
              <a:pathLst>
                <a:path w="376291" h="402242">
                  <a:moveTo>
                    <a:pt x="0" y="0"/>
                  </a:moveTo>
                  <a:lnTo>
                    <a:pt x="376291" y="0"/>
                  </a:lnTo>
                  <a:lnTo>
                    <a:pt x="376291" y="402242"/>
                  </a:lnTo>
                  <a:lnTo>
                    <a:pt x="0" y="402242"/>
                  </a:lnTo>
                  <a:close/>
                </a:path>
              </a:pathLst>
            </a:custGeom>
            <a:solidFill>
              <a:srgbClr val="EBEFE8"/>
            </a:solidFill>
            <a:ln w="19050" cap="sq">
              <a:solidFill>
                <a:srgbClr val="31313D"/>
              </a:solidFill>
              <a:prstDash val="dash"/>
              <a:miter/>
            </a:ln>
          </p:spPr>
        </p:sp>
        <p:sp>
          <p:nvSpPr>
            <p:cNvPr id="112" name="TextBox 112"/>
            <p:cNvSpPr txBox="1"/>
            <p:nvPr/>
          </p:nvSpPr>
          <p:spPr>
            <a:xfrm>
              <a:off x="0" y="-38100"/>
              <a:ext cx="376291" cy="440342"/>
            </a:xfrm>
            <a:prstGeom prst="rect">
              <a:avLst/>
            </a:prstGeom>
          </p:spPr>
          <p:txBody>
            <a:bodyPr lIns="50800" tIns="50800" rIns="50800" bIns="50800" rtlCol="0" anchor="ctr"/>
            <a:lstStyle/>
            <a:p>
              <a:pPr algn="ctr">
                <a:lnSpc>
                  <a:spcPts val="2659"/>
                </a:lnSpc>
                <a:spcBef>
                  <a:spcPct val="0"/>
                </a:spcBef>
              </a:pPr>
              <a:endParaRPr/>
            </a:p>
          </p:txBody>
        </p:sp>
      </p:grpSp>
      <p:grpSp>
        <p:nvGrpSpPr>
          <p:cNvPr id="113" name="Group 113"/>
          <p:cNvGrpSpPr/>
          <p:nvPr/>
        </p:nvGrpSpPr>
        <p:grpSpPr>
          <a:xfrm>
            <a:off x="1058550" y="1324648"/>
            <a:ext cx="709355" cy="696279"/>
            <a:chOff x="0" y="0"/>
            <a:chExt cx="812800" cy="797817"/>
          </a:xfrm>
        </p:grpSpPr>
        <p:sp>
          <p:nvSpPr>
            <p:cNvPr id="114" name="Freeform 114"/>
            <p:cNvSpPr/>
            <p:nvPr/>
          </p:nvSpPr>
          <p:spPr>
            <a:xfrm>
              <a:off x="0" y="0"/>
              <a:ext cx="812800" cy="797817"/>
            </a:xfrm>
            <a:custGeom>
              <a:avLst/>
              <a:gdLst/>
              <a:ahLst/>
              <a:cxnLst/>
              <a:rect l="l" t="t" r="r" b="b"/>
              <a:pathLst>
                <a:path w="812800" h="797817">
                  <a:moveTo>
                    <a:pt x="406400" y="0"/>
                  </a:moveTo>
                  <a:cubicBezTo>
                    <a:pt x="181951" y="0"/>
                    <a:pt x="0" y="178597"/>
                    <a:pt x="0" y="398908"/>
                  </a:cubicBezTo>
                  <a:cubicBezTo>
                    <a:pt x="0" y="619219"/>
                    <a:pt x="181951" y="797817"/>
                    <a:pt x="406400" y="797817"/>
                  </a:cubicBezTo>
                  <a:cubicBezTo>
                    <a:pt x="630849" y="797817"/>
                    <a:pt x="812800" y="619219"/>
                    <a:pt x="812800" y="398908"/>
                  </a:cubicBezTo>
                  <a:cubicBezTo>
                    <a:pt x="812800" y="178597"/>
                    <a:pt x="630849" y="0"/>
                    <a:pt x="406400" y="0"/>
                  </a:cubicBezTo>
                  <a:close/>
                </a:path>
              </a:pathLst>
            </a:custGeom>
            <a:solidFill>
              <a:srgbClr val="000000"/>
            </a:solidFill>
          </p:spPr>
        </p:sp>
        <p:sp>
          <p:nvSpPr>
            <p:cNvPr id="115" name="TextBox 115"/>
            <p:cNvSpPr txBox="1"/>
            <p:nvPr/>
          </p:nvSpPr>
          <p:spPr>
            <a:xfrm>
              <a:off x="76200" y="27170"/>
              <a:ext cx="660400" cy="695851"/>
            </a:xfrm>
            <a:prstGeom prst="rect">
              <a:avLst/>
            </a:prstGeom>
          </p:spPr>
          <p:txBody>
            <a:bodyPr lIns="50800" tIns="50800" rIns="50800" bIns="50800" rtlCol="0" anchor="ctr"/>
            <a:lstStyle/>
            <a:p>
              <a:pPr algn="ctr">
                <a:lnSpc>
                  <a:spcPts val="3499"/>
                </a:lnSpc>
              </a:pPr>
              <a:r>
                <a:rPr lang="en-US" sz="2499" b="1">
                  <a:solidFill>
                    <a:srgbClr val="FFFFFF"/>
                  </a:solidFill>
                  <a:latin typeface="Canva Sans Bold"/>
                  <a:ea typeface="Canva Sans Bold"/>
                  <a:cs typeface="Canva Sans Bold"/>
                  <a:sym typeface="Canva Sans Bold"/>
                  <a:hlinkClick r:id="rId2" action="ppaction://hlinksldjump"/>
                </a:rPr>
                <a:t>1</a:t>
              </a:r>
            </a:p>
          </p:txBody>
        </p:sp>
      </p:grpSp>
      <p:grpSp>
        <p:nvGrpSpPr>
          <p:cNvPr id="116" name="Group 116"/>
          <p:cNvGrpSpPr/>
          <p:nvPr/>
        </p:nvGrpSpPr>
        <p:grpSpPr>
          <a:xfrm>
            <a:off x="1028700" y="8454889"/>
            <a:ext cx="709355" cy="696279"/>
            <a:chOff x="0" y="0"/>
            <a:chExt cx="812800" cy="797817"/>
          </a:xfrm>
        </p:grpSpPr>
        <p:sp>
          <p:nvSpPr>
            <p:cNvPr id="117" name="Freeform 117"/>
            <p:cNvSpPr/>
            <p:nvPr/>
          </p:nvSpPr>
          <p:spPr>
            <a:xfrm>
              <a:off x="0" y="0"/>
              <a:ext cx="812800" cy="797817"/>
            </a:xfrm>
            <a:custGeom>
              <a:avLst/>
              <a:gdLst/>
              <a:ahLst/>
              <a:cxnLst/>
              <a:rect l="l" t="t" r="r" b="b"/>
              <a:pathLst>
                <a:path w="812800" h="797817">
                  <a:moveTo>
                    <a:pt x="406400" y="0"/>
                  </a:moveTo>
                  <a:cubicBezTo>
                    <a:pt x="181951" y="0"/>
                    <a:pt x="0" y="178597"/>
                    <a:pt x="0" y="398908"/>
                  </a:cubicBezTo>
                  <a:cubicBezTo>
                    <a:pt x="0" y="619219"/>
                    <a:pt x="181951" y="797817"/>
                    <a:pt x="406400" y="797817"/>
                  </a:cubicBezTo>
                  <a:cubicBezTo>
                    <a:pt x="630849" y="797817"/>
                    <a:pt x="812800" y="619219"/>
                    <a:pt x="812800" y="398908"/>
                  </a:cubicBezTo>
                  <a:cubicBezTo>
                    <a:pt x="812800" y="178597"/>
                    <a:pt x="630849" y="0"/>
                    <a:pt x="406400" y="0"/>
                  </a:cubicBezTo>
                  <a:close/>
                </a:path>
              </a:pathLst>
            </a:custGeom>
            <a:solidFill>
              <a:srgbClr val="000000"/>
            </a:solidFill>
          </p:spPr>
        </p:sp>
        <p:sp>
          <p:nvSpPr>
            <p:cNvPr id="118" name="TextBox 118"/>
            <p:cNvSpPr txBox="1"/>
            <p:nvPr/>
          </p:nvSpPr>
          <p:spPr>
            <a:xfrm>
              <a:off x="76200" y="27170"/>
              <a:ext cx="660400" cy="695851"/>
            </a:xfrm>
            <a:prstGeom prst="rect">
              <a:avLst/>
            </a:prstGeom>
          </p:spPr>
          <p:txBody>
            <a:bodyPr lIns="50800" tIns="50800" rIns="50800" bIns="50800" rtlCol="0" anchor="ctr"/>
            <a:lstStyle/>
            <a:p>
              <a:pPr algn="ctr">
                <a:lnSpc>
                  <a:spcPts val="3499"/>
                </a:lnSpc>
              </a:pPr>
              <a:r>
                <a:rPr lang="en-US" sz="2499" b="1">
                  <a:solidFill>
                    <a:srgbClr val="FFFFFF"/>
                  </a:solidFill>
                  <a:latin typeface="Canva Sans Bold"/>
                  <a:ea typeface="Canva Sans Bold"/>
                  <a:cs typeface="Canva Sans Bold"/>
                  <a:sym typeface="Canva Sans Bold"/>
                </a:rPr>
                <a:t>6</a:t>
              </a:r>
            </a:p>
          </p:txBody>
        </p:sp>
      </p:grpSp>
      <p:grpSp>
        <p:nvGrpSpPr>
          <p:cNvPr id="119" name="Group 119"/>
          <p:cNvGrpSpPr/>
          <p:nvPr/>
        </p:nvGrpSpPr>
        <p:grpSpPr>
          <a:xfrm>
            <a:off x="1058550" y="4162816"/>
            <a:ext cx="709355" cy="696279"/>
            <a:chOff x="0" y="0"/>
            <a:chExt cx="812800" cy="797817"/>
          </a:xfrm>
        </p:grpSpPr>
        <p:sp>
          <p:nvSpPr>
            <p:cNvPr id="120" name="Freeform 120"/>
            <p:cNvSpPr/>
            <p:nvPr/>
          </p:nvSpPr>
          <p:spPr>
            <a:xfrm>
              <a:off x="0" y="0"/>
              <a:ext cx="812800" cy="797817"/>
            </a:xfrm>
            <a:custGeom>
              <a:avLst/>
              <a:gdLst/>
              <a:ahLst/>
              <a:cxnLst/>
              <a:rect l="l" t="t" r="r" b="b"/>
              <a:pathLst>
                <a:path w="812800" h="797817">
                  <a:moveTo>
                    <a:pt x="406400" y="0"/>
                  </a:moveTo>
                  <a:cubicBezTo>
                    <a:pt x="181951" y="0"/>
                    <a:pt x="0" y="178597"/>
                    <a:pt x="0" y="398908"/>
                  </a:cubicBezTo>
                  <a:cubicBezTo>
                    <a:pt x="0" y="619219"/>
                    <a:pt x="181951" y="797817"/>
                    <a:pt x="406400" y="797817"/>
                  </a:cubicBezTo>
                  <a:cubicBezTo>
                    <a:pt x="630849" y="797817"/>
                    <a:pt x="812800" y="619219"/>
                    <a:pt x="812800" y="398908"/>
                  </a:cubicBezTo>
                  <a:cubicBezTo>
                    <a:pt x="812800" y="178597"/>
                    <a:pt x="630849" y="0"/>
                    <a:pt x="406400" y="0"/>
                  </a:cubicBezTo>
                  <a:close/>
                </a:path>
              </a:pathLst>
            </a:custGeom>
            <a:solidFill>
              <a:srgbClr val="000000"/>
            </a:solidFill>
          </p:spPr>
        </p:sp>
        <p:sp>
          <p:nvSpPr>
            <p:cNvPr id="121" name="TextBox 121"/>
            <p:cNvSpPr txBox="1"/>
            <p:nvPr/>
          </p:nvSpPr>
          <p:spPr>
            <a:xfrm>
              <a:off x="76200" y="27170"/>
              <a:ext cx="660400" cy="695851"/>
            </a:xfrm>
            <a:prstGeom prst="rect">
              <a:avLst/>
            </a:prstGeom>
          </p:spPr>
          <p:txBody>
            <a:bodyPr lIns="50800" tIns="50800" rIns="50800" bIns="50800" rtlCol="0" anchor="ctr"/>
            <a:lstStyle/>
            <a:p>
              <a:pPr algn="ctr">
                <a:lnSpc>
                  <a:spcPts val="3499"/>
                </a:lnSpc>
              </a:pPr>
              <a:r>
                <a:rPr lang="en-US" sz="2499" b="1">
                  <a:solidFill>
                    <a:srgbClr val="FFFFFF"/>
                  </a:solidFill>
                  <a:latin typeface="Canva Sans Bold"/>
                  <a:ea typeface="Canva Sans Bold"/>
                  <a:cs typeface="Canva Sans Bold"/>
                  <a:sym typeface="Canva Sans Bold"/>
                  <a:hlinkClick r:id="rId3" tooltip="tel:4-"/>
                </a:rPr>
                <a:t>3</a:t>
              </a:r>
            </a:p>
          </p:txBody>
        </p:sp>
      </p:grpSp>
      <p:grpSp>
        <p:nvGrpSpPr>
          <p:cNvPr id="122" name="Group 122"/>
          <p:cNvGrpSpPr/>
          <p:nvPr/>
        </p:nvGrpSpPr>
        <p:grpSpPr>
          <a:xfrm>
            <a:off x="1058550" y="2754352"/>
            <a:ext cx="709355" cy="696279"/>
            <a:chOff x="0" y="0"/>
            <a:chExt cx="812800" cy="797817"/>
          </a:xfrm>
        </p:grpSpPr>
        <p:sp>
          <p:nvSpPr>
            <p:cNvPr id="123" name="Freeform 123"/>
            <p:cNvSpPr/>
            <p:nvPr/>
          </p:nvSpPr>
          <p:spPr>
            <a:xfrm>
              <a:off x="0" y="0"/>
              <a:ext cx="812800" cy="797817"/>
            </a:xfrm>
            <a:custGeom>
              <a:avLst/>
              <a:gdLst/>
              <a:ahLst/>
              <a:cxnLst/>
              <a:rect l="l" t="t" r="r" b="b"/>
              <a:pathLst>
                <a:path w="812800" h="797817">
                  <a:moveTo>
                    <a:pt x="406400" y="0"/>
                  </a:moveTo>
                  <a:cubicBezTo>
                    <a:pt x="181951" y="0"/>
                    <a:pt x="0" y="178597"/>
                    <a:pt x="0" y="398908"/>
                  </a:cubicBezTo>
                  <a:cubicBezTo>
                    <a:pt x="0" y="619219"/>
                    <a:pt x="181951" y="797817"/>
                    <a:pt x="406400" y="797817"/>
                  </a:cubicBezTo>
                  <a:cubicBezTo>
                    <a:pt x="630849" y="797817"/>
                    <a:pt x="812800" y="619219"/>
                    <a:pt x="812800" y="398908"/>
                  </a:cubicBezTo>
                  <a:cubicBezTo>
                    <a:pt x="812800" y="178597"/>
                    <a:pt x="630849" y="0"/>
                    <a:pt x="406400" y="0"/>
                  </a:cubicBezTo>
                  <a:close/>
                </a:path>
              </a:pathLst>
            </a:custGeom>
            <a:solidFill>
              <a:srgbClr val="000000"/>
            </a:solidFill>
          </p:spPr>
        </p:sp>
        <p:sp>
          <p:nvSpPr>
            <p:cNvPr id="124" name="TextBox 124"/>
            <p:cNvSpPr txBox="1"/>
            <p:nvPr/>
          </p:nvSpPr>
          <p:spPr>
            <a:xfrm>
              <a:off x="76200" y="27170"/>
              <a:ext cx="660400" cy="695851"/>
            </a:xfrm>
            <a:prstGeom prst="rect">
              <a:avLst/>
            </a:prstGeom>
          </p:spPr>
          <p:txBody>
            <a:bodyPr lIns="50800" tIns="50800" rIns="50800" bIns="50800" rtlCol="0" anchor="ctr"/>
            <a:lstStyle/>
            <a:p>
              <a:pPr algn="ctr">
                <a:lnSpc>
                  <a:spcPts val="3499"/>
                </a:lnSpc>
              </a:pPr>
              <a:r>
                <a:rPr lang="en-US" sz="2499" b="1">
                  <a:solidFill>
                    <a:srgbClr val="FFFFFF"/>
                  </a:solidFill>
                  <a:latin typeface="Canva Sans Bold"/>
                  <a:ea typeface="Canva Sans Bold"/>
                  <a:cs typeface="Canva Sans Bold"/>
                  <a:sym typeface="Canva Sans Bold"/>
                  <a:hlinkClick r:id="" action="ppaction://noaction"/>
                </a:rPr>
                <a:t>2</a:t>
              </a:r>
            </a:p>
          </p:txBody>
        </p:sp>
      </p:grpSp>
      <p:grpSp>
        <p:nvGrpSpPr>
          <p:cNvPr id="125" name="Group 125"/>
          <p:cNvGrpSpPr/>
          <p:nvPr/>
        </p:nvGrpSpPr>
        <p:grpSpPr>
          <a:xfrm>
            <a:off x="1058550" y="5595481"/>
            <a:ext cx="709355" cy="696279"/>
            <a:chOff x="0" y="0"/>
            <a:chExt cx="812800" cy="797817"/>
          </a:xfrm>
        </p:grpSpPr>
        <p:sp>
          <p:nvSpPr>
            <p:cNvPr id="126" name="Freeform 126"/>
            <p:cNvSpPr/>
            <p:nvPr/>
          </p:nvSpPr>
          <p:spPr>
            <a:xfrm>
              <a:off x="0" y="0"/>
              <a:ext cx="812800" cy="797817"/>
            </a:xfrm>
            <a:custGeom>
              <a:avLst/>
              <a:gdLst/>
              <a:ahLst/>
              <a:cxnLst/>
              <a:rect l="l" t="t" r="r" b="b"/>
              <a:pathLst>
                <a:path w="812800" h="797817">
                  <a:moveTo>
                    <a:pt x="406400" y="0"/>
                  </a:moveTo>
                  <a:cubicBezTo>
                    <a:pt x="181951" y="0"/>
                    <a:pt x="0" y="178597"/>
                    <a:pt x="0" y="398908"/>
                  </a:cubicBezTo>
                  <a:cubicBezTo>
                    <a:pt x="0" y="619219"/>
                    <a:pt x="181951" y="797817"/>
                    <a:pt x="406400" y="797817"/>
                  </a:cubicBezTo>
                  <a:cubicBezTo>
                    <a:pt x="630849" y="797817"/>
                    <a:pt x="812800" y="619219"/>
                    <a:pt x="812800" y="398908"/>
                  </a:cubicBezTo>
                  <a:cubicBezTo>
                    <a:pt x="812800" y="178597"/>
                    <a:pt x="630849" y="0"/>
                    <a:pt x="406400" y="0"/>
                  </a:cubicBezTo>
                  <a:close/>
                </a:path>
              </a:pathLst>
            </a:custGeom>
            <a:solidFill>
              <a:srgbClr val="000000"/>
            </a:solidFill>
          </p:spPr>
        </p:sp>
        <p:sp>
          <p:nvSpPr>
            <p:cNvPr id="127" name="TextBox 127"/>
            <p:cNvSpPr txBox="1"/>
            <p:nvPr/>
          </p:nvSpPr>
          <p:spPr>
            <a:xfrm>
              <a:off x="76200" y="27170"/>
              <a:ext cx="660400" cy="695851"/>
            </a:xfrm>
            <a:prstGeom prst="rect">
              <a:avLst/>
            </a:prstGeom>
          </p:spPr>
          <p:txBody>
            <a:bodyPr lIns="50800" tIns="50800" rIns="50800" bIns="50800" rtlCol="0" anchor="ctr"/>
            <a:lstStyle/>
            <a:p>
              <a:pPr algn="ctr">
                <a:lnSpc>
                  <a:spcPts val="3499"/>
                </a:lnSpc>
              </a:pPr>
              <a:r>
                <a:rPr lang="en-US" sz="2499" b="1">
                  <a:solidFill>
                    <a:srgbClr val="FFFFFF"/>
                  </a:solidFill>
                  <a:latin typeface="Canva Sans Bold"/>
                  <a:ea typeface="Canva Sans Bold"/>
                  <a:cs typeface="Canva Sans Bold"/>
                  <a:sym typeface="Canva Sans Bold"/>
                </a:rPr>
                <a:t>4</a:t>
              </a:r>
            </a:p>
          </p:txBody>
        </p:sp>
      </p:grpSp>
      <p:grpSp>
        <p:nvGrpSpPr>
          <p:cNvPr id="128" name="Group 128"/>
          <p:cNvGrpSpPr/>
          <p:nvPr/>
        </p:nvGrpSpPr>
        <p:grpSpPr>
          <a:xfrm>
            <a:off x="1028700" y="7025185"/>
            <a:ext cx="709355" cy="696279"/>
            <a:chOff x="0" y="0"/>
            <a:chExt cx="812800" cy="797817"/>
          </a:xfrm>
        </p:grpSpPr>
        <p:sp>
          <p:nvSpPr>
            <p:cNvPr id="129" name="Freeform 129"/>
            <p:cNvSpPr/>
            <p:nvPr/>
          </p:nvSpPr>
          <p:spPr>
            <a:xfrm>
              <a:off x="0" y="0"/>
              <a:ext cx="812800" cy="797817"/>
            </a:xfrm>
            <a:custGeom>
              <a:avLst/>
              <a:gdLst/>
              <a:ahLst/>
              <a:cxnLst/>
              <a:rect l="l" t="t" r="r" b="b"/>
              <a:pathLst>
                <a:path w="812800" h="797817">
                  <a:moveTo>
                    <a:pt x="406400" y="0"/>
                  </a:moveTo>
                  <a:cubicBezTo>
                    <a:pt x="181951" y="0"/>
                    <a:pt x="0" y="178597"/>
                    <a:pt x="0" y="398908"/>
                  </a:cubicBezTo>
                  <a:cubicBezTo>
                    <a:pt x="0" y="619219"/>
                    <a:pt x="181951" y="797817"/>
                    <a:pt x="406400" y="797817"/>
                  </a:cubicBezTo>
                  <a:cubicBezTo>
                    <a:pt x="630849" y="797817"/>
                    <a:pt x="812800" y="619219"/>
                    <a:pt x="812800" y="398908"/>
                  </a:cubicBezTo>
                  <a:cubicBezTo>
                    <a:pt x="812800" y="178597"/>
                    <a:pt x="630849" y="0"/>
                    <a:pt x="406400" y="0"/>
                  </a:cubicBezTo>
                  <a:close/>
                </a:path>
              </a:pathLst>
            </a:custGeom>
            <a:solidFill>
              <a:srgbClr val="000000"/>
            </a:solidFill>
          </p:spPr>
        </p:sp>
        <p:sp>
          <p:nvSpPr>
            <p:cNvPr id="130" name="TextBox 130"/>
            <p:cNvSpPr txBox="1"/>
            <p:nvPr/>
          </p:nvSpPr>
          <p:spPr>
            <a:xfrm>
              <a:off x="76200" y="27170"/>
              <a:ext cx="660400" cy="695851"/>
            </a:xfrm>
            <a:prstGeom prst="rect">
              <a:avLst/>
            </a:prstGeom>
          </p:spPr>
          <p:txBody>
            <a:bodyPr lIns="50800" tIns="50800" rIns="50800" bIns="50800" rtlCol="0" anchor="ctr"/>
            <a:lstStyle/>
            <a:p>
              <a:pPr algn="ctr">
                <a:lnSpc>
                  <a:spcPts val="3499"/>
                </a:lnSpc>
              </a:pPr>
              <a:r>
                <a:rPr lang="en-US" sz="2499" b="1">
                  <a:solidFill>
                    <a:srgbClr val="FFFFFF"/>
                  </a:solidFill>
                  <a:latin typeface="Canva Sans Bold"/>
                  <a:ea typeface="Canva Sans Bold"/>
                  <a:cs typeface="Canva Sans Bold"/>
                  <a:sym typeface="Canva Sans Bold"/>
                </a:rPr>
                <a:t>5</a:t>
              </a:r>
            </a:p>
          </p:txBody>
        </p:sp>
      </p:grpSp>
      <p:sp>
        <p:nvSpPr>
          <p:cNvPr id="131" name="TextBox 131"/>
          <p:cNvSpPr txBox="1"/>
          <p:nvPr/>
        </p:nvSpPr>
        <p:spPr>
          <a:xfrm>
            <a:off x="10337124" y="895350"/>
            <a:ext cx="6922176" cy="1193800"/>
          </a:xfrm>
          <a:prstGeom prst="rect">
            <a:avLst/>
          </a:prstGeom>
        </p:spPr>
        <p:txBody>
          <a:bodyPr lIns="0" tIns="0" rIns="0" bIns="0" rtlCol="0" anchor="t">
            <a:spAutoFit/>
          </a:bodyPr>
          <a:lstStyle/>
          <a:p>
            <a:pPr algn="ctr">
              <a:lnSpc>
                <a:spcPts val="9799"/>
              </a:lnSpc>
            </a:pPr>
            <a:r>
              <a:rPr lang="en-US" sz="6999" b="1">
                <a:solidFill>
                  <a:srgbClr val="000000"/>
                </a:solidFill>
                <a:latin typeface="Canva Sans Bold"/>
                <a:ea typeface="Canva Sans Bold"/>
                <a:cs typeface="Canva Sans Bold"/>
                <a:sym typeface="Canva Sans Bold"/>
              </a:rPr>
              <a:t>Color Themes</a:t>
            </a:r>
          </a:p>
        </p:txBody>
      </p:sp>
      <p:sp>
        <p:nvSpPr>
          <p:cNvPr id="132" name="TextBox 132"/>
          <p:cNvSpPr txBox="1"/>
          <p:nvPr/>
        </p:nvSpPr>
        <p:spPr>
          <a:xfrm>
            <a:off x="11204894" y="2147175"/>
            <a:ext cx="5533872" cy="4798695"/>
          </a:xfrm>
          <a:prstGeom prst="rect">
            <a:avLst/>
          </a:prstGeom>
        </p:spPr>
        <p:txBody>
          <a:bodyPr lIns="0" tIns="0" rIns="0" bIns="0" rtlCol="0" anchor="t">
            <a:spAutoFit/>
          </a:bodyPr>
          <a:lstStyle/>
          <a:p>
            <a:pPr algn="just">
              <a:lnSpc>
                <a:spcPts val="2940"/>
              </a:lnSpc>
            </a:pPr>
            <a:r>
              <a:rPr lang="en-US" sz="1500" b="1">
                <a:solidFill>
                  <a:srgbClr val="000000"/>
                </a:solidFill>
                <a:latin typeface="Inter Medium"/>
                <a:ea typeface="Inter Medium"/>
                <a:cs typeface="Inter Medium"/>
                <a:sym typeface="Inter Medium"/>
              </a:rPr>
              <a:t>Choose a color theme you like. You can see how the dashboard design looks with each color theme below, based on the color indexes. Pick the color theme row by row. If you're having trouble understanding, scroll down to find the matching index number.</a:t>
            </a:r>
          </a:p>
          <a:p>
            <a:pPr algn="just">
              <a:lnSpc>
                <a:spcPts val="2940"/>
              </a:lnSpc>
            </a:pPr>
            <a:r>
              <a:rPr lang="en-US" sz="1500" b="1">
                <a:solidFill>
                  <a:srgbClr val="000000"/>
                </a:solidFill>
                <a:latin typeface="Inter Medium"/>
                <a:ea typeface="Inter Medium"/>
                <a:cs typeface="Inter Medium"/>
                <a:sym typeface="Inter Medium"/>
              </a:rPr>
              <a:t> </a:t>
            </a:r>
          </a:p>
          <a:p>
            <a:pPr algn="just">
              <a:lnSpc>
                <a:spcPts val="2940"/>
              </a:lnSpc>
            </a:pPr>
            <a:r>
              <a:rPr lang="en-US" sz="1500" b="1">
                <a:solidFill>
                  <a:srgbClr val="000000"/>
                </a:solidFill>
                <a:latin typeface="Inter Medium"/>
                <a:ea typeface="Inter Medium"/>
                <a:cs typeface="Inter Medium"/>
                <a:sym typeface="Inter Medium"/>
              </a:rPr>
              <a:t>For example, if you like the first color theme, check out the first dashboard to see how those colors look when used in it. You should also follow the same arrangement of visuals as shown. </a:t>
            </a:r>
          </a:p>
          <a:p>
            <a:pPr algn="just">
              <a:lnSpc>
                <a:spcPts val="2940"/>
              </a:lnSpc>
            </a:pPr>
            <a:endParaRPr lang="en-US" sz="1500" b="1">
              <a:solidFill>
                <a:srgbClr val="000000"/>
              </a:solidFill>
              <a:latin typeface="Inter Medium"/>
              <a:ea typeface="Inter Medium"/>
              <a:cs typeface="Inter Medium"/>
              <a:sym typeface="Inter Medium"/>
            </a:endParaRPr>
          </a:p>
          <a:p>
            <a:pPr algn="just">
              <a:lnSpc>
                <a:spcPts val="2940"/>
              </a:lnSpc>
            </a:pPr>
            <a:r>
              <a:rPr lang="en-US" sz="1500" b="1">
                <a:solidFill>
                  <a:srgbClr val="000000"/>
                </a:solidFill>
                <a:latin typeface="Inter Bold"/>
                <a:ea typeface="Inter Bold"/>
                <a:cs typeface="Inter Bold"/>
                <a:sym typeface="Inter Bold"/>
              </a:rPr>
              <a:t>You can pick your own colors if you'd like, but make sure they are different from what's shown in the video.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688"/>
            <a:ext cx="18288000" cy="8804788"/>
          </a:xfrm>
          <a:custGeom>
            <a:avLst/>
            <a:gdLst/>
            <a:ahLst/>
            <a:cxnLst/>
            <a:rect l="l" t="t" r="r" b="b"/>
            <a:pathLst>
              <a:path w="18288000" h="8686800">
                <a:moveTo>
                  <a:pt x="0" y="0"/>
                </a:moveTo>
                <a:lnTo>
                  <a:pt x="18288000" y="0"/>
                </a:lnTo>
                <a:lnTo>
                  <a:pt x="18288000" y="8686800"/>
                </a:lnTo>
                <a:lnTo>
                  <a:pt x="0" y="8686800"/>
                </a:lnTo>
                <a:lnTo>
                  <a:pt x="0" y="0"/>
                </a:lnTo>
                <a:close/>
              </a:path>
            </a:pathLst>
          </a:custGeom>
          <a:blipFill>
            <a:blip r:embed="rId3"/>
            <a:stretch>
              <a:fillRect/>
            </a:stretch>
          </a:blipFill>
        </p:spPr>
        <p:txBody>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FE8C5F-18C4-9FC4-33E1-9CFD9FE443C5}"/>
              </a:ext>
            </a:extLst>
          </p:cNvPr>
          <p:cNvSpPr/>
          <p:nvPr/>
        </p:nvSpPr>
        <p:spPr>
          <a:xfrm>
            <a:off x="2209801" y="1"/>
            <a:ext cx="13868398" cy="2171700"/>
          </a:xfrm>
          <a:prstGeom prst="rect">
            <a:avLst/>
          </a:prstGeom>
          <a:solidFill>
            <a:srgbClr val="31313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6600" b="1" dirty="0">
              <a:latin typeface="Bahnschrift" panose="020B0502040204020203" pitchFamily="34" charset="0"/>
            </a:endParaRPr>
          </a:p>
        </p:txBody>
      </p:sp>
      <p:sp>
        <p:nvSpPr>
          <p:cNvPr id="3" name="Rectangle: Rounded Corners 2">
            <a:extLst>
              <a:ext uri="{FF2B5EF4-FFF2-40B4-BE49-F238E27FC236}">
                <a16:creationId xmlns:a16="http://schemas.microsoft.com/office/drawing/2014/main" id="{F3D1823B-E345-76C5-5D8F-8CA03E828C48}"/>
              </a:ext>
            </a:extLst>
          </p:cNvPr>
          <p:cNvSpPr/>
          <p:nvPr/>
        </p:nvSpPr>
        <p:spPr>
          <a:xfrm>
            <a:off x="2556387" y="1201666"/>
            <a:ext cx="2514601" cy="1562045"/>
          </a:xfrm>
          <a:prstGeom prst="roundRect">
            <a:avLst/>
          </a:prstGeom>
          <a:solidFill>
            <a:schemeClr val="bg1"/>
          </a:solidFill>
          <a:ln w="19050">
            <a:noFill/>
          </a:ln>
          <a:effectLst>
            <a:outerShdw blurRad="50800" dist="38100" dir="27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700" dirty="0"/>
          </a:p>
        </p:txBody>
      </p:sp>
      <p:sp>
        <p:nvSpPr>
          <p:cNvPr id="26" name="TextBox 25">
            <a:extLst>
              <a:ext uri="{FF2B5EF4-FFF2-40B4-BE49-F238E27FC236}">
                <a16:creationId xmlns:a16="http://schemas.microsoft.com/office/drawing/2014/main" id="{8908EF74-B21A-FD88-8D00-0678C4A6CD2D}"/>
              </a:ext>
            </a:extLst>
          </p:cNvPr>
          <p:cNvSpPr txBox="1"/>
          <p:nvPr/>
        </p:nvSpPr>
        <p:spPr>
          <a:xfrm>
            <a:off x="2209801" y="200441"/>
            <a:ext cx="13106400" cy="1754326"/>
          </a:xfrm>
          <a:prstGeom prst="rect">
            <a:avLst/>
          </a:prstGeom>
          <a:noFill/>
        </p:spPr>
        <p:txBody>
          <a:bodyPr wrap="square" rtlCol="0">
            <a:spAutoFit/>
          </a:bodyPr>
          <a:lstStyle/>
          <a:p>
            <a:pPr algn="ctr"/>
            <a:r>
              <a:rPr lang="en-US" sz="4800" b="1" dirty="0">
                <a:solidFill>
                  <a:schemeClr val="bg1"/>
                </a:solidFill>
                <a:latin typeface="Bahnschrift" panose="020B0502040204020203" pitchFamily="34" charset="0"/>
              </a:rPr>
              <a:t>	Financial Analysis Dashboard</a:t>
            </a:r>
            <a:endParaRPr lang="en-IN" sz="4800" b="1" dirty="0">
              <a:solidFill>
                <a:schemeClr val="bg1"/>
              </a:solidFill>
              <a:latin typeface="Bahnschrift" panose="020B0502040204020203" pitchFamily="34" charset="0"/>
            </a:endParaRPr>
          </a:p>
          <a:p>
            <a:pPr algn="ctr"/>
            <a:endParaRPr lang="en-IN" sz="6000" dirty="0">
              <a:solidFill>
                <a:schemeClr val="bg1"/>
              </a:solidFill>
            </a:endParaRPr>
          </a:p>
        </p:txBody>
      </p:sp>
      <p:sp>
        <p:nvSpPr>
          <p:cNvPr id="104" name="Rectangle: Rounded Corners 103">
            <a:extLst>
              <a:ext uri="{FF2B5EF4-FFF2-40B4-BE49-F238E27FC236}">
                <a16:creationId xmlns:a16="http://schemas.microsoft.com/office/drawing/2014/main" id="{CB71E1C6-BBBA-384C-9DEB-5F4F3821E33F}"/>
              </a:ext>
            </a:extLst>
          </p:cNvPr>
          <p:cNvSpPr/>
          <p:nvPr/>
        </p:nvSpPr>
        <p:spPr>
          <a:xfrm>
            <a:off x="2960278" y="2897088"/>
            <a:ext cx="1706818" cy="457200"/>
          </a:xfrm>
          <a:prstGeom prst="roundRect">
            <a:avLst/>
          </a:prstGeom>
          <a:solidFill>
            <a:srgbClr val="31313D"/>
          </a:solidFill>
          <a:ln w="19050">
            <a:noFill/>
          </a:ln>
          <a:effectLst>
            <a:outerShdw blurRad="50800" dist="38100" dir="27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700" dirty="0"/>
          </a:p>
        </p:txBody>
      </p:sp>
      <p:sp>
        <p:nvSpPr>
          <p:cNvPr id="120" name="Rectangle: Rounded Corners 119">
            <a:extLst>
              <a:ext uri="{FF2B5EF4-FFF2-40B4-BE49-F238E27FC236}">
                <a16:creationId xmlns:a16="http://schemas.microsoft.com/office/drawing/2014/main" id="{4AB3459D-3A14-EAE8-80CE-A649833CAAAF}"/>
              </a:ext>
            </a:extLst>
          </p:cNvPr>
          <p:cNvSpPr/>
          <p:nvPr/>
        </p:nvSpPr>
        <p:spPr>
          <a:xfrm>
            <a:off x="13217012" y="1201666"/>
            <a:ext cx="2514601" cy="1562045"/>
          </a:xfrm>
          <a:prstGeom prst="roundRect">
            <a:avLst/>
          </a:prstGeom>
          <a:solidFill>
            <a:schemeClr val="bg1"/>
          </a:solidFill>
          <a:ln w="19050">
            <a:noFill/>
          </a:ln>
          <a:effectLst>
            <a:outerShdw blurRad="50800" dist="38100" dir="27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700" dirty="0"/>
          </a:p>
        </p:txBody>
      </p:sp>
      <p:sp>
        <p:nvSpPr>
          <p:cNvPr id="121" name="Rectangle: Rounded Corners 120">
            <a:extLst>
              <a:ext uri="{FF2B5EF4-FFF2-40B4-BE49-F238E27FC236}">
                <a16:creationId xmlns:a16="http://schemas.microsoft.com/office/drawing/2014/main" id="{DFDB1D0D-0786-A167-79E9-D13A0C6ABD71}"/>
              </a:ext>
            </a:extLst>
          </p:cNvPr>
          <p:cNvSpPr/>
          <p:nvPr/>
        </p:nvSpPr>
        <p:spPr>
          <a:xfrm>
            <a:off x="13620903" y="2897088"/>
            <a:ext cx="1706818" cy="457200"/>
          </a:xfrm>
          <a:prstGeom prst="roundRect">
            <a:avLst/>
          </a:prstGeom>
          <a:solidFill>
            <a:srgbClr val="31313D"/>
          </a:solidFill>
          <a:ln w="19050">
            <a:noFill/>
          </a:ln>
          <a:effectLst>
            <a:outerShdw blurRad="50800" dist="38100" dir="27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700" dirty="0"/>
          </a:p>
        </p:txBody>
      </p:sp>
      <p:sp>
        <p:nvSpPr>
          <p:cNvPr id="122" name="Rectangle: Rounded Corners 121">
            <a:extLst>
              <a:ext uri="{FF2B5EF4-FFF2-40B4-BE49-F238E27FC236}">
                <a16:creationId xmlns:a16="http://schemas.microsoft.com/office/drawing/2014/main" id="{EC550B05-8890-FF5A-C657-F79034EF1D58}"/>
              </a:ext>
            </a:extLst>
          </p:cNvPr>
          <p:cNvSpPr/>
          <p:nvPr/>
        </p:nvSpPr>
        <p:spPr>
          <a:xfrm>
            <a:off x="7886699" y="1206049"/>
            <a:ext cx="2514601" cy="1562045"/>
          </a:xfrm>
          <a:prstGeom prst="roundRect">
            <a:avLst/>
          </a:prstGeom>
          <a:solidFill>
            <a:schemeClr val="bg1"/>
          </a:solidFill>
          <a:ln w="19050">
            <a:noFill/>
          </a:ln>
          <a:effectLst>
            <a:outerShdw blurRad="50800" dist="38100" dir="27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700" dirty="0"/>
          </a:p>
        </p:txBody>
      </p:sp>
      <p:sp>
        <p:nvSpPr>
          <p:cNvPr id="123" name="Rectangle: Rounded Corners 122">
            <a:extLst>
              <a:ext uri="{FF2B5EF4-FFF2-40B4-BE49-F238E27FC236}">
                <a16:creationId xmlns:a16="http://schemas.microsoft.com/office/drawing/2014/main" id="{C4C65BBC-172F-563E-9550-6AA72EAC385D}"/>
              </a:ext>
            </a:extLst>
          </p:cNvPr>
          <p:cNvSpPr/>
          <p:nvPr/>
        </p:nvSpPr>
        <p:spPr>
          <a:xfrm>
            <a:off x="8290590" y="2901471"/>
            <a:ext cx="1706818" cy="457200"/>
          </a:xfrm>
          <a:prstGeom prst="roundRect">
            <a:avLst/>
          </a:prstGeom>
          <a:solidFill>
            <a:srgbClr val="5392A6"/>
          </a:solidFill>
          <a:ln w="19050">
            <a:noFill/>
          </a:ln>
          <a:effectLst>
            <a:outerShdw blurRad="50800" dist="38100" dir="27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700" dirty="0"/>
          </a:p>
        </p:txBody>
      </p:sp>
      <p:sp>
        <p:nvSpPr>
          <p:cNvPr id="124" name="Rectangle: Rounded Corners 123">
            <a:extLst>
              <a:ext uri="{FF2B5EF4-FFF2-40B4-BE49-F238E27FC236}">
                <a16:creationId xmlns:a16="http://schemas.microsoft.com/office/drawing/2014/main" id="{567F210D-2D95-AB19-6219-C2A75D0E7BCA}"/>
              </a:ext>
            </a:extLst>
          </p:cNvPr>
          <p:cNvSpPr/>
          <p:nvPr/>
        </p:nvSpPr>
        <p:spPr>
          <a:xfrm>
            <a:off x="5221542" y="1201666"/>
            <a:ext cx="2514601" cy="1562045"/>
          </a:xfrm>
          <a:prstGeom prst="roundRect">
            <a:avLst/>
          </a:prstGeom>
          <a:solidFill>
            <a:schemeClr val="bg1"/>
          </a:solidFill>
          <a:ln w="19050">
            <a:noFill/>
          </a:ln>
          <a:effectLst>
            <a:outerShdw blurRad="50800" dist="38100" dir="27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700" dirty="0"/>
          </a:p>
        </p:txBody>
      </p:sp>
      <p:sp>
        <p:nvSpPr>
          <p:cNvPr id="125" name="Rectangle: Rounded Corners 124">
            <a:extLst>
              <a:ext uri="{FF2B5EF4-FFF2-40B4-BE49-F238E27FC236}">
                <a16:creationId xmlns:a16="http://schemas.microsoft.com/office/drawing/2014/main" id="{C0977AED-AA98-0DA1-CA73-0E5A45B30C0F}"/>
              </a:ext>
            </a:extLst>
          </p:cNvPr>
          <p:cNvSpPr/>
          <p:nvPr/>
        </p:nvSpPr>
        <p:spPr>
          <a:xfrm>
            <a:off x="5625433" y="2897088"/>
            <a:ext cx="1706818" cy="457200"/>
          </a:xfrm>
          <a:prstGeom prst="roundRect">
            <a:avLst/>
          </a:prstGeom>
          <a:solidFill>
            <a:srgbClr val="CA4660"/>
          </a:solidFill>
          <a:ln w="19050">
            <a:noFill/>
          </a:ln>
          <a:effectLst>
            <a:outerShdw blurRad="50800" dist="38100" dir="27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700" dirty="0"/>
          </a:p>
        </p:txBody>
      </p:sp>
      <p:sp>
        <p:nvSpPr>
          <p:cNvPr id="126" name="Rectangle: Rounded Corners 125">
            <a:extLst>
              <a:ext uri="{FF2B5EF4-FFF2-40B4-BE49-F238E27FC236}">
                <a16:creationId xmlns:a16="http://schemas.microsoft.com/office/drawing/2014/main" id="{5C53C462-F4C1-F045-CF2D-74A66111445B}"/>
              </a:ext>
            </a:extLst>
          </p:cNvPr>
          <p:cNvSpPr/>
          <p:nvPr/>
        </p:nvSpPr>
        <p:spPr>
          <a:xfrm>
            <a:off x="10551854" y="1201666"/>
            <a:ext cx="2514601" cy="1562045"/>
          </a:xfrm>
          <a:prstGeom prst="roundRect">
            <a:avLst/>
          </a:prstGeom>
          <a:solidFill>
            <a:schemeClr val="bg1"/>
          </a:solidFill>
          <a:ln w="19050">
            <a:noFill/>
          </a:ln>
          <a:effectLst>
            <a:outerShdw blurRad="50800" dist="38100" dir="27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700" dirty="0"/>
          </a:p>
        </p:txBody>
      </p:sp>
      <p:sp>
        <p:nvSpPr>
          <p:cNvPr id="127" name="Rectangle: Rounded Corners 126">
            <a:extLst>
              <a:ext uri="{FF2B5EF4-FFF2-40B4-BE49-F238E27FC236}">
                <a16:creationId xmlns:a16="http://schemas.microsoft.com/office/drawing/2014/main" id="{18A6FE0C-73F5-9D70-279A-DCDC56AD5C8B}"/>
              </a:ext>
            </a:extLst>
          </p:cNvPr>
          <p:cNvSpPr/>
          <p:nvPr/>
        </p:nvSpPr>
        <p:spPr>
          <a:xfrm>
            <a:off x="10955745" y="2897088"/>
            <a:ext cx="1706818" cy="457200"/>
          </a:xfrm>
          <a:prstGeom prst="roundRect">
            <a:avLst/>
          </a:prstGeom>
          <a:solidFill>
            <a:srgbClr val="CA4660"/>
          </a:solidFill>
          <a:ln w="19050">
            <a:noFill/>
          </a:ln>
          <a:effectLst>
            <a:outerShdw blurRad="50800" dist="38100" dir="27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700" dirty="0"/>
          </a:p>
        </p:txBody>
      </p:sp>
      <p:sp>
        <p:nvSpPr>
          <p:cNvPr id="128" name="Rectangle: Rounded Corners 127">
            <a:extLst>
              <a:ext uri="{FF2B5EF4-FFF2-40B4-BE49-F238E27FC236}">
                <a16:creationId xmlns:a16="http://schemas.microsoft.com/office/drawing/2014/main" id="{54F58209-0F8A-D8E2-CB1E-118FF545C5C2}"/>
              </a:ext>
            </a:extLst>
          </p:cNvPr>
          <p:cNvSpPr/>
          <p:nvPr/>
        </p:nvSpPr>
        <p:spPr>
          <a:xfrm>
            <a:off x="14097000" y="3924301"/>
            <a:ext cx="3961944" cy="6085316"/>
          </a:xfrm>
          <a:prstGeom prst="roundRect">
            <a:avLst>
              <a:gd name="adj" fmla="val 4329"/>
            </a:avLst>
          </a:prstGeom>
          <a:solidFill>
            <a:schemeClr val="bg1"/>
          </a:solidFill>
          <a:ln w="19050">
            <a:noFill/>
          </a:ln>
          <a:effectLst>
            <a:outerShdw blurRad="50800" dist="38100" dir="27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700" dirty="0"/>
          </a:p>
        </p:txBody>
      </p:sp>
      <p:sp>
        <p:nvSpPr>
          <p:cNvPr id="135" name="Rectangle: Rounded Corners 134">
            <a:extLst>
              <a:ext uri="{FF2B5EF4-FFF2-40B4-BE49-F238E27FC236}">
                <a16:creationId xmlns:a16="http://schemas.microsoft.com/office/drawing/2014/main" id="{01395DD3-C7FB-C0EB-0F72-E452EE8869B9}"/>
              </a:ext>
            </a:extLst>
          </p:cNvPr>
          <p:cNvSpPr/>
          <p:nvPr/>
        </p:nvSpPr>
        <p:spPr>
          <a:xfrm>
            <a:off x="229056" y="3924300"/>
            <a:ext cx="4438040" cy="2971800"/>
          </a:xfrm>
          <a:prstGeom prst="roundRect">
            <a:avLst>
              <a:gd name="adj" fmla="val 4329"/>
            </a:avLst>
          </a:prstGeom>
          <a:solidFill>
            <a:schemeClr val="bg1"/>
          </a:solidFill>
          <a:ln w="19050">
            <a:noFill/>
          </a:ln>
          <a:effectLst>
            <a:outerShdw blurRad="50800" dist="38100" dir="27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700" dirty="0"/>
          </a:p>
        </p:txBody>
      </p:sp>
      <p:sp>
        <p:nvSpPr>
          <p:cNvPr id="136" name="Rectangle: Rounded Corners 135">
            <a:extLst>
              <a:ext uri="{FF2B5EF4-FFF2-40B4-BE49-F238E27FC236}">
                <a16:creationId xmlns:a16="http://schemas.microsoft.com/office/drawing/2014/main" id="{B25D13D3-2DA6-EE3B-5741-B165B55FD54C}"/>
              </a:ext>
            </a:extLst>
          </p:cNvPr>
          <p:cNvSpPr/>
          <p:nvPr/>
        </p:nvSpPr>
        <p:spPr>
          <a:xfrm>
            <a:off x="229056" y="7047640"/>
            <a:ext cx="4438040" cy="2961976"/>
          </a:xfrm>
          <a:prstGeom prst="roundRect">
            <a:avLst>
              <a:gd name="adj" fmla="val 4329"/>
            </a:avLst>
          </a:prstGeom>
          <a:solidFill>
            <a:schemeClr val="bg1"/>
          </a:solidFill>
          <a:ln w="19050">
            <a:noFill/>
          </a:ln>
          <a:effectLst>
            <a:outerShdw blurRad="50800" dist="38100" dir="27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700" dirty="0"/>
          </a:p>
        </p:txBody>
      </p:sp>
      <p:sp>
        <p:nvSpPr>
          <p:cNvPr id="142" name="Rectangle: Rounded Corners 141">
            <a:extLst>
              <a:ext uri="{FF2B5EF4-FFF2-40B4-BE49-F238E27FC236}">
                <a16:creationId xmlns:a16="http://schemas.microsoft.com/office/drawing/2014/main" id="{4ABEDF5B-A7A8-4B63-A4E8-E6C0FFE9A5E6}"/>
              </a:ext>
            </a:extLst>
          </p:cNvPr>
          <p:cNvSpPr/>
          <p:nvPr/>
        </p:nvSpPr>
        <p:spPr>
          <a:xfrm>
            <a:off x="9480986" y="3924300"/>
            <a:ext cx="4438040" cy="2971800"/>
          </a:xfrm>
          <a:prstGeom prst="roundRect">
            <a:avLst>
              <a:gd name="adj" fmla="val 4329"/>
            </a:avLst>
          </a:prstGeom>
          <a:solidFill>
            <a:schemeClr val="bg1"/>
          </a:solidFill>
          <a:ln w="19050">
            <a:noFill/>
          </a:ln>
          <a:effectLst>
            <a:outerShdw blurRad="50800" dist="38100" dir="27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700" dirty="0"/>
          </a:p>
        </p:txBody>
      </p:sp>
      <p:sp>
        <p:nvSpPr>
          <p:cNvPr id="143" name="Rectangle: Rounded Corners 142">
            <a:extLst>
              <a:ext uri="{FF2B5EF4-FFF2-40B4-BE49-F238E27FC236}">
                <a16:creationId xmlns:a16="http://schemas.microsoft.com/office/drawing/2014/main" id="{25D578F5-251F-8FF7-FF67-A8398CDA2CD2}"/>
              </a:ext>
            </a:extLst>
          </p:cNvPr>
          <p:cNvSpPr/>
          <p:nvPr/>
        </p:nvSpPr>
        <p:spPr>
          <a:xfrm>
            <a:off x="4855021" y="3924300"/>
            <a:ext cx="4438040" cy="2971800"/>
          </a:xfrm>
          <a:prstGeom prst="roundRect">
            <a:avLst>
              <a:gd name="adj" fmla="val 4329"/>
            </a:avLst>
          </a:prstGeom>
          <a:solidFill>
            <a:schemeClr val="bg1"/>
          </a:solidFill>
          <a:ln w="19050">
            <a:noFill/>
          </a:ln>
          <a:effectLst>
            <a:outerShdw blurRad="50800" dist="38100" dir="27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700" dirty="0"/>
          </a:p>
        </p:txBody>
      </p:sp>
      <p:sp>
        <p:nvSpPr>
          <p:cNvPr id="144" name="Rectangle: Rounded Corners 143">
            <a:extLst>
              <a:ext uri="{FF2B5EF4-FFF2-40B4-BE49-F238E27FC236}">
                <a16:creationId xmlns:a16="http://schemas.microsoft.com/office/drawing/2014/main" id="{34DEC9F3-7164-3888-75EB-D4D096B1E176}"/>
              </a:ext>
            </a:extLst>
          </p:cNvPr>
          <p:cNvSpPr/>
          <p:nvPr/>
        </p:nvSpPr>
        <p:spPr>
          <a:xfrm>
            <a:off x="4855021" y="7047640"/>
            <a:ext cx="4438040" cy="2971800"/>
          </a:xfrm>
          <a:prstGeom prst="roundRect">
            <a:avLst>
              <a:gd name="adj" fmla="val 4329"/>
            </a:avLst>
          </a:prstGeom>
          <a:solidFill>
            <a:schemeClr val="bg1"/>
          </a:solidFill>
          <a:ln w="19050">
            <a:noFill/>
          </a:ln>
          <a:effectLst>
            <a:outerShdw blurRad="50800" dist="38100" dir="27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700" dirty="0"/>
          </a:p>
        </p:txBody>
      </p:sp>
      <p:sp>
        <p:nvSpPr>
          <p:cNvPr id="145" name="Rectangle: Rounded Corners 144">
            <a:extLst>
              <a:ext uri="{FF2B5EF4-FFF2-40B4-BE49-F238E27FC236}">
                <a16:creationId xmlns:a16="http://schemas.microsoft.com/office/drawing/2014/main" id="{0B00BCF5-D808-B256-33B7-A8EC99AF888F}"/>
              </a:ext>
            </a:extLst>
          </p:cNvPr>
          <p:cNvSpPr/>
          <p:nvPr/>
        </p:nvSpPr>
        <p:spPr>
          <a:xfrm>
            <a:off x="9480986" y="7047640"/>
            <a:ext cx="4438040" cy="2971800"/>
          </a:xfrm>
          <a:prstGeom prst="roundRect">
            <a:avLst>
              <a:gd name="adj" fmla="val 4329"/>
            </a:avLst>
          </a:prstGeom>
          <a:solidFill>
            <a:schemeClr val="bg1"/>
          </a:solidFill>
          <a:ln w="19050">
            <a:noFill/>
          </a:ln>
          <a:effectLst>
            <a:outerShdw blurRad="50800" dist="38100" dir="27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700" dirty="0"/>
          </a:p>
        </p:txBody>
      </p:sp>
      <p:sp>
        <p:nvSpPr>
          <p:cNvPr id="6" name="Rectangle: Rounded Corners 5">
            <a:extLst>
              <a:ext uri="{FF2B5EF4-FFF2-40B4-BE49-F238E27FC236}">
                <a16:creationId xmlns:a16="http://schemas.microsoft.com/office/drawing/2014/main" id="{FC1DF44F-3190-B6FF-0E55-7588D247A250}"/>
              </a:ext>
            </a:extLst>
          </p:cNvPr>
          <p:cNvSpPr/>
          <p:nvPr/>
        </p:nvSpPr>
        <p:spPr>
          <a:xfrm>
            <a:off x="226019" y="103212"/>
            <a:ext cx="1772653" cy="1742563"/>
          </a:xfrm>
          <a:prstGeom prst="roundRect">
            <a:avLst/>
          </a:prstGeom>
          <a:solidFill>
            <a:srgbClr val="5392A6"/>
          </a:solidFill>
          <a:ln w="19050">
            <a:noFill/>
          </a:ln>
          <a:effectLst>
            <a:outerShdw blurRad="50800" dist="38100" dir="27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700" dirty="0"/>
          </a:p>
        </p:txBody>
      </p:sp>
      <p:sp>
        <p:nvSpPr>
          <p:cNvPr id="9" name="Rectangle: Rounded Corners 8">
            <a:extLst>
              <a:ext uri="{FF2B5EF4-FFF2-40B4-BE49-F238E27FC236}">
                <a16:creationId xmlns:a16="http://schemas.microsoft.com/office/drawing/2014/main" id="{0D4AC988-C5F2-147D-F572-2ACE428AE42C}"/>
              </a:ext>
            </a:extLst>
          </p:cNvPr>
          <p:cNvSpPr/>
          <p:nvPr/>
        </p:nvSpPr>
        <p:spPr>
          <a:xfrm>
            <a:off x="228477" y="1974865"/>
            <a:ext cx="1772653" cy="1742563"/>
          </a:xfrm>
          <a:prstGeom prst="roundRect">
            <a:avLst/>
          </a:prstGeom>
          <a:solidFill>
            <a:srgbClr val="CA4660"/>
          </a:solidFill>
          <a:ln w="19050">
            <a:noFill/>
          </a:ln>
          <a:effectLst>
            <a:outerShdw blurRad="50800" dist="38100" dir="27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700" dirty="0"/>
          </a:p>
        </p:txBody>
      </p:sp>
      <p:sp>
        <p:nvSpPr>
          <p:cNvPr id="10" name="Rectangle: Rounded Corners 9">
            <a:extLst>
              <a:ext uri="{FF2B5EF4-FFF2-40B4-BE49-F238E27FC236}">
                <a16:creationId xmlns:a16="http://schemas.microsoft.com/office/drawing/2014/main" id="{C2ECABC0-52D1-9B6F-38B5-51AAC36FC8AF}"/>
              </a:ext>
            </a:extLst>
          </p:cNvPr>
          <p:cNvSpPr/>
          <p:nvPr/>
        </p:nvSpPr>
        <p:spPr>
          <a:xfrm>
            <a:off x="16288749" y="1982688"/>
            <a:ext cx="1772653" cy="1742563"/>
          </a:xfrm>
          <a:prstGeom prst="roundRect">
            <a:avLst/>
          </a:prstGeom>
          <a:solidFill>
            <a:srgbClr val="CA4660"/>
          </a:solidFill>
          <a:ln w="19050">
            <a:noFill/>
          </a:ln>
          <a:effectLst>
            <a:outerShdw blurRad="50800" dist="38100" dir="27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700" dirty="0"/>
          </a:p>
        </p:txBody>
      </p:sp>
      <p:sp>
        <p:nvSpPr>
          <p:cNvPr id="11" name="Rectangle: Rounded Corners 10">
            <a:extLst>
              <a:ext uri="{FF2B5EF4-FFF2-40B4-BE49-F238E27FC236}">
                <a16:creationId xmlns:a16="http://schemas.microsoft.com/office/drawing/2014/main" id="{4C9FF98C-7BC7-D718-C23A-6F80E30039B8}"/>
              </a:ext>
            </a:extLst>
          </p:cNvPr>
          <p:cNvSpPr/>
          <p:nvPr/>
        </p:nvSpPr>
        <p:spPr>
          <a:xfrm>
            <a:off x="16288748" y="103212"/>
            <a:ext cx="1772653" cy="1742563"/>
          </a:xfrm>
          <a:prstGeom prst="roundRect">
            <a:avLst/>
          </a:prstGeom>
          <a:solidFill>
            <a:srgbClr val="31313D"/>
          </a:solidFill>
          <a:ln w="19050">
            <a:noFill/>
          </a:ln>
          <a:effectLst>
            <a:outerShdw blurRad="50800" dist="38100" dir="27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700" dirty="0"/>
          </a:p>
        </p:txBody>
      </p:sp>
      <p:cxnSp>
        <p:nvCxnSpPr>
          <p:cNvPr id="14" name="Straight Connector 13">
            <a:extLst>
              <a:ext uri="{FF2B5EF4-FFF2-40B4-BE49-F238E27FC236}">
                <a16:creationId xmlns:a16="http://schemas.microsoft.com/office/drawing/2014/main" id="{1CA49D89-A64F-1573-5C4D-71A5A6EC1487}"/>
              </a:ext>
            </a:extLst>
          </p:cNvPr>
          <p:cNvCxnSpPr>
            <a:cxnSpLocks/>
          </p:cNvCxnSpPr>
          <p:nvPr/>
        </p:nvCxnSpPr>
        <p:spPr>
          <a:xfrm flipH="1">
            <a:off x="2143798" y="3648848"/>
            <a:ext cx="3647402" cy="0"/>
          </a:xfrm>
          <a:prstGeom prst="line">
            <a:avLst/>
          </a:prstGeom>
          <a:ln w="76200"/>
          <a:effectLst>
            <a:glow rad="635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3BE6A1F8-676F-11A7-68D4-1967BBC2AB48}"/>
              </a:ext>
            </a:extLst>
          </p:cNvPr>
          <p:cNvCxnSpPr>
            <a:cxnSpLocks/>
          </p:cNvCxnSpPr>
          <p:nvPr/>
        </p:nvCxnSpPr>
        <p:spPr>
          <a:xfrm flipH="1">
            <a:off x="12420600" y="3624856"/>
            <a:ext cx="3657599" cy="0"/>
          </a:xfrm>
          <a:prstGeom prst="line">
            <a:avLst/>
          </a:prstGeom>
          <a:ln w="76200"/>
          <a:effectLst>
            <a:glow rad="635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3024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313</TotalTime>
  <Words>126</Words>
  <Application>Microsoft Office PowerPoint</Application>
  <PresentationFormat>Custom</PresentationFormat>
  <Paragraphs>14</Paragraphs>
  <Slides>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Inter Medium</vt:lpstr>
      <vt:lpstr>Aptos</vt:lpstr>
      <vt:lpstr>Inter Bold</vt:lpstr>
      <vt:lpstr>Canva Sans Bold</vt:lpstr>
      <vt:lpstr>Bahnschrift</vt:lpstr>
      <vt:lpstr>Arial</vt:lpstr>
      <vt:lpstr>Calibri</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Designs</dc:title>
  <dc:creator>Aafi</dc:creator>
  <cp:lastModifiedBy>Md. Aafi</cp:lastModifiedBy>
  <cp:revision>23</cp:revision>
  <dcterms:created xsi:type="dcterms:W3CDTF">2006-08-16T00:00:00Z</dcterms:created>
  <dcterms:modified xsi:type="dcterms:W3CDTF">2024-09-26T18:44:09Z</dcterms:modified>
  <dc:identifier>DAGRgCfzTzg</dc:identifier>
</cp:coreProperties>
</file>