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CA311"/>
    <a:srgbClr val="000000"/>
    <a:srgbClr val="142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B50B-C9FC-4703-BD64-614F3297F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F7279-524F-AE86-5F22-7631A9A29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DF0F-DB23-F926-7B64-E4D7E8E2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11E8-261A-4F7E-0417-20D01D7D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D62F-33F5-CCC3-B27F-13AF76E9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260-AA98-F024-0E72-A7F6DB3B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C510-6081-A0AD-F37F-815DFA4C5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A2F4-11F9-9847-72C6-4D485987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8914-AE5E-8023-3235-3B462F30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1E19-8B4F-FE80-540A-E5A73962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3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C5EE0-8F21-3F0E-AD99-1C89781F9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BF635-D987-D39A-8D27-9B59277C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2C99-1CB8-3532-B357-825064EB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752C-686B-CC60-BFA7-31920125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CBE5F-1F23-33E1-7C8F-BFAB7A0D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E9AE-07B8-E406-735A-72932EEB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A8A0-9A7B-E352-5AAB-082A24FF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2178-ED0C-A4E0-E5BC-FFB1DBC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8908-29D8-2D3B-25C7-32DA0760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3DDB-59C5-F26B-2D2F-2026205C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DCDA-661B-BBF5-01CD-6F0B752C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7DC50-6219-BEEA-9D19-5F3D633D1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C3CF-4105-6667-B802-EA6F0BAC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FE07-3E00-6842-8E99-55A76D16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3A52-B6D2-E6A0-9549-E853FA1D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1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5183-AF9E-B6CD-4B24-8FB1070A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F597-0E72-328C-21BF-C04861E19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B44DF-2364-073F-A139-7F791C6BA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D738B-AB07-AEAE-8D94-88CC87BF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94590-FE41-4C45-7CC8-23DCDE09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C9B8A-7270-B829-AE30-B6017DCB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9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8565-45F2-F169-4C07-D411B0BC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7C74-6446-1E7F-358C-59B225E0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020B4-1714-C523-7F11-B4D4D216A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75B9F-240B-5525-00F0-8B412DED2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BD6F2-2968-227A-5CE5-78CC6D1CF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DF4AF-8542-343C-114A-11EB38B3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8D0C7-07F1-08E7-0560-912429B6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8E71F-957C-FDFD-3F42-4C08D74A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5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8F65-73B9-45B5-E6A5-031076E4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47327-1CF4-C289-D81B-A163A18B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A26D5-1CAD-233A-F960-B5236FFB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33C81-2965-0C59-9D1F-3AEED1F5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2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F2BE4-A1A9-1C5F-AEE0-BEDBD72C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8D1DF-F23B-C9B7-92C3-73D6B976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49936-9D67-FF2E-240D-22CA32DD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3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56C0-0106-48C4-4F17-C4327C8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3ADC-C202-7521-EE20-C1EB3ABA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F917B-3AE0-1C02-5C29-50FB93FC5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7A0C-28B3-6BEF-CB4C-9D154CC5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45F5F-E6E9-C3BD-4896-06D89742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D0DE3-B6FB-C835-4358-6C845E57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8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AB1D-ADFE-4BFB-F988-513BBA91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34E6B-75E0-11DD-A7AF-6B180D31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D30A5-B1E2-9AED-46BB-F52AA0AFE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47FB4-7F06-4AC3-6AB8-F2F3036B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EC757-8F12-45B8-8C7D-2699D7F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7C44B-2140-8E03-3474-F47402FC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3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18C03-EA87-0A07-2E5E-14BFEF6F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644B-1F55-014F-9C85-F6FA8EA01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0E34-3C2C-878C-A58A-FD47E5E00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C1DE7-813A-49D1-9B7D-4390981E4E8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A5AD-9908-E796-7152-F313C3DB9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6600-8FBC-D44C-47B4-521E19F84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DD25A-DD41-4DAD-BDD6-38A2E3A95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3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64795A5C-3CBC-9F27-9089-4ACB2A4A192D}"/>
              </a:ext>
            </a:extLst>
          </p:cNvPr>
          <p:cNvSpPr/>
          <p:nvPr/>
        </p:nvSpPr>
        <p:spPr>
          <a:xfrm rot="5400000">
            <a:off x="-2113935" y="2460522"/>
            <a:ext cx="6508955" cy="1936955"/>
          </a:xfrm>
          <a:prstGeom prst="round2SameRect">
            <a:avLst>
              <a:gd name="adj1" fmla="val 15145"/>
              <a:gd name="adj2" fmla="val 0"/>
            </a:avLst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5236B9-348F-DF66-41F5-8600F92A44A6}"/>
              </a:ext>
            </a:extLst>
          </p:cNvPr>
          <p:cNvSpPr/>
          <p:nvPr/>
        </p:nvSpPr>
        <p:spPr>
          <a:xfrm>
            <a:off x="2295833" y="174522"/>
            <a:ext cx="1868128" cy="855406"/>
          </a:xfrm>
          <a:prstGeom prst="roundRect">
            <a:avLst>
              <a:gd name="adj" fmla="val 11472"/>
            </a:avLst>
          </a:prstGeom>
          <a:gradFill>
            <a:gsLst>
              <a:gs pos="97000">
                <a:schemeClr val="bg1"/>
              </a:gs>
              <a:gs pos="98000">
                <a:srgbClr val="14213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898861-BDCE-EF55-0EAB-4F6A4E198093}"/>
              </a:ext>
            </a:extLst>
          </p:cNvPr>
          <p:cNvSpPr/>
          <p:nvPr/>
        </p:nvSpPr>
        <p:spPr>
          <a:xfrm>
            <a:off x="2295833" y="3142635"/>
            <a:ext cx="3903403" cy="3540841"/>
          </a:xfrm>
          <a:prstGeom prst="roundRect">
            <a:avLst>
              <a:gd name="adj" fmla="val 2425"/>
            </a:avLst>
          </a:prstGeom>
          <a:gradFill>
            <a:gsLst>
              <a:gs pos="98000">
                <a:schemeClr val="bg1"/>
              </a:gs>
              <a:gs pos="100000">
                <a:srgbClr val="14213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7DB70F4-C877-F4D1-7BA9-93A2A4B8D941}"/>
              </a:ext>
            </a:extLst>
          </p:cNvPr>
          <p:cNvSpPr/>
          <p:nvPr/>
        </p:nvSpPr>
        <p:spPr>
          <a:xfrm>
            <a:off x="6400799" y="174523"/>
            <a:ext cx="5619135" cy="2831689"/>
          </a:xfrm>
          <a:prstGeom prst="roundRect">
            <a:avLst>
              <a:gd name="adj" fmla="val 2425"/>
            </a:avLst>
          </a:prstGeom>
          <a:gradFill>
            <a:gsLst>
              <a:gs pos="99000">
                <a:schemeClr val="bg1"/>
              </a:gs>
              <a:gs pos="100000">
                <a:srgbClr val="FCA31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86BEF8-19C7-8736-9A00-099F4A0B121B}"/>
              </a:ext>
            </a:extLst>
          </p:cNvPr>
          <p:cNvSpPr/>
          <p:nvPr/>
        </p:nvSpPr>
        <p:spPr>
          <a:xfrm>
            <a:off x="560440" y="3429000"/>
            <a:ext cx="1160206" cy="1091381"/>
          </a:xfrm>
          <a:prstGeom prst="roundRect">
            <a:avLst/>
          </a:prstGeom>
          <a:solidFill>
            <a:srgbClr val="E5E5E5"/>
          </a:solidFill>
          <a:ln w="57150">
            <a:noFill/>
          </a:ln>
          <a:effectLst>
            <a:glow rad="101600">
              <a:srgbClr val="FCA311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D6FA663-B693-63F9-659B-02932CEB9BAD}"/>
              </a:ext>
            </a:extLst>
          </p:cNvPr>
          <p:cNvSpPr/>
          <p:nvPr/>
        </p:nvSpPr>
        <p:spPr>
          <a:xfrm rot="5400000">
            <a:off x="1591597" y="3856703"/>
            <a:ext cx="494071" cy="235974"/>
          </a:xfrm>
          <a:prstGeom prst="triangle">
            <a:avLst/>
          </a:prstGeom>
          <a:solidFill>
            <a:srgbClr val="E5E5E5"/>
          </a:solidFill>
          <a:ln w="571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2F0121-08C4-68CE-1E0F-7602A1F08B3B}"/>
              </a:ext>
            </a:extLst>
          </p:cNvPr>
          <p:cNvSpPr/>
          <p:nvPr/>
        </p:nvSpPr>
        <p:spPr>
          <a:xfrm>
            <a:off x="560440" y="5195733"/>
            <a:ext cx="1160206" cy="1091381"/>
          </a:xfrm>
          <a:prstGeom prst="roundRect">
            <a:avLst/>
          </a:prstGeom>
          <a:solidFill>
            <a:srgbClr val="E5E5E5"/>
          </a:solidFill>
          <a:ln w="57150">
            <a:noFill/>
          </a:ln>
          <a:effectLst>
            <a:glow rad="101600">
              <a:srgbClr val="FCA311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5AB507-D84C-F561-F10D-0940565A7754}"/>
              </a:ext>
            </a:extLst>
          </p:cNvPr>
          <p:cNvSpPr/>
          <p:nvPr/>
        </p:nvSpPr>
        <p:spPr>
          <a:xfrm>
            <a:off x="2295833" y="1162664"/>
            <a:ext cx="1868128" cy="855406"/>
          </a:xfrm>
          <a:prstGeom prst="roundRect">
            <a:avLst>
              <a:gd name="adj" fmla="val 11472"/>
            </a:avLst>
          </a:prstGeom>
          <a:gradFill>
            <a:gsLst>
              <a:gs pos="97000">
                <a:schemeClr val="bg1"/>
              </a:gs>
              <a:gs pos="98000">
                <a:srgbClr val="14213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904A04-EE95-F06A-0928-9EC399662BFC}"/>
              </a:ext>
            </a:extLst>
          </p:cNvPr>
          <p:cNvSpPr/>
          <p:nvPr/>
        </p:nvSpPr>
        <p:spPr>
          <a:xfrm>
            <a:off x="2295833" y="2138515"/>
            <a:ext cx="1868128" cy="855406"/>
          </a:xfrm>
          <a:prstGeom prst="roundRect">
            <a:avLst>
              <a:gd name="adj" fmla="val 11472"/>
            </a:avLst>
          </a:prstGeom>
          <a:gradFill>
            <a:gsLst>
              <a:gs pos="97000">
                <a:schemeClr val="bg1"/>
              </a:gs>
              <a:gs pos="98000">
                <a:srgbClr val="14213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7FC7B4-314D-48ED-EA8C-578E6B56B22E}"/>
              </a:ext>
            </a:extLst>
          </p:cNvPr>
          <p:cNvSpPr/>
          <p:nvPr/>
        </p:nvSpPr>
        <p:spPr>
          <a:xfrm>
            <a:off x="4331108" y="174522"/>
            <a:ext cx="1868128" cy="855406"/>
          </a:xfrm>
          <a:prstGeom prst="roundRect">
            <a:avLst>
              <a:gd name="adj" fmla="val 11472"/>
            </a:avLst>
          </a:prstGeom>
          <a:gradFill>
            <a:gsLst>
              <a:gs pos="97000">
                <a:schemeClr val="bg1"/>
              </a:gs>
              <a:gs pos="98000">
                <a:srgbClr val="14213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ADB64D-D583-89ED-2819-BFE902D74C05}"/>
              </a:ext>
            </a:extLst>
          </p:cNvPr>
          <p:cNvSpPr/>
          <p:nvPr/>
        </p:nvSpPr>
        <p:spPr>
          <a:xfrm>
            <a:off x="4331108" y="1162664"/>
            <a:ext cx="1868128" cy="855406"/>
          </a:xfrm>
          <a:prstGeom prst="roundRect">
            <a:avLst>
              <a:gd name="adj" fmla="val 11472"/>
            </a:avLst>
          </a:prstGeom>
          <a:gradFill>
            <a:gsLst>
              <a:gs pos="97000">
                <a:schemeClr val="bg1"/>
              </a:gs>
              <a:gs pos="98000">
                <a:srgbClr val="14213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065613-B307-1486-8E79-435B0FE92157}"/>
              </a:ext>
            </a:extLst>
          </p:cNvPr>
          <p:cNvSpPr/>
          <p:nvPr/>
        </p:nvSpPr>
        <p:spPr>
          <a:xfrm>
            <a:off x="4331108" y="2138515"/>
            <a:ext cx="1868128" cy="855406"/>
          </a:xfrm>
          <a:prstGeom prst="roundRect">
            <a:avLst>
              <a:gd name="adj" fmla="val 11472"/>
            </a:avLst>
          </a:prstGeom>
          <a:gradFill>
            <a:gsLst>
              <a:gs pos="97000">
                <a:schemeClr val="bg1"/>
              </a:gs>
              <a:gs pos="98000">
                <a:srgbClr val="14213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C3DD99-06D7-B546-81C6-AB9F59EFC89E}"/>
              </a:ext>
            </a:extLst>
          </p:cNvPr>
          <p:cNvSpPr/>
          <p:nvPr/>
        </p:nvSpPr>
        <p:spPr>
          <a:xfrm>
            <a:off x="6400799" y="3142635"/>
            <a:ext cx="5619135" cy="3540841"/>
          </a:xfrm>
          <a:prstGeom prst="roundRect">
            <a:avLst>
              <a:gd name="adj" fmla="val 2425"/>
            </a:avLst>
          </a:prstGeom>
          <a:gradFill>
            <a:gsLst>
              <a:gs pos="99000">
                <a:schemeClr val="bg1"/>
              </a:gs>
              <a:gs pos="100000">
                <a:srgbClr val="FCA31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64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64795A5C-3CBC-9F27-9089-4ACB2A4A192D}"/>
              </a:ext>
            </a:extLst>
          </p:cNvPr>
          <p:cNvSpPr/>
          <p:nvPr/>
        </p:nvSpPr>
        <p:spPr>
          <a:xfrm rot="5400000">
            <a:off x="-2113935" y="2460522"/>
            <a:ext cx="6508955" cy="1936955"/>
          </a:xfrm>
          <a:prstGeom prst="round2SameRect">
            <a:avLst>
              <a:gd name="adj1" fmla="val 15145"/>
              <a:gd name="adj2" fmla="val 0"/>
            </a:avLst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7DB70F4-C877-F4D1-7BA9-93A2A4B8D941}"/>
              </a:ext>
            </a:extLst>
          </p:cNvPr>
          <p:cNvSpPr/>
          <p:nvPr/>
        </p:nvSpPr>
        <p:spPr>
          <a:xfrm>
            <a:off x="2349910" y="174522"/>
            <a:ext cx="9670025" cy="3158613"/>
          </a:xfrm>
          <a:prstGeom prst="roundRect">
            <a:avLst>
              <a:gd name="adj" fmla="val 2425"/>
            </a:avLst>
          </a:prstGeom>
          <a:gradFill>
            <a:gsLst>
              <a:gs pos="23000">
                <a:schemeClr val="bg1"/>
              </a:gs>
              <a:gs pos="98000">
                <a:srgbClr val="FCA311"/>
              </a:gs>
              <a:gs pos="98000">
                <a:srgbClr val="14213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1151A4-22BA-ED8F-5D18-431205949BF4}"/>
              </a:ext>
            </a:extLst>
          </p:cNvPr>
          <p:cNvSpPr/>
          <p:nvPr/>
        </p:nvSpPr>
        <p:spPr>
          <a:xfrm>
            <a:off x="2349910" y="3524864"/>
            <a:ext cx="9670025" cy="3158613"/>
          </a:xfrm>
          <a:prstGeom prst="roundRect">
            <a:avLst>
              <a:gd name="adj" fmla="val 2425"/>
            </a:avLst>
          </a:prstGeom>
          <a:gradFill>
            <a:gsLst>
              <a:gs pos="23000">
                <a:schemeClr val="bg1"/>
              </a:gs>
              <a:gs pos="98000">
                <a:srgbClr val="FCA311"/>
              </a:gs>
              <a:gs pos="98000">
                <a:srgbClr val="14213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F03973-4973-F4CD-F396-7B02A7E1279E}"/>
              </a:ext>
            </a:extLst>
          </p:cNvPr>
          <p:cNvSpPr/>
          <p:nvPr/>
        </p:nvSpPr>
        <p:spPr>
          <a:xfrm>
            <a:off x="560440" y="3429000"/>
            <a:ext cx="1160206" cy="1091381"/>
          </a:xfrm>
          <a:prstGeom prst="roundRect">
            <a:avLst/>
          </a:prstGeom>
          <a:solidFill>
            <a:srgbClr val="E5E5E5"/>
          </a:solidFill>
          <a:ln w="57150">
            <a:noFill/>
          </a:ln>
          <a:effectLst>
            <a:glow rad="101600">
              <a:srgbClr val="FCA311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C3CD8B-E42A-C687-3F18-F43E687A1A74}"/>
              </a:ext>
            </a:extLst>
          </p:cNvPr>
          <p:cNvSpPr/>
          <p:nvPr/>
        </p:nvSpPr>
        <p:spPr>
          <a:xfrm>
            <a:off x="560440" y="5195733"/>
            <a:ext cx="1160206" cy="1091381"/>
          </a:xfrm>
          <a:prstGeom prst="roundRect">
            <a:avLst/>
          </a:prstGeom>
          <a:solidFill>
            <a:srgbClr val="E5E5E5"/>
          </a:solidFill>
          <a:ln w="57150">
            <a:noFill/>
          </a:ln>
          <a:effectLst>
            <a:glow rad="101600">
              <a:srgbClr val="FCA311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4934E93-0C7F-19A6-8BF5-79327E52699E}"/>
              </a:ext>
            </a:extLst>
          </p:cNvPr>
          <p:cNvSpPr/>
          <p:nvPr/>
        </p:nvSpPr>
        <p:spPr>
          <a:xfrm rot="5400000">
            <a:off x="1596512" y="5623436"/>
            <a:ext cx="494071" cy="235974"/>
          </a:xfrm>
          <a:prstGeom prst="triangle">
            <a:avLst/>
          </a:prstGeom>
          <a:solidFill>
            <a:srgbClr val="E5E5E5"/>
          </a:solidFill>
          <a:ln w="571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77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Aafi</dc:creator>
  <cp:lastModifiedBy>Md. Aafi</cp:lastModifiedBy>
  <cp:revision>23</cp:revision>
  <dcterms:created xsi:type="dcterms:W3CDTF">2024-10-02T07:07:52Z</dcterms:created>
  <dcterms:modified xsi:type="dcterms:W3CDTF">2024-10-04T14:35:31Z</dcterms:modified>
</cp:coreProperties>
</file>