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3" r:id="rId3"/>
    <p:sldId id="261" r:id="rId4"/>
    <p:sldId id="262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7"/>
    <p:restoredTop sz="94689"/>
  </p:normalViewPr>
  <p:slideViewPr>
    <p:cSldViewPr snapToGrid="0" snapToObjects="1">
      <p:cViewPr varScale="1">
        <p:scale>
          <a:sx n="84" d="100"/>
          <a:sy n="84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9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9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6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2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4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8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2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1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epa.gov/epa/newsreleases/us-epa-orders-kern-county-public-water-system-reduce-arsenic-drinking-water.html" TargetMode="External"/><Relationship Id="rId2" Type="http://schemas.openxmlformats.org/officeDocument/2006/relationships/hyperlink" Target="https://www.watertechonline.com/kern-county-water-system-penalized-for-arsenic-in-drinking-wat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rnto23.com/news/local-news/14-million-project-to-bring-safe-drinking-water-to-arvin-after-arsenic-contamination-problems" TargetMode="External"/><Relationship Id="rId4" Type="http://schemas.openxmlformats.org/officeDocument/2006/relationships/hyperlink" Target="https://pubs.usgs.gov/fs/2011/315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Water Pollutions in Kern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58015-2B14-0A4D-8C16-4420720F86F1}"/>
              </a:ext>
            </a:extLst>
          </p:cNvPr>
          <p:cNvSpPr txBox="1"/>
          <p:nvPr/>
        </p:nvSpPr>
        <p:spPr>
          <a:xfrm>
            <a:off x="7367258" y="813683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Team Name: </a:t>
            </a:r>
            <a:r>
              <a:rPr lang="en-US" sz="2400" b="1" dirty="0" err="1">
                <a:solidFill>
                  <a:srgbClr val="000000"/>
                </a:solidFill>
              </a:rPr>
              <a:t>Pionee</a:t>
            </a:r>
            <a:endParaRPr lang="en-US" sz="2400" b="1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Team Members: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Jinxiao</a:t>
            </a:r>
            <a:r>
              <a:rPr lang="en-US" sz="2400" dirty="0">
                <a:solidFill>
                  <a:srgbClr val="000000"/>
                </a:solidFill>
              </a:rPr>
              <a:t> Chen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	Gloria Gong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	Wanyi Huang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4D95B-6676-224D-B515-4981AC51E0E7}"/>
              </a:ext>
            </a:extLst>
          </p:cNvPr>
          <p:cNvSpPr txBox="1"/>
          <p:nvPr/>
        </p:nvSpPr>
        <p:spPr>
          <a:xfrm>
            <a:off x="2171700" y="486669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720F-E26F-4615-B16D-F8BC7200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ED902-0641-4A3B-8859-E23FAC66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Arsenic occurs skin damage or problems with their circulatory system and may have an increased risk of getting cancer.</a:t>
            </a:r>
          </a:p>
          <a:p>
            <a:r>
              <a:rPr lang="en-US" dirty="0">
                <a:ea typeface="+mn-lt"/>
                <a:cs typeface="+mn-lt"/>
              </a:rPr>
              <a:t>Arsenic was the trace element most frequently present at high concentrations in KERN (20%)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High concentrations of arsenic result from the interaction of groundwater with naturally occurring minerals.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375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E491EBF-EBFB-4356-B914-250482E6F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590" y="643467"/>
            <a:ext cx="771082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3811D8A-2EF3-4553-AB1B-348BBC6E4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538" y="380182"/>
            <a:ext cx="8579129" cy="62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3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E9E4-9D8B-41C7-806A-98ED23FA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4CED-6CFC-447D-B3AE-8519BDE3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Kern county water system penalized $14,750 for arsenic in drinking water.</a:t>
            </a:r>
          </a:p>
          <a:p>
            <a:r>
              <a:rPr lang="en-US"/>
              <a:t>$14 million project to bring safe drinking water to Arvin after arsenic contamination problems.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Arvin Community Services District (ACSD) shall be maintained to provide alternative water to ACSD customers until the system has returned to compliance with federal drinking water standards.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ACSD installs arsenic treatment that will deliver drinking water to its customers below the arsenic maximum contaminant level.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935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8BFD-9951-43C7-99A2-E7B8049F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Related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DEF69-3B8B-4ADA-B062-58500C08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https://www.watertechonline.com/kern-county-water-system-penalized-for-arsenic-in-drinking-water/</a:t>
            </a:r>
          </a:p>
          <a:p>
            <a:r>
              <a:rPr lang="en-US">
                <a:ea typeface="+mn-lt"/>
                <a:cs typeface="+mn-lt"/>
                <a:hlinkClick r:id="rId3"/>
              </a:rPr>
              <a:t>https://archive.epa.gov/epa/newsreleases/us-epa-orders-kern-county-public-water-system-reduce-arsenic-drinking-water.html</a:t>
            </a:r>
          </a:p>
          <a:p>
            <a:r>
              <a:rPr lang="en-US">
                <a:ea typeface="+mn-lt"/>
                <a:cs typeface="+mn-lt"/>
                <a:hlinkClick r:id="rId4"/>
              </a:rPr>
              <a:t>https://pubs.usgs.gov/fs/2011/3150/</a:t>
            </a:r>
          </a:p>
          <a:p>
            <a:r>
              <a:rPr lang="en-US">
                <a:ea typeface="+mn-lt"/>
                <a:cs typeface="+mn-lt"/>
                <a:hlinkClick r:id="rId5"/>
              </a:rPr>
              <a:t>https://www.turnto23.com/news/local-news/14-million-project-to-bring-safe-drinking-water-to-arvin-after-arsenic-contamination-problems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053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122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Water Pollutions in Kern</vt:lpstr>
      <vt:lpstr>Background Information</vt:lpstr>
      <vt:lpstr>PowerPoint Presentation</vt:lpstr>
      <vt:lpstr>PowerPoint Presentation</vt:lpstr>
      <vt:lpstr>Action</vt:lpstr>
      <vt:lpstr>Related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Pollutions in Kern</dc:title>
  <dc:creator>Wanyi Huang</dc:creator>
  <cp:lastModifiedBy>Wanyi Huang</cp:lastModifiedBy>
  <cp:revision>2</cp:revision>
  <dcterms:created xsi:type="dcterms:W3CDTF">2019-05-19T20:55:16Z</dcterms:created>
  <dcterms:modified xsi:type="dcterms:W3CDTF">2019-05-19T20:57:27Z</dcterms:modified>
</cp:coreProperties>
</file>