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2019"/>
          <p:cNvSpPr txBox="1"/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OCRUG </a:t>
            </a:r>
            <a:br/>
            <a:r>
              <a:t>Hackathon 2019</a:t>
            </a:r>
          </a:p>
        </p:txBody>
      </p:sp>
      <p:sp>
        <p:nvSpPr>
          <p:cNvPr id="120" name="May 18 — 19, 2019 Paul Merage Business School • University of California, Irvine"/>
          <p:cNvSpPr txBox="1"/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t>May 18 — 19, 2019</a:t>
            </a:r>
            <a:br/>
            <a:r>
              <a:t>Paul Merage Business School • University of California, Irvine</a:t>
            </a:r>
          </a:p>
        </p:txBody>
      </p:sp>
      <p:pic>
        <p:nvPicPr>
          <p:cNvPr id="121" name="logo_ocrug_blue_grey.png" descr="logo_ocrug_blue_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6481" y="5314047"/>
            <a:ext cx="5531838" cy="330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witter: oc_rug"/>
          <p:cNvSpPr txBox="1"/>
          <p:nvPr/>
        </p:nvSpPr>
        <p:spPr>
          <a:xfrm>
            <a:off x="5367324" y="88881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Twitter: oc_rug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Logistics</a:t>
            </a:r>
          </a:p>
        </p:txBody>
      </p:sp>
      <p:sp>
        <p:nvSpPr>
          <p:cNvPr id="154" name="Pull the latest Hackathon GIT repo before start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Pull the latest Hackathon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is a ton of information about the Hackathon.  Check out the README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Updates to the Hackathon repo will be made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will be a vote for the Most Helpful Person.  Votes must be in by 2PM on Sunday.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Coffee, tea, water, soda and snacks will be available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Please fill out the post-event feedback survey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anks to our Sponsor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Thanks to our Sponsors!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" y="2982166"/>
            <a:ext cx="4447468" cy="1574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RConsortium_Horizontal_Pantone.png" descr="RConsortium_Horizontal_Pant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955" y="6344723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Logo-Sponsors-1.png" descr="Logo-Sponsors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99125" y="3006605"/>
            <a:ext cx="5916671" cy="1830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RStudio-Logo-Blue-Gray-250.png" descr="RStudio-Logo-Blue-Gray-2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30269" y="6989021"/>
            <a:ext cx="4049361" cy="1425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DataScienceGo-gray.png" descr="DataScienceGo-gr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68199" y="4914388"/>
            <a:ext cx="6033750" cy="1652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hanks to our Volunteers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Thanks to our Volunteers!!!</a:t>
            </a:r>
          </a:p>
        </p:txBody>
      </p:sp>
      <p:sp>
        <p:nvSpPr>
          <p:cNvPr id="164" name="👏"/>
          <p:cNvSpPr txBox="1"/>
          <p:nvPr/>
        </p:nvSpPr>
        <p:spPr>
          <a:xfrm>
            <a:off x="4857750" y="3060700"/>
            <a:ext cx="328930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67" name="Twitter: oc_rug"/>
          <p:cNvSpPr txBox="1"/>
          <p:nvPr/>
        </p:nvSpPr>
        <p:spPr>
          <a:xfrm>
            <a:off x="6421424" y="90532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Twitter: oc_rug</a:t>
            </a:r>
          </a:p>
        </p:txBody>
      </p:sp>
      <p:sp>
        <p:nvSpPr>
          <p:cNvPr id="168" name="Tweet about our event!"/>
          <p:cNvSpPr txBox="1"/>
          <p:nvPr/>
        </p:nvSpPr>
        <p:spPr>
          <a:xfrm>
            <a:off x="9232188" y="9053295"/>
            <a:ext cx="34558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Tweet about our event!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Rules</a:t>
            </a:r>
          </a:p>
        </p:txBody>
      </p:sp>
      <p:sp>
        <p:nvSpPr>
          <p:cNvPr id="128" name="All participants must abide by our code of condu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All participants must abide by our code of conduct</a:t>
            </a:r>
            <a:br/>
          </a:p>
          <a:p>
            <a:pPr/>
            <a:r>
              <a:t>All work presented by the teams must be based upon work performed at the hackathon</a:t>
            </a:r>
          </a:p>
          <a:p>
            <a:pPr/>
            <a:r>
              <a:t>Feel free to help others, even across teams</a:t>
            </a:r>
          </a:p>
          <a:p>
            <a:pPr/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/blob/master/code-of-conduct.md"/>
          <p:cNvSpPr txBox="1"/>
          <p:nvPr/>
        </p:nvSpPr>
        <p:spPr>
          <a:xfrm>
            <a:off x="1366570" y="3166567"/>
            <a:ext cx="105256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https://github.com/ocrug/hackathon-2019/blob/master/code-of-conduct.md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2565400"/>
            <a:ext cx="74422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2628900"/>
            <a:ext cx="6273800" cy="44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Awards Categories</a:t>
            </a:r>
          </a:p>
        </p:txBody>
      </p:sp>
      <p:sp>
        <p:nvSpPr>
          <p:cNvPr id="138" name="Best Ins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t>Best Insight</a:t>
            </a:r>
          </a:p>
          <a:p>
            <a:pPr>
              <a:spcBef>
                <a:spcPts val="2300"/>
              </a:spcBef>
            </a:pPr>
            <a:r>
              <a:t>Best Visualization</a:t>
            </a:r>
          </a:p>
          <a:p>
            <a:pPr>
              <a:spcBef>
                <a:spcPts val="2300"/>
              </a:spcBef>
            </a:pPr>
            <a:r>
              <a:t>Best Model</a:t>
            </a:r>
          </a:p>
          <a:p>
            <a:pPr>
              <a:spcBef>
                <a:spcPts val="2300"/>
              </a:spcBef>
            </a:pPr>
            <a:r>
              <a:t>Most Helpful Person</a:t>
            </a:r>
          </a:p>
        </p:txBody>
      </p:sp>
      <p:sp>
        <p:nvSpPr>
          <p:cNvPr id="139" name="https://github.com/ocrug/hackathon-2019/blob/master/admin/judging_guidelines.md"/>
          <p:cNvSpPr txBox="1"/>
          <p:nvPr/>
        </p:nvSpPr>
        <p:spPr>
          <a:xfrm>
            <a:off x="652373" y="6430467"/>
            <a:ext cx="1170005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https://github.com/ocrug/hackathon-2019/blob/master/admin/judging_guidelines.md</a:t>
            </a:r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58146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More info on the judging guidelines:</a:t>
            </a:r>
          </a:p>
        </p:txBody>
      </p:sp>
      <p:sp>
        <p:nvSpPr>
          <p:cNvPr id="141" name="Winning teams will be cordially invited to present their work…"/>
          <p:cNvSpPr txBox="1"/>
          <p:nvPr/>
        </p:nvSpPr>
        <p:spPr>
          <a:xfrm>
            <a:off x="2032812" y="7554570"/>
            <a:ext cx="893917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Winning teams will be cordially invited to present their work </a:t>
            </a:r>
          </a:p>
          <a:p>
            <a:pPr/>
            <a:r>
              <a:t>at the May OCRUG Meeting</a:t>
            </a:r>
          </a:p>
          <a:p>
            <a:pPr/>
            <a:r>
              <a:t>Tuesday May 28th @ 6:30 PM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am 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Formation</a:t>
            </a:r>
          </a:p>
        </p:txBody>
      </p:sp>
      <p:sp>
        <p:nvSpPr>
          <p:cNvPr id="144" name="Everyone needs to be on a team with 2 — 5 peo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  <a:defRPr sz="3000"/>
            </a:pPr>
            <a:r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t>For teams already formed with less than 5 people, consider bringing additional people in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We’ll divide the room into three sections, one for each of the award categories (insight, visualization, model)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Go to the section that interests you most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Group up with the people within your section</a:t>
            </a:r>
            <a:br/>
            <a:r>
              <a:t>(we’ll help out too if you need it)</a:t>
            </a:r>
          </a:p>
        </p:txBody>
      </p:sp>
      <p:sp>
        <p:nvSpPr>
          <p:cNvPr id="145" name="For Participants that need a team &amp; existing teams that need more members"/>
          <p:cNvSpPr txBox="1"/>
          <p:nvPr/>
        </p:nvSpPr>
        <p:spPr>
          <a:xfrm>
            <a:off x="1001725" y="5066475"/>
            <a:ext cx="779861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For Participants that need a team &amp; existing teams that need more members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Presentations</a:t>
            </a:r>
          </a:p>
        </p:txBody>
      </p:sp>
      <p:sp>
        <p:nvSpPr>
          <p:cNvPr id="148" name="All teams will submit a short 2 - 3 page PDF summary of their fin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pPr/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pPr/>
            <a:r>
              <a:t>The panel of judges will review the work and decide on the awards</a:t>
            </a:r>
          </a:p>
          <a:p>
            <a:pPr/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Logistics</a:t>
            </a:r>
          </a:p>
        </p:txBody>
      </p:sp>
      <p:sp>
        <p:nvSpPr>
          <p:cNvPr id="151" name="Feel free to come and go as you like.   IMPORTANT: Building door locks at 10 P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Feel free to come and go as you like.  </a:t>
            </a:r>
            <a:br/>
            <a:r>
              <a:t>IMPORTANT: Building door locks at 10 PM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We have several breakout rooms if you’d like a quieter environment, the patio if you’d like some air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Please be mindful of others in the building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Let us know if you see anything that might need our attention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The Slack channel #hackathon-2019 will be used for announcements and you are encouraged to post </a:t>
            </a:r>
            <a:br/>
            <a:r>
              <a:t>questions / 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