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ACB1DC-6769-4454-A213-AB745225CF40}">
          <p14:sldIdLst>
            <p14:sldId id="256"/>
          </p14:sldIdLst>
        </p14:section>
        <p14:section name="Untitled Section" id="{2AD83430-AAC7-4E6D-BD7D-900BC3DC9764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6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/>
          <a:stretch/>
        </p:blipFill>
        <p:spPr bwMode="auto">
          <a:xfrm>
            <a:off x="57150" y="1041309"/>
            <a:ext cx="4723105" cy="244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657600"/>
            <a:ext cx="4495800" cy="275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663426"/>
            <a:ext cx="4486275" cy="274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8679"/>
            <a:ext cx="4236295" cy="25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077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Predictive Models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440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48275" y="10535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Naïve Bayes Classification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291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Inputs: </a:t>
            </a:r>
            <a:r>
              <a:rPr lang="en-US" dirty="0" smtClean="0"/>
              <a:t>Zip Code, Classification, Population, Service </a:t>
            </a:r>
            <a:r>
              <a:rPr lang="en-US" dirty="0"/>
              <a:t>C</a:t>
            </a:r>
            <a:r>
              <a:rPr lang="en-US" dirty="0" smtClean="0"/>
              <a:t>onnections, Regulating Agency, </a:t>
            </a:r>
            <a:r>
              <a:rPr lang="en-US" dirty="0" err="1"/>
              <a:t>A</a:t>
            </a:r>
            <a:r>
              <a:rPr lang="en-US" dirty="0" err="1" smtClean="0"/>
              <a:t>nalyte</a:t>
            </a:r>
            <a:r>
              <a:rPr lang="en-US" dirty="0" smtClean="0"/>
              <a:t> 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0675" y="142291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</a:t>
            </a:r>
            <a:r>
              <a:rPr lang="en-US" dirty="0" smtClean="0"/>
              <a:t>: County, Classification, MCL, Regulating Agency, </a:t>
            </a:r>
            <a:r>
              <a:rPr lang="en-US" dirty="0" err="1" smtClean="0"/>
              <a:t>Analyte</a:t>
            </a:r>
            <a:r>
              <a:rPr lang="en-US" dirty="0" smtClean="0"/>
              <a:t> Name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Areas for Improvement: </a:t>
            </a:r>
            <a:r>
              <a:rPr lang="en-US" dirty="0" smtClean="0"/>
              <a:t>Impute missing values, parameter tuning (random forest), joining datasets, normalize MCL and Result data, binning of select categorical variables, methodical feature selection, cross validation and/or bootstrapping.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0614"/>
              </p:ext>
            </p:extLst>
          </p:nvPr>
        </p:nvGraphicFramePr>
        <p:xfrm>
          <a:off x="685800" y="2590800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55"/>
                <a:gridCol w="1415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Information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6176"/>
              </p:ext>
            </p:extLst>
          </p:nvPr>
        </p:nvGraphicFramePr>
        <p:xfrm>
          <a:off x="4953000" y="2514600"/>
          <a:ext cx="3657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55"/>
                <a:gridCol w="1415845"/>
              </a:tblGrid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0.8829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0.1171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0.9058</a:t>
                      </a:r>
                      <a:endParaRPr lang="en-US" dirty="0"/>
                    </a:p>
                  </a:txBody>
                  <a:tcPr/>
                </a:tc>
              </a:tr>
              <a:tr h="602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Information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628650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3300413"/>
            <a:ext cx="5915025" cy="240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8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Leondra</dc:creator>
  <cp:lastModifiedBy>Leondra</cp:lastModifiedBy>
  <cp:revision>4</cp:revision>
  <dcterms:created xsi:type="dcterms:W3CDTF">2019-05-19T19:54:15Z</dcterms:created>
  <dcterms:modified xsi:type="dcterms:W3CDTF">2019-05-19T20:34:05Z</dcterms:modified>
</cp:coreProperties>
</file>