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2019"/>
          <p:cNvSpPr txBox="1"/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OCRUG </a:t>
            </a:r>
            <a:br/>
            <a:r>
              <a:t>Hackathon 2019</a:t>
            </a:r>
          </a:p>
        </p:txBody>
      </p:sp>
      <p:sp>
        <p:nvSpPr>
          <p:cNvPr id="120" name="May 18 — 19, 2019 Paul Merage Business School • University of California, Irvine"/>
          <p:cNvSpPr txBox="1"/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t>May 18 — 19, 2019</a:t>
            </a:r>
            <a:br/>
            <a:r>
              <a:t>Paul Merage Business School • University of California, Irvine</a:t>
            </a:r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872" y="5517247"/>
            <a:ext cx="6171056" cy="3683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als of the Hacka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Goals of the Hackathon</a:t>
            </a:r>
          </a:p>
        </p:txBody>
      </p:sp>
      <p:sp>
        <p:nvSpPr>
          <p:cNvPr id="124" name="The focus is on education &amp; team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27" name="All participants must abide by our code of condu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All participants must abide by our code of conduct</a:t>
            </a:r>
            <a:br/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All work presented by the teams must be based upon work performed at the hackathon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Feel free to help others, even across teams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You’re free to come and go as you like, but suggest working together with your team as much as possible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Please be courteous of the facilities, handle your trash, etc.</a:t>
            </a:r>
          </a:p>
        </p:txBody>
      </p:sp>
      <p:sp>
        <p:nvSpPr>
          <p:cNvPr id="128" name="https://github.com/ocrug/hackathon-2019/blob/master/code-of-conduct.md"/>
          <p:cNvSpPr txBox="1"/>
          <p:nvPr/>
        </p:nvSpPr>
        <p:spPr>
          <a:xfrm>
            <a:off x="1366570" y="3166567"/>
            <a:ext cx="105256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https://github.com/ocrug/hackathon-2019/blob/master/code-of-conduct.md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565400"/>
            <a:ext cx="74422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2628900"/>
            <a:ext cx="6273800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wards Categ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Awards Categories</a:t>
            </a:r>
          </a:p>
        </p:txBody>
      </p:sp>
      <p:sp>
        <p:nvSpPr>
          <p:cNvPr id="137" name="Best Ins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Best Insight</a:t>
            </a:r>
          </a:p>
          <a:p>
            <a:pPr/>
            <a:r>
              <a:t>Best Visualization</a:t>
            </a:r>
          </a:p>
          <a:p>
            <a:pPr/>
            <a:r>
              <a:t>Best Model</a:t>
            </a:r>
          </a:p>
          <a:p>
            <a:pPr/>
            <a:r>
              <a:t>Most Helpful Person</a:t>
            </a:r>
          </a:p>
        </p:txBody>
      </p:sp>
      <p:sp>
        <p:nvSpPr>
          <p:cNvPr id="138" name="https://github.com/ocrug/hackathon-2019/blob/master/admin/judging_guidelines.md"/>
          <p:cNvSpPr txBox="1"/>
          <p:nvPr/>
        </p:nvSpPr>
        <p:spPr>
          <a:xfrm>
            <a:off x="779373" y="7763967"/>
            <a:ext cx="117000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https://github.com/ocrug/hackathon-2019/blob/master/admin/judging_guidelines.md</a:t>
            </a:r>
          </a:p>
        </p:txBody>
      </p:sp>
      <p:sp>
        <p:nvSpPr>
          <p:cNvPr id="139" name="More info on the judging guidelines:"/>
          <p:cNvSpPr txBox="1"/>
          <p:nvPr/>
        </p:nvSpPr>
        <p:spPr>
          <a:xfrm>
            <a:off x="3843629" y="71481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info on the judging guidelines: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Presentations</a:t>
            </a:r>
          </a:p>
        </p:txBody>
      </p:sp>
      <p:sp>
        <p:nvSpPr>
          <p:cNvPr id="142" name="All teams will submit a short 2 - 3 page PDF summary of their 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pPr/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pPr/>
            <a:r>
              <a:t>The panel of judges will review the work and decide on the awards</a:t>
            </a:r>
          </a:p>
          <a:p>
            <a:pPr/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45" name="Feel free to come and go as you lik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Feel free to come and go as you like</a:t>
            </a:r>
          </a:p>
          <a:p>
            <a:pPr/>
            <a:r>
              <a:t>We have several breakout rooms if you’d like a quieter environment, the patio if you’d like some air</a:t>
            </a:r>
          </a:p>
          <a:p>
            <a:pPr/>
            <a:r>
              <a:t>Please be mindful of others in the building</a:t>
            </a:r>
          </a:p>
          <a:p>
            <a:pPr/>
            <a:r>
              <a:t>Let us know if you see anything that might need our attention</a:t>
            </a:r>
          </a:p>
          <a:p>
            <a:pPr/>
            <a:r>
              <a:t>We’ll be using the OCRUG Slack group for general questions — #hackathon-2019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