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www.chiark.greenend.org.uk/~sgtatham/putty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eating &amp; Using SSH Keys on Windows"/>
          <p:cNvSpPr txBox="1"/>
          <p:nvPr>
            <p:ph type="ctrTitle"/>
          </p:nvPr>
        </p:nvSpPr>
        <p:spPr>
          <a:xfrm>
            <a:off x="1270000" y="25781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560831">
              <a:defRPr sz="7679"/>
            </a:pPr>
            <a:r>
              <a:t>Creating &amp; Using</a:t>
            </a:r>
            <a:br/>
            <a:r>
              <a:t>SSH Keys on Windows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. Download and Install Put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1. Download and Install Putty</a:t>
            </a:r>
          </a:p>
        </p:txBody>
      </p:sp>
      <p:pic>
        <p:nvPicPr>
          <p:cNvPr id="122" name="Screenshot of ScreenFloat (5-13-19, 9-13-25 AM).png" descr="Screenshot of ScreenFloat (5-13-19, 9-13-25 AM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5978" y="3209490"/>
            <a:ext cx="8352844" cy="574401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Line"/>
          <p:cNvSpPr/>
          <p:nvPr/>
        </p:nvSpPr>
        <p:spPr>
          <a:xfrm flipH="1">
            <a:off x="5773185" y="5092253"/>
            <a:ext cx="915649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https://www.chiark.greenend.org.uk/~sgtatham/putty/"/>
          <p:cNvSpPr txBox="1"/>
          <p:nvPr/>
        </p:nvSpPr>
        <p:spPr>
          <a:xfrm>
            <a:off x="2510891" y="2307665"/>
            <a:ext cx="79830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>
                    <a:lumOff val="-13575"/>
                  </a:schemeClr>
                </a:solid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https://www.chiark.greenend.org.uk/~sgtatham/putty/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2. Lauch Putty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 Lauch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PuttyGen</a:t>
            </a:r>
          </a:p>
        </p:txBody>
      </p:sp>
      <p:pic>
        <p:nvPicPr>
          <p:cNvPr id="127" name="Capture.PNG" descr="Cap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7351" y="2500514"/>
            <a:ext cx="6410097" cy="6479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3. Click Gener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3. Click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Generate</a:t>
            </a:r>
          </a:p>
        </p:txBody>
      </p:sp>
      <p:pic>
        <p:nvPicPr>
          <p:cNvPr id="130" name="01_generate.png" descr="01_gener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7352" y="2500514"/>
            <a:ext cx="6410097" cy="6479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4. Wiggle your Mo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4. Wiggle your Mouse</a:t>
            </a:r>
          </a:p>
        </p:txBody>
      </p:sp>
      <p:pic>
        <p:nvPicPr>
          <p:cNvPr id="133" name="02_mouse_complete.PNG" descr="02_mouse_comple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2514" y="2500514"/>
            <a:ext cx="6479772" cy="6479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5. Save Your Private K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5. Save Your Private Key</a:t>
            </a:r>
          </a:p>
        </p:txBody>
      </p:sp>
      <p:pic>
        <p:nvPicPr>
          <p:cNvPr id="136" name="03_save_private.png" descr="03_save_priv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701" y="2495382"/>
            <a:ext cx="6472398" cy="649003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ave it anywhere you’d like and…"/>
          <p:cNvSpPr txBox="1"/>
          <p:nvPr/>
        </p:nvSpPr>
        <p:spPr>
          <a:xfrm>
            <a:off x="8203050" y="3194100"/>
            <a:ext cx="4503656" cy="336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600"/>
            </a:pPr>
            <a:r>
              <a:t>Save it anywhere you’d like and</a:t>
            </a:r>
          </a:p>
          <a:p>
            <a:pPr>
              <a:defRPr b="0" sz="3600"/>
            </a:pPr>
            <a:r>
              <a:t>remember the directory</a:t>
            </a:r>
            <a:br/>
            <a:br/>
            <a:r>
              <a:t>we’ll be using it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7. Save Your Public K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7. Save Your Public Key</a:t>
            </a:r>
          </a:p>
        </p:txBody>
      </p:sp>
      <p:pic>
        <p:nvPicPr>
          <p:cNvPr id="140" name="04_save_public.png" descr="04_save_publ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701" y="2495382"/>
            <a:ext cx="6472398" cy="649003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ave it anywhere you’d like and…"/>
          <p:cNvSpPr txBox="1"/>
          <p:nvPr/>
        </p:nvSpPr>
        <p:spPr>
          <a:xfrm>
            <a:off x="8203050" y="3194100"/>
            <a:ext cx="4503656" cy="336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600"/>
            </a:pPr>
            <a:r>
              <a:t>Save it anywhere you’d like and</a:t>
            </a:r>
          </a:p>
          <a:p>
            <a:pPr>
              <a:defRPr b="0" sz="3600"/>
            </a:pPr>
            <a:r>
              <a:t>remember the directory</a:t>
            </a:r>
            <a:br/>
            <a:br/>
            <a:r>
              <a:t>we’ll be using it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Capture4 copy.png" descr="Capture4 co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2791" y="3632448"/>
            <a:ext cx="4932177" cy="4960852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8. Use Your Key Pair in Put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8. Use Your Key Pair in Putty</a:t>
            </a:r>
          </a:p>
        </p:txBody>
      </p:sp>
      <p:pic>
        <p:nvPicPr>
          <p:cNvPr id="145" name="Capture6.PNG" descr="Captur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6262" y="3601663"/>
            <a:ext cx="5052887" cy="502368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Open Putty (not PuttyGen)"/>
          <p:cNvSpPr txBox="1"/>
          <p:nvPr/>
        </p:nvSpPr>
        <p:spPr>
          <a:xfrm>
            <a:off x="1652874" y="2334717"/>
            <a:ext cx="36996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Open Putty (not PuttyGen)</a:t>
            </a:r>
          </a:p>
        </p:txBody>
      </p:sp>
      <p:sp>
        <p:nvSpPr>
          <p:cNvPr id="147" name="Enter IP address of remote machine"/>
          <p:cNvSpPr txBox="1"/>
          <p:nvPr/>
        </p:nvSpPr>
        <p:spPr>
          <a:xfrm>
            <a:off x="1003650" y="2968190"/>
            <a:ext cx="49981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Enter IP address of remote machine</a:t>
            </a:r>
          </a:p>
        </p:txBody>
      </p:sp>
      <p:sp>
        <p:nvSpPr>
          <p:cNvPr id="148" name="Rectangle"/>
          <p:cNvSpPr/>
          <p:nvPr/>
        </p:nvSpPr>
        <p:spPr>
          <a:xfrm>
            <a:off x="2758118" y="4648200"/>
            <a:ext cx="2268787" cy="45720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Line"/>
          <p:cNvSpPr/>
          <p:nvPr/>
        </p:nvSpPr>
        <p:spPr>
          <a:xfrm flipH="1">
            <a:off x="1749000" y="4305151"/>
            <a:ext cx="615391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Line"/>
          <p:cNvSpPr/>
          <p:nvPr/>
        </p:nvSpPr>
        <p:spPr>
          <a:xfrm flipH="1">
            <a:off x="7959300" y="6553051"/>
            <a:ext cx="615391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Line"/>
          <p:cNvSpPr/>
          <p:nvPr/>
        </p:nvSpPr>
        <p:spPr>
          <a:xfrm flipH="1">
            <a:off x="8124400" y="7175351"/>
            <a:ext cx="615391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9019218" y="6565900"/>
            <a:ext cx="2957017" cy="45720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Add the private key by browsing…"/>
          <p:cNvSpPr txBox="1"/>
          <p:nvPr/>
        </p:nvSpPr>
        <p:spPr>
          <a:xfrm>
            <a:off x="7437604" y="2286152"/>
            <a:ext cx="4562552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 the </a:t>
            </a:r>
            <a:r>
              <a:rPr i="1"/>
              <a:t>private key</a:t>
            </a:r>
            <a:r>
              <a:t> by browsing</a:t>
            </a:r>
          </a:p>
          <a:p>
            <a:pPr>
              <a:defRPr b="0"/>
            </a:pPr>
            <a:r>
              <a:t>to the key you just saved</a:t>
            </a:r>
          </a:p>
          <a:p>
            <a:pPr>
              <a:defRPr b="0"/>
            </a:pPr>
            <a:r>
              <a:t>and open a new connection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o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Notes</a:t>
            </a:r>
          </a:p>
        </p:txBody>
      </p:sp>
      <p:sp>
        <p:nvSpPr>
          <p:cNvPr id="156" name="You’ll need to import your public key into AWS in order to access EC2 resources (add it in “Keys” under EC2 porta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You’ll need to import your </a:t>
            </a:r>
            <a:r>
              <a:rPr i="1"/>
              <a:t>public key</a:t>
            </a:r>
            <a:r>
              <a:t> into AWS in order to access EC2 resources (add it in “Keys” under EC2 portal)</a:t>
            </a:r>
          </a:p>
          <a:p>
            <a:pPr/>
            <a:r>
              <a:t>In Step 5, we did NOT save a passphrase with the key; using a passphrase is more secure, but requires you enter the phrase every time you log in</a:t>
            </a:r>
          </a:p>
          <a:p>
            <a:pPr/>
            <a:r>
              <a:t>Your </a:t>
            </a:r>
            <a:r>
              <a:rPr i="1"/>
              <a:t>public key</a:t>
            </a:r>
            <a:r>
              <a:t> can be given out freely; that’s why you can safely upload it to AWS</a:t>
            </a:r>
          </a:p>
          <a:p>
            <a:pPr/>
            <a:r>
              <a:t>Keep your </a:t>
            </a:r>
            <a:r>
              <a:rPr i="1"/>
              <a:t>private key</a:t>
            </a:r>
            <a:r>
              <a:t> safe on your local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