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4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84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2/25/2025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02" y="1034321"/>
            <a:ext cx="118600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7878" y="3393988"/>
            <a:ext cx="79801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Aaftab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Ahmad</a:t>
            </a:r>
          </a:p>
          <a:p>
            <a:endParaRPr lang="en-US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University 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of </a:t>
            </a:r>
            <a:r>
              <a:rPr lang="en-US" sz="2000" b="1" dirty="0" err="1" smtClean="0">
                <a:solidFill>
                  <a:srgbClr val="00B050"/>
                </a:solidFill>
                <a:latin typeface="Arial"/>
                <a:cs typeface="Arial"/>
              </a:rPr>
              <a:t>Lucknow</a:t>
            </a:r>
            <a:endParaRPr lang="en-US" sz="2000" b="1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endParaRPr lang="en-US" sz="2000" b="1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 Faculty Of Engineering And Technology</a:t>
            </a:r>
            <a:endParaRPr lang="en-US" sz="2000" b="1" dirty="0" smtClean="0">
              <a:solidFill>
                <a:srgbClr val="00B050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2.png"/>
          <p:cNvPicPr>
            <a:picLocks noChangeAspect="1"/>
          </p:cNvPicPr>
          <p:nvPr/>
        </p:nvPicPr>
        <p:blipFill>
          <a:blip r:embed="rId2"/>
          <a:srcRect l="3422" t="11384" r="1390" b="3795"/>
          <a:stretch>
            <a:fillRect/>
          </a:stretch>
        </p:blipFill>
        <p:spPr>
          <a:xfrm>
            <a:off x="2172832" y="1502875"/>
            <a:ext cx="8057584" cy="34403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development of a GUI-based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tool for the encryption and decryption of messages in images has proven to be an invaluable endeavor.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By merging the principles of cryptography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this project underscores the potential for creating secure, user-friendly applications that safeguard sensitive information.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graphical user interface simplifies the process, making it accessible to users with varying levels of technical expertise.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Arial"/>
                <a:ea typeface="+mn-lt"/>
                <a:cs typeface="Arial"/>
              </a:rPr>
              <a:t>  </a:t>
            </a:r>
            <a:endParaRPr lang="en-US" sz="1600" dirty="0">
              <a:latin typeface="Arial"/>
              <a:cs typeface="Arial"/>
            </a:endParaRP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Arial"/>
              </a:rPr>
              <a:t>Technology used</a:t>
            </a:r>
            <a:endParaRPr lang="en-US" sz="1600" dirty="0">
              <a:latin typeface="Arial"/>
              <a:cs typeface="Arial"/>
            </a:endParaRP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Wow factor </a:t>
            </a:r>
            <a:endParaRPr lang="en-US" sz="18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18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18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8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19606"/>
            <a:ext cx="6413500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17" y="1143000"/>
            <a:ext cx="9281284" cy="3086048"/>
          </a:xfrm>
        </p:spPr>
        <p:txBody>
          <a:bodyPr>
            <a:normAutofit fontScale="92500"/>
          </a:bodyPr>
          <a:lstStyle/>
          <a:p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 the current era of digital communication, safeguarding the confidentiality and integrity of sensitive information has become a critical challenge. </a:t>
            </a:r>
          </a:p>
          <a:p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Traditional encryption methods alone are sometimes insufficient to prevent unauthorized access, especially in environments where the mere presence of encrypted data can attract unwanted attention. </a:t>
            </a:r>
          </a:p>
          <a:p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Steganography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the practice of concealing information within other non-suspicious data, offers an additional layer of security by hiding the existence of the encrypted message itself.</a:t>
            </a:r>
          </a:p>
          <a:p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objective of this project is to develop a robust and efficient system for the encryption, embedding, extraction, and decryption of sensitive information using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steganographic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techniques. 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7" y="1463040"/>
            <a:ext cx="11711342" cy="30669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Operating System: 	</a:t>
            </a:r>
            <a:r>
              <a:rPr lang="en-IN" sz="1800" b="1" dirty="0" smtClean="0">
                <a:solidFill>
                  <a:srgbClr val="00B050"/>
                </a:solidFill>
              </a:rPr>
              <a:t>	Windows 11</a:t>
            </a:r>
          </a:p>
          <a:p>
            <a:pPr marL="0" indent="0">
              <a:buNone/>
            </a:pPr>
            <a:r>
              <a:rPr lang="en-IN" sz="1800" b="1" dirty="0" smtClean="0"/>
              <a:t>Programming Language: 	</a:t>
            </a:r>
            <a:r>
              <a:rPr lang="en-IN" sz="1800" b="1" dirty="0" smtClean="0">
                <a:solidFill>
                  <a:srgbClr val="00B050"/>
                </a:solidFill>
              </a:rPr>
              <a:t>Python</a:t>
            </a:r>
          </a:p>
          <a:p>
            <a:pPr marL="0" indent="0">
              <a:buNone/>
            </a:pPr>
            <a:r>
              <a:rPr lang="en-IN" sz="1800" b="1" dirty="0" smtClean="0"/>
              <a:t>IDE: 		</a:t>
            </a:r>
            <a:r>
              <a:rPr lang="en-IN" sz="1800" b="1" dirty="0" smtClean="0">
                <a:solidFill>
                  <a:srgbClr val="00B050"/>
                </a:solidFill>
              </a:rPr>
              <a:t>IDLE</a:t>
            </a:r>
          </a:p>
          <a:p>
            <a:pPr marL="0" indent="0">
              <a:buNone/>
            </a:pPr>
            <a:r>
              <a:rPr lang="en-IN" sz="1800" b="1" dirty="0" smtClean="0"/>
              <a:t>Libraries:	</a:t>
            </a:r>
            <a:r>
              <a:rPr lang="en-IN" sz="1800" b="1" dirty="0" smtClean="0">
                <a:solidFill>
                  <a:srgbClr val="00B050"/>
                </a:solidFill>
              </a:rPr>
              <a:t>	CV2, pillow, </a:t>
            </a:r>
            <a:r>
              <a:rPr lang="en-IN" sz="1800" b="1" smtClean="0">
                <a:solidFill>
                  <a:srgbClr val="00B050"/>
                </a:solidFill>
              </a:rPr>
              <a:t>os,tkinter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800" b="1" dirty="0" smtClean="0"/>
              <a:t>Device:</a:t>
            </a:r>
            <a:r>
              <a:rPr lang="en-IN" sz="1800" b="1" dirty="0" smtClean="0">
                <a:solidFill>
                  <a:srgbClr val="00B050"/>
                </a:solidFill>
              </a:rPr>
              <a:t>	Laptop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49" y="606630"/>
            <a:ext cx="9051757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93800"/>
            <a:ext cx="9426407" cy="3327400"/>
          </a:xfrm>
        </p:spPr>
        <p:txBody>
          <a:bodyPr/>
          <a:lstStyle/>
          <a:p>
            <a:pPr marL="0" indent="0"/>
            <a:r>
              <a:rPr lang="en-IN" sz="1800" b="1" dirty="0" smtClean="0">
                <a:solidFill>
                  <a:srgbClr val="0F0F0F"/>
                </a:solidFill>
              </a:rPr>
              <a:t>Encryption</a:t>
            </a:r>
          </a:p>
          <a:p>
            <a:pPr marL="0" indent="0"/>
            <a:r>
              <a:rPr lang="en-IN" sz="1800" b="1" dirty="0" smtClean="0">
                <a:solidFill>
                  <a:srgbClr val="0F0F0F"/>
                </a:solidFill>
              </a:rPr>
              <a:t>Cover image</a:t>
            </a:r>
          </a:p>
          <a:p>
            <a:pPr marL="0" indent="0"/>
            <a:r>
              <a:rPr lang="en-IN" sz="1800" b="1" dirty="0" smtClean="0">
                <a:solidFill>
                  <a:srgbClr val="0F0F0F"/>
                </a:solidFill>
              </a:rPr>
              <a:t>Decryption</a:t>
            </a:r>
          </a:p>
          <a:p>
            <a:pPr marL="0" indent="0"/>
            <a:r>
              <a:rPr lang="en-IN" sz="1800" b="1" dirty="0" err="1" smtClean="0">
                <a:solidFill>
                  <a:srgbClr val="0F0F0F"/>
                </a:solidFill>
              </a:rPr>
              <a:t>Steganography</a:t>
            </a: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/>
            <a:r>
              <a:rPr lang="en-IN" sz="1800" b="1" dirty="0" smtClean="0">
                <a:solidFill>
                  <a:srgbClr val="0F0F0F"/>
                </a:solidFill>
              </a:rPr>
              <a:t>Hashing Technique</a:t>
            </a:r>
          </a:p>
          <a:p>
            <a:pPr marL="0" indent="0"/>
            <a:r>
              <a:rPr lang="en-IN" sz="1800" b="1" dirty="0" smtClean="0">
                <a:solidFill>
                  <a:srgbClr val="0F0F0F"/>
                </a:solidFill>
              </a:rPr>
              <a:t>Graphical User Interface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733906"/>
            <a:ext cx="6629400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99" y="1435963"/>
            <a:ext cx="6032501" cy="1827938"/>
          </a:xfrm>
        </p:spPr>
        <p:txBody>
          <a:bodyPr/>
          <a:lstStyle/>
          <a:p>
            <a:r>
              <a:rPr lang="en-IN" b="1" dirty="0" smtClean="0"/>
              <a:t>Students(Use only for education purpose)</a:t>
            </a:r>
          </a:p>
          <a:p>
            <a:r>
              <a:rPr lang="en-IN" b="1" dirty="0" smtClean="0"/>
              <a:t>Industry officials (To enhance their knowledge)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0" y="702156"/>
            <a:ext cx="2266950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951" y="3937000"/>
            <a:ext cx="1949449" cy="304800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</p:txBody>
      </p:sp>
      <p:pic>
        <p:nvPicPr>
          <p:cNvPr id="4" name="Picture 3" descr="GUI!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1006432"/>
            <a:ext cx="7950199" cy="3387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3.png"/>
          <p:cNvPicPr>
            <a:picLocks noChangeAspect="1"/>
          </p:cNvPicPr>
          <p:nvPr/>
        </p:nvPicPr>
        <p:blipFill>
          <a:blip r:embed="rId2"/>
          <a:srcRect l="3473" t="902"/>
          <a:stretch>
            <a:fillRect/>
          </a:stretch>
        </p:blipFill>
        <p:spPr>
          <a:xfrm>
            <a:off x="1557196" y="1874068"/>
            <a:ext cx="8555524" cy="3961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crypted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52" y="986828"/>
            <a:ext cx="5924739" cy="46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268301" y="5676523"/>
            <a:ext cx="497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Cover(encrypted) Image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113</TotalTime>
  <Words>255</Words>
  <Application>Microsoft Office PowerPoint</Application>
  <PresentationFormat>Custom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Slide 8</vt:lpstr>
      <vt:lpstr>Slide 9</vt:lpstr>
      <vt:lpstr>Slide 10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Computer Solution</cp:lastModifiedBy>
  <cp:revision>49</cp:revision>
  <dcterms:created xsi:type="dcterms:W3CDTF">2021-05-26T16:50:10Z</dcterms:created>
  <dcterms:modified xsi:type="dcterms:W3CDTF">2025-02-26T05:15:14Z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