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Internacionalización y localización en la bota de primavera con un vaso reutilizable</a:t>
            </a:r>
          </a:p>
          <a:p>
            <a:r>
              <a:t>Copyright @ 2024 Accenture. Todos reservados.</a:t>
            </a:r>
          </a:p>
          <a:p>
            <a:r>
              <a:t>Internacionalización y localización en la bota de primavera con un vaso reutilizable</a:t>
            </a:r>
          </a:p>
          <a:p>
            <a:r>
              <a:t>Miembros del equipo:</a:t>
            </a:r>
          </a:p>
          <a:p>
            <a:r>
              <a:t>Sheth Aagam</a:t>
            </a:r>
          </a:p>
          <a:p>
            <a:r>
              <a:t>Gudikandula Sai Sree</a:t>
            </a:r>
          </a:p>
          <a:p>
            <a:r>
              <a:t>Kundarapu Sathvika</a:t>
            </a:r>
          </a:p>
          <a:p>
            <a:r>
              <a:t>Mirje om</a:t>
            </a:r>
          </a:p>
          <a:p>
            <a:r>
              <a:t>Guiado por:</a:t>
            </a:r>
          </a:p>
          <a:p>
            <a:r>
              <a:t>Lourduraj Stephen</a:t>
            </a:r>
          </a:p>
          <a:p>
            <a:r>
              <a:t>Ramesh Sanjhana</a:t>
            </a:r>
          </a:p>
          <a:p>
            <a:r>
              <a:t>Shirke ashitosh</a:t>
            </a:r>
          </a:p>
          <a:p>
            <a:r>
              <a:t>Kumar Valaboju Santosh</a:t>
            </a:r>
          </a:p>
          <a:p>
            <a:r>
              <a:t>Thomas leju</a:t>
            </a:r>
          </a:p>
          <a:p>
            <a:r>
              <a:t>Vardhan duro</a:t>
            </a:r>
          </a:p>
          <a:p>
            <a:r>
              <a:t>Banik gourab</a:t>
            </a:r>
          </a:p>
          <a:p>
            <a:r>
              <a:t>Copyright @ 2024 Accenture. Todos reservados.</a:t>
            </a:r>
          </a:p>
          <a:p>
            <a:r>
              <a:t>AGENDA</a:t>
            </a:r>
          </a:p>
          <a:p>
            <a:r>
              <a:t>1</a:t>
            </a:r>
          </a:p>
          <a:p>
            <a:r>
              <a:t>introducción</a:t>
            </a:r>
          </a:p>
          <a:p>
            <a:r>
              <a:t>Sistema propuesto</a:t>
            </a:r>
          </a:p>
          <a:p>
            <a:r>
              <a:t>Ventajas</a:t>
            </a:r>
          </a:p>
          <a:p>
            <a:r>
              <a:t>Problema</a:t>
            </a:r>
          </a:p>
          <a:p>
            <a:r>
              <a:t>Funcionalidad del vidrio</a:t>
            </a:r>
          </a:p>
          <a:p>
            <a:r>
              <a:t>Diploma</a:t>
            </a:r>
          </a:p>
          <a:p>
            <a:r>
              <a:t>3</a:t>
            </a:r>
          </a:p>
          <a:p>
            <a:r>
              <a:t>5</a:t>
            </a:r>
          </a:p>
          <a:p>
            <a:r>
              <a:t>2</a:t>
            </a:r>
          </a:p>
          <a:p>
            <a:r>
              <a:t>4</a:t>
            </a:r>
          </a:p>
          <a:p>
            <a:r>
              <a:t>6</a:t>
            </a:r>
          </a:p>
          <a:p>
            <a:r>
              <a:t>Copyright @ 2024 Accenture. Todos reservados.</a:t>
            </a:r>
          </a:p>
          <a:p>
            <a:r>
              <a:t>7</a:t>
            </a:r>
          </a:p>
          <a:p>
            <a:r>
              <a:t>Tecnologías y herramientas utilizadas</a:t>
            </a:r>
          </a:p>
          <a:p>
            <a:r>
              <a:t>INTRODUCCIÓN</a:t>
            </a:r>
          </a:p>
          <a:p>
            <a:r>
              <a:t>En el mundo globalizado de hoy, el desarrollo de aplicaciones que expresan los usuarios de varios orígenes lingüísticos y culturales es de importancia esencial. LocalSolver puede administrar y mostrar fácilmente noticias en diferentes idiomas según la configuración del usuario.</a:t>
            </a:r>
          </a:p>
          <a:p>
            <a:r>
              <a:t>Copyright @ 2024 Accenture. Todos reservados.</a:t>
            </a:r>
          </a:p>
          <a:p>
            <a:r>
              <a:t>Instrucciones de problemas y solución propuesta</a:t>
            </a:r>
          </a:p>
          <a:p>
            <a:r>
              <a:t>Problema:</a:t>
            </a:r>
          </a:p>
          <a:p>
            <a:r>
              <a:t>Soporte de la internacionalización y localización: Desarrollo de un módulo que facilita la internacionalización y la localización en las aplicaciones de los botes de primavera.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Solución sugerida:</a:t>
            </a:r>
          </a:p>
          <a:p>
            <a:r>
              <a:t>Hemos creado un archivo JAR reutilizable para lograr la internacionalización y la localización en una aplicación de barco de primavera. Implementar las funciones de internacionalización sin duplicar el código.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Copyright @ 2024 Accenture. Todos reservados.</a:t>
            </a:r>
          </a:p>
          <a:p>
            <a:r>
              <a:t>Funcionalidad de vidrio reutilizable</a:t>
            </a:r>
          </a:p>
          <a:p>
            <a:r>
              <a:t>El vidrio de internacionalización contiene los siguientes componentes:</a:t>
            </a:r>
          </a:p>
          <a:p>
            <a:r>
              <a:t>MessageOurCeConfiguration: este componente configura la fuente de noticias y permite el acceso a mensajes localizados generalmente se configuran desde paquetes de recursos para que la aplicación en diferentes idiomas pueda llamar dinámicamente en función del esquema de área del usuario.</a:t>
            </a:r>
          </a:p>
          <a:p>
            <a:r>
              <a:t>Localeresolver: Configure el resolver esquema local para la solución del área del usuario.</a:t>
            </a:r>
          </a:p>
          <a:p>
            <a:r>
              <a:t>Servicio de internacionalización: este componente ofrece funciones esenciales para la internacionalización.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Copyright @ 2024 Accenture. Todos reservados.</a:t>
            </a:r>
          </a:p>
          <a:p>
            <a:r>
              <a:t>Copyright @ 2024 Accenture. Todos reservados.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Aturdir</a:t>
            </a:r>
          </a:p>
          <a:p>
            <a:r>
              <a:t>SLF4J (fachada de protocolo simple para Java)</a:t>
            </a:r>
          </a:p>
          <a:p>
            <a:r>
              <a:t>Idea intelij</a:t>
            </a:r>
          </a:p>
          <a:p>
            <a:r>
              <a:t>oscuridad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Tecnologías aprendidas</a:t>
            </a:r>
          </a:p>
          <a:p>
            <a:r>
              <a:t>Herramienta usada</a:t>
            </a:r>
          </a:p>
          <a:p>
            <a:r>
              <a:t>Java 8</a:t>
            </a:r>
          </a:p>
          <a:p>
            <a:r>
              <a:t>Bota de plumas</a:t>
            </a:r>
          </a:p>
          <a:p>
            <a:r>
              <a:t>Tomada</a:t>
            </a:r>
          </a:p>
          <a:p>
            <a:r>
              <a:t>Ventajas</a:t>
            </a:r>
          </a:p>
          <a:p>
            <a:r>
              <a:t>Reutilización del código</a:t>
            </a:r>
          </a:p>
          <a:p>
            <a:r>
              <a:t>Modularización</a:t>
            </a:r>
          </a:p>
          <a:p>
            <a:r>
              <a:t>Integración fácil</a:t>
            </a:r>
          </a:p>
          <a:p>
            <a:r>
              <a:t>Configuración centralizada</a:t>
            </a:r>
          </a:p>
          <a:p>
            <a:r>
              <a:t>consistencia</a:t>
            </a:r>
          </a:p>
          <a:p>
            <a:r>
              <a:t>Escalabilidad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Copyright @ 2024 Accenture. Todos reservados.</a:t>
            </a:r>
          </a:p>
          <a:p>
            <a:r>
              <a:t>DIPLOMA</a:t>
            </a:r>
          </a:p>
          <a:p>
            <a:r>
              <a:t>El uso de un vidrio reutilizable para las aplicaciones de la internacionalización en primavera ofrece una forma conveniente y eficiente de implementar el soporte multilingüe debido a la capacidad de la lógica de internacionalización en un módulo separado, los desarrolladores pueden lograr la reutilización, la mantenimiento y la escalabilidad.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Copyright @ 2024 Accenture. Todos reservados.</a:t>
            </a:r>
          </a:p>
          <a:p>
            <a:r>
              <a:t>GRACIAS</a:t>
            </a:r>
          </a:p>
          <a:p>
            <a:r>
              <a:t>Copyright @ 2024 Accenture. Todos reservados.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