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Ubuntu Light"/>
      <p:regular r:id="rId20"/>
      <p:bold r:id="rId21"/>
      <p:italic r:id="rId22"/>
      <p:boldItalic r:id="rId23"/>
    </p:embeddedFont>
    <p:embeddedFont>
      <p:font typeface="Ubuntu"/>
      <p:regular r:id="rId24"/>
      <p:bold r:id="rId25"/>
      <p:italic r:id="rId26"/>
      <p:boldItalic r:id="rId27"/>
    </p:embeddedFont>
    <p:embeddedFont>
      <p:font typeface="Abel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Light-regular.fntdata"/><Relationship Id="rId22" Type="http://schemas.openxmlformats.org/officeDocument/2006/relationships/font" Target="fonts/UbuntuLight-italic.fntdata"/><Relationship Id="rId21" Type="http://schemas.openxmlformats.org/officeDocument/2006/relationships/font" Target="fonts/UbuntuLight-bold.fntdata"/><Relationship Id="rId24" Type="http://schemas.openxmlformats.org/officeDocument/2006/relationships/font" Target="fonts/Ubuntu-regular.fntdata"/><Relationship Id="rId23" Type="http://schemas.openxmlformats.org/officeDocument/2006/relationships/font" Target="fonts/Ubuntu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8" Type="http://schemas.openxmlformats.org/officeDocument/2006/relationships/font" Target="fonts/Abel-regular.fntdata"/><Relationship Id="rId27" Type="http://schemas.openxmlformats.org/officeDocument/2006/relationships/font" Target="fonts/Ubuntu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bae5ed38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bae5ed38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b5b2559615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b5b2559615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b5b255961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b5b255961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bae5ed314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bae5ed314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bae5ed314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bae5ed314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31f328ce30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31f328ce30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ba904f932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ba904f932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ba904f932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ba904f932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ba904f932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ba904f932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b5b255961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b5b255961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b5b255961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b5b255961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b5b255961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b5b255961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b5b2559615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b5b255961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b5b2559615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b5b2559615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4850" y="1143000"/>
            <a:ext cx="7714200" cy="27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"/>
              <a:buNone/>
              <a:defRPr sz="5400"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643450" y="3997629"/>
            <a:ext cx="38571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4152291">
            <a:off x="975502" y="-1293979"/>
            <a:ext cx="1927313" cy="2833631"/>
          </a:xfrm>
          <a:custGeom>
            <a:rect b="b" l="l" r="r" t="t"/>
            <a:pathLst>
              <a:path extrusionOk="0" fill="none" h="75118" w="51092">
                <a:moveTo>
                  <a:pt x="30107" y="1097"/>
                </a:moveTo>
                <a:cubicBezTo>
                  <a:pt x="28362" y="1247"/>
                  <a:pt x="26194" y="1073"/>
                  <a:pt x="24574" y="1945"/>
                </a:cubicBezTo>
                <a:cubicBezTo>
                  <a:pt x="16898" y="6007"/>
                  <a:pt x="11764" y="18768"/>
                  <a:pt x="9620" y="26643"/>
                </a:cubicBezTo>
                <a:cubicBezTo>
                  <a:pt x="8698" y="30083"/>
                  <a:pt x="8100" y="33597"/>
                  <a:pt x="6754" y="36886"/>
                </a:cubicBezTo>
                <a:cubicBezTo>
                  <a:pt x="5408" y="40151"/>
                  <a:pt x="3290" y="43167"/>
                  <a:pt x="1944" y="46507"/>
                </a:cubicBezTo>
                <a:cubicBezTo>
                  <a:pt x="548" y="49946"/>
                  <a:pt x="0" y="53709"/>
                  <a:pt x="349" y="57423"/>
                </a:cubicBezTo>
                <a:cubicBezTo>
                  <a:pt x="623" y="60389"/>
                  <a:pt x="1545" y="63429"/>
                  <a:pt x="3614" y="65597"/>
                </a:cubicBezTo>
                <a:cubicBezTo>
                  <a:pt x="6953" y="69062"/>
                  <a:pt x="12387" y="69411"/>
                  <a:pt x="17197" y="69037"/>
                </a:cubicBezTo>
                <a:cubicBezTo>
                  <a:pt x="22007" y="68663"/>
                  <a:pt x="27066" y="67816"/>
                  <a:pt x="31527" y="69635"/>
                </a:cubicBezTo>
                <a:cubicBezTo>
                  <a:pt x="33945" y="70607"/>
                  <a:pt x="35988" y="72327"/>
                  <a:pt x="38381" y="73398"/>
                </a:cubicBezTo>
                <a:cubicBezTo>
                  <a:pt x="42119" y="75118"/>
                  <a:pt x="45384" y="74171"/>
                  <a:pt x="48026" y="71130"/>
                </a:cubicBezTo>
                <a:cubicBezTo>
                  <a:pt x="49247" y="69710"/>
                  <a:pt x="49796" y="68164"/>
                  <a:pt x="50244" y="66370"/>
                </a:cubicBezTo>
                <a:cubicBezTo>
                  <a:pt x="50369" y="65847"/>
                  <a:pt x="50543" y="65373"/>
                  <a:pt x="50693" y="64875"/>
                </a:cubicBezTo>
                <a:cubicBezTo>
                  <a:pt x="50967" y="64052"/>
                  <a:pt x="51091" y="63155"/>
                  <a:pt x="51067" y="62283"/>
                </a:cubicBezTo>
                <a:cubicBezTo>
                  <a:pt x="51067" y="60264"/>
                  <a:pt x="50842" y="58270"/>
                  <a:pt x="50369" y="56326"/>
                </a:cubicBezTo>
                <a:cubicBezTo>
                  <a:pt x="50020" y="54980"/>
                  <a:pt x="49596" y="53784"/>
                  <a:pt x="49472" y="52413"/>
                </a:cubicBezTo>
                <a:cubicBezTo>
                  <a:pt x="49347" y="51018"/>
                  <a:pt x="49123" y="49747"/>
                  <a:pt x="48873" y="48376"/>
                </a:cubicBezTo>
                <a:cubicBezTo>
                  <a:pt x="48425" y="46033"/>
                  <a:pt x="48151" y="43641"/>
                  <a:pt x="48051" y="41248"/>
                </a:cubicBezTo>
                <a:cubicBezTo>
                  <a:pt x="47976" y="40027"/>
                  <a:pt x="48001" y="38806"/>
                  <a:pt x="48001" y="37584"/>
                </a:cubicBezTo>
                <a:cubicBezTo>
                  <a:pt x="47951" y="36562"/>
                  <a:pt x="47951" y="35541"/>
                  <a:pt x="48026" y="34519"/>
                </a:cubicBezTo>
                <a:cubicBezTo>
                  <a:pt x="48250" y="32650"/>
                  <a:pt x="48699" y="30780"/>
                  <a:pt x="48824" y="28911"/>
                </a:cubicBezTo>
                <a:cubicBezTo>
                  <a:pt x="48923" y="27291"/>
                  <a:pt x="49123" y="25696"/>
                  <a:pt x="49372" y="24076"/>
                </a:cubicBezTo>
                <a:cubicBezTo>
                  <a:pt x="49721" y="21783"/>
                  <a:pt x="49870" y="19441"/>
                  <a:pt x="49845" y="17098"/>
                </a:cubicBezTo>
                <a:cubicBezTo>
                  <a:pt x="49845" y="16226"/>
                  <a:pt x="49870" y="15328"/>
                  <a:pt x="49796" y="14456"/>
                </a:cubicBezTo>
                <a:cubicBezTo>
                  <a:pt x="49621" y="12861"/>
                  <a:pt x="49172" y="11316"/>
                  <a:pt x="48450" y="9870"/>
                </a:cubicBezTo>
                <a:cubicBezTo>
                  <a:pt x="48076" y="9023"/>
                  <a:pt x="47552" y="8225"/>
                  <a:pt x="46929" y="7528"/>
                </a:cubicBezTo>
                <a:cubicBezTo>
                  <a:pt x="46232" y="6680"/>
                  <a:pt x="45683" y="5758"/>
                  <a:pt x="45060" y="4861"/>
                </a:cubicBezTo>
                <a:cubicBezTo>
                  <a:pt x="43814" y="3166"/>
                  <a:pt x="42418" y="1646"/>
                  <a:pt x="40350" y="998"/>
                </a:cubicBezTo>
                <a:cubicBezTo>
                  <a:pt x="38830" y="524"/>
                  <a:pt x="37359" y="350"/>
                  <a:pt x="35789" y="150"/>
                </a:cubicBezTo>
                <a:cubicBezTo>
                  <a:pt x="34643" y="26"/>
                  <a:pt x="33471" y="1"/>
                  <a:pt x="32300" y="76"/>
                </a:cubicBezTo>
                <a:cubicBezTo>
                  <a:pt x="31128" y="150"/>
                  <a:pt x="29982" y="474"/>
                  <a:pt x="28985" y="1073"/>
                </a:cubicBezTo>
                <a:cubicBezTo>
                  <a:pt x="29060" y="1147"/>
                  <a:pt x="29160" y="1172"/>
                  <a:pt x="30107" y="1097"/>
                </a:cubicBezTo>
                <a:close/>
              </a:path>
            </a:pathLst>
          </a:custGeom>
          <a:solidFill>
            <a:srgbClr val="414141"/>
          </a:solidFill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4152291">
            <a:off x="-77569" y="824696"/>
            <a:ext cx="1377320" cy="1500522"/>
          </a:xfrm>
          <a:custGeom>
            <a:rect b="b" l="l" r="r" t="t"/>
            <a:pathLst>
              <a:path extrusionOk="0" fill="none" h="39778" w="36512">
                <a:moveTo>
                  <a:pt x="19938" y="37036"/>
                </a:moveTo>
                <a:cubicBezTo>
                  <a:pt x="18667" y="38332"/>
                  <a:pt x="17122" y="39678"/>
                  <a:pt x="15303" y="39727"/>
                </a:cubicBezTo>
                <a:cubicBezTo>
                  <a:pt x="13708" y="39777"/>
                  <a:pt x="12237" y="38780"/>
                  <a:pt x="11166" y="37609"/>
                </a:cubicBezTo>
                <a:cubicBezTo>
                  <a:pt x="10069" y="36462"/>
                  <a:pt x="9247" y="35067"/>
                  <a:pt x="8150" y="33871"/>
                </a:cubicBezTo>
                <a:cubicBezTo>
                  <a:pt x="6655" y="32275"/>
                  <a:pt x="4736" y="31129"/>
                  <a:pt x="3091" y="29684"/>
                </a:cubicBezTo>
                <a:cubicBezTo>
                  <a:pt x="1471" y="28213"/>
                  <a:pt x="0" y="26269"/>
                  <a:pt x="0" y="24076"/>
                </a:cubicBezTo>
                <a:cubicBezTo>
                  <a:pt x="0" y="19739"/>
                  <a:pt x="5184" y="17372"/>
                  <a:pt x="7053" y="13484"/>
                </a:cubicBezTo>
                <a:cubicBezTo>
                  <a:pt x="8374" y="10692"/>
                  <a:pt x="7876" y="7452"/>
                  <a:pt x="8100" y="4387"/>
                </a:cubicBezTo>
                <a:cubicBezTo>
                  <a:pt x="8225" y="2941"/>
                  <a:pt x="8648" y="1297"/>
                  <a:pt x="9944" y="624"/>
                </a:cubicBezTo>
                <a:cubicBezTo>
                  <a:pt x="11116" y="1"/>
                  <a:pt x="12636" y="474"/>
                  <a:pt x="13683" y="1321"/>
                </a:cubicBezTo>
                <a:cubicBezTo>
                  <a:pt x="14730" y="2169"/>
                  <a:pt x="15402" y="3365"/>
                  <a:pt x="16225" y="4412"/>
                </a:cubicBezTo>
                <a:cubicBezTo>
                  <a:pt x="18294" y="7004"/>
                  <a:pt x="21135" y="8873"/>
                  <a:pt x="24325" y="9745"/>
                </a:cubicBezTo>
                <a:cubicBezTo>
                  <a:pt x="27266" y="10518"/>
                  <a:pt x="30555" y="10468"/>
                  <a:pt x="33023" y="12263"/>
                </a:cubicBezTo>
                <a:cubicBezTo>
                  <a:pt x="35590" y="14132"/>
                  <a:pt x="36512" y="17920"/>
                  <a:pt x="35116" y="20761"/>
                </a:cubicBezTo>
                <a:cubicBezTo>
                  <a:pt x="33471" y="24101"/>
                  <a:pt x="29783" y="24674"/>
                  <a:pt x="27565" y="27166"/>
                </a:cubicBezTo>
                <a:cubicBezTo>
                  <a:pt x="24773" y="30207"/>
                  <a:pt x="22854" y="33995"/>
                  <a:pt x="19938" y="37036"/>
                </a:cubicBezTo>
                <a:close/>
              </a:path>
            </a:pathLst>
          </a:custGeom>
          <a:solidFill>
            <a:srgbClr val="414141"/>
          </a:solidFill>
          <a:ln cap="rnd" cmpd="sng" w="8100">
            <a:solidFill>
              <a:srgbClr val="6161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4152291">
            <a:off x="16647" y="1030436"/>
            <a:ext cx="1110359" cy="1146987"/>
          </a:xfrm>
          <a:custGeom>
            <a:rect b="b" l="l" r="r" t="t"/>
            <a:pathLst>
              <a:path extrusionOk="0" fill="none" h="30406" w="29435">
                <a:moveTo>
                  <a:pt x="13259" y="30057"/>
                </a:moveTo>
                <a:cubicBezTo>
                  <a:pt x="11839" y="30406"/>
                  <a:pt x="10368" y="29733"/>
                  <a:pt x="9272" y="28761"/>
                </a:cubicBezTo>
                <a:cubicBezTo>
                  <a:pt x="8175" y="27789"/>
                  <a:pt x="7353" y="26568"/>
                  <a:pt x="6331" y="25546"/>
                </a:cubicBezTo>
                <a:cubicBezTo>
                  <a:pt x="4910" y="24150"/>
                  <a:pt x="3116" y="23128"/>
                  <a:pt x="1845" y="21583"/>
                </a:cubicBezTo>
                <a:cubicBezTo>
                  <a:pt x="599" y="20038"/>
                  <a:pt x="0" y="17621"/>
                  <a:pt x="1321" y="16125"/>
                </a:cubicBezTo>
                <a:cubicBezTo>
                  <a:pt x="2144" y="15153"/>
                  <a:pt x="3490" y="14854"/>
                  <a:pt x="4561" y="14156"/>
                </a:cubicBezTo>
                <a:cubicBezTo>
                  <a:pt x="7153" y="12462"/>
                  <a:pt x="7627" y="8848"/>
                  <a:pt x="7328" y="5732"/>
                </a:cubicBezTo>
                <a:cubicBezTo>
                  <a:pt x="7203" y="4561"/>
                  <a:pt x="7029" y="3315"/>
                  <a:pt x="7377" y="2168"/>
                </a:cubicBezTo>
                <a:cubicBezTo>
                  <a:pt x="7726" y="1022"/>
                  <a:pt x="8798" y="0"/>
                  <a:pt x="9994" y="175"/>
                </a:cubicBezTo>
                <a:cubicBezTo>
                  <a:pt x="10842" y="299"/>
                  <a:pt x="11490" y="997"/>
                  <a:pt x="12088" y="1620"/>
                </a:cubicBezTo>
                <a:cubicBezTo>
                  <a:pt x="14480" y="3988"/>
                  <a:pt x="17471" y="5683"/>
                  <a:pt x="20761" y="6480"/>
                </a:cubicBezTo>
                <a:cubicBezTo>
                  <a:pt x="22830" y="6979"/>
                  <a:pt x="25122" y="7178"/>
                  <a:pt x="26792" y="8474"/>
                </a:cubicBezTo>
                <a:cubicBezTo>
                  <a:pt x="29384" y="10493"/>
                  <a:pt x="29434" y="14979"/>
                  <a:pt x="26867" y="17022"/>
                </a:cubicBezTo>
                <a:cubicBezTo>
                  <a:pt x="24898" y="18593"/>
                  <a:pt x="21982" y="18692"/>
                  <a:pt x="20113" y="20412"/>
                </a:cubicBezTo>
                <a:cubicBezTo>
                  <a:pt x="17621" y="22730"/>
                  <a:pt x="16823" y="29135"/>
                  <a:pt x="13259" y="30057"/>
                </a:cubicBezTo>
                <a:close/>
              </a:path>
            </a:pathLst>
          </a:custGeom>
          <a:solidFill>
            <a:srgbClr val="414141"/>
          </a:solidFill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4152291">
            <a:off x="171907" y="1221706"/>
            <a:ext cx="779420" cy="824536"/>
          </a:xfrm>
          <a:custGeom>
            <a:rect b="b" l="l" r="r" t="t"/>
            <a:pathLst>
              <a:path extrusionOk="0" fill="none" h="21858" w="20662">
                <a:moveTo>
                  <a:pt x="649" y="13558"/>
                </a:moveTo>
                <a:cubicBezTo>
                  <a:pt x="1072" y="11689"/>
                  <a:pt x="3116" y="10692"/>
                  <a:pt x="4213" y="9122"/>
                </a:cubicBezTo>
                <a:cubicBezTo>
                  <a:pt x="5459" y="7303"/>
                  <a:pt x="5384" y="4885"/>
                  <a:pt x="5284" y="2692"/>
                </a:cubicBezTo>
                <a:cubicBezTo>
                  <a:pt x="5259" y="1944"/>
                  <a:pt x="5284" y="1147"/>
                  <a:pt x="5783" y="623"/>
                </a:cubicBezTo>
                <a:cubicBezTo>
                  <a:pt x="6256" y="75"/>
                  <a:pt x="7228" y="0"/>
                  <a:pt x="7951" y="299"/>
                </a:cubicBezTo>
                <a:cubicBezTo>
                  <a:pt x="8674" y="598"/>
                  <a:pt x="9247" y="1172"/>
                  <a:pt x="9820" y="1695"/>
                </a:cubicBezTo>
                <a:cubicBezTo>
                  <a:pt x="11465" y="3190"/>
                  <a:pt x="13409" y="4437"/>
                  <a:pt x="15602" y="4885"/>
                </a:cubicBezTo>
                <a:cubicBezTo>
                  <a:pt x="17247" y="5209"/>
                  <a:pt x="19291" y="5309"/>
                  <a:pt x="20039" y="6804"/>
                </a:cubicBezTo>
                <a:cubicBezTo>
                  <a:pt x="20662" y="8050"/>
                  <a:pt x="19864" y="9620"/>
                  <a:pt x="18743" y="10493"/>
                </a:cubicBezTo>
                <a:cubicBezTo>
                  <a:pt x="17621" y="11340"/>
                  <a:pt x="16225" y="11739"/>
                  <a:pt x="14979" y="12412"/>
                </a:cubicBezTo>
                <a:cubicBezTo>
                  <a:pt x="13135" y="13459"/>
                  <a:pt x="11665" y="15103"/>
                  <a:pt x="10867" y="17072"/>
                </a:cubicBezTo>
                <a:cubicBezTo>
                  <a:pt x="10219" y="18593"/>
                  <a:pt x="10443" y="20885"/>
                  <a:pt x="8524" y="21259"/>
                </a:cubicBezTo>
                <a:cubicBezTo>
                  <a:pt x="5484" y="21857"/>
                  <a:pt x="1" y="16474"/>
                  <a:pt x="649" y="13558"/>
                </a:cubicBezTo>
                <a:close/>
              </a:path>
            </a:pathLst>
          </a:custGeom>
          <a:solidFill>
            <a:srgbClr val="414141"/>
          </a:solidFill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4152291">
            <a:off x="377381" y="1440408"/>
            <a:ext cx="350705" cy="438146"/>
          </a:xfrm>
          <a:custGeom>
            <a:rect b="b" l="l" r="r" t="t"/>
            <a:pathLst>
              <a:path extrusionOk="0" fill="none" h="11615" w="9297">
                <a:moveTo>
                  <a:pt x="1571" y="6780"/>
                </a:moveTo>
                <a:cubicBezTo>
                  <a:pt x="1945" y="6207"/>
                  <a:pt x="2418" y="5683"/>
                  <a:pt x="2618" y="5035"/>
                </a:cubicBezTo>
                <a:cubicBezTo>
                  <a:pt x="2842" y="4387"/>
                  <a:pt x="2767" y="3590"/>
                  <a:pt x="2742" y="2867"/>
                </a:cubicBezTo>
                <a:cubicBezTo>
                  <a:pt x="2717" y="2144"/>
                  <a:pt x="2767" y="1372"/>
                  <a:pt x="3216" y="798"/>
                </a:cubicBezTo>
                <a:cubicBezTo>
                  <a:pt x="3640" y="225"/>
                  <a:pt x="4587" y="1"/>
                  <a:pt x="5110" y="524"/>
                </a:cubicBezTo>
                <a:cubicBezTo>
                  <a:pt x="5334" y="749"/>
                  <a:pt x="5434" y="1098"/>
                  <a:pt x="5683" y="1322"/>
                </a:cubicBezTo>
                <a:cubicBezTo>
                  <a:pt x="6431" y="2045"/>
                  <a:pt x="7876" y="1247"/>
                  <a:pt x="8649" y="1945"/>
                </a:cubicBezTo>
                <a:cubicBezTo>
                  <a:pt x="8823" y="2144"/>
                  <a:pt x="8948" y="2369"/>
                  <a:pt x="8998" y="2618"/>
                </a:cubicBezTo>
                <a:cubicBezTo>
                  <a:pt x="9297" y="3989"/>
                  <a:pt x="8151" y="5260"/>
                  <a:pt x="6929" y="6032"/>
                </a:cubicBezTo>
                <a:cubicBezTo>
                  <a:pt x="5733" y="6805"/>
                  <a:pt x="4337" y="7428"/>
                  <a:pt x="3689" y="8699"/>
                </a:cubicBezTo>
                <a:cubicBezTo>
                  <a:pt x="2194" y="11615"/>
                  <a:pt x="1" y="8998"/>
                  <a:pt x="1571" y="6780"/>
                </a:cubicBezTo>
                <a:close/>
              </a:path>
            </a:pathLst>
          </a:custGeom>
          <a:solidFill>
            <a:srgbClr val="414141"/>
          </a:solidFill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4152291">
            <a:off x="996976" y="-819316"/>
            <a:ext cx="1637756" cy="2066471"/>
          </a:xfrm>
          <a:custGeom>
            <a:rect b="b" l="l" r="r" t="t"/>
            <a:pathLst>
              <a:path extrusionOk="0" fill="none" h="54781" w="43416">
                <a:moveTo>
                  <a:pt x="17222" y="0"/>
                </a:moveTo>
                <a:cubicBezTo>
                  <a:pt x="13583" y="1296"/>
                  <a:pt x="11590" y="5284"/>
                  <a:pt x="10817" y="9097"/>
                </a:cubicBezTo>
                <a:cubicBezTo>
                  <a:pt x="10019" y="12885"/>
                  <a:pt x="10019" y="16873"/>
                  <a:pt x="8624" y="20487"/>
                </a:cubicBezTo>
                <a:cubicBezTo>
                  <a:pt x="7751" y="22730"/>
                  <a:pt x="6356" y="24748"/>
                  <a:pt x="5159" y="26842"/>
                </a:cubicBezTo>
                <a:cubicBezTo>
                  <a:pt x="3888" y="29010"/>
                  <a:pt x="2817" y="31303"/>
                  <a:pt x="1920" y="33646"/>
                </a:cubicBezTo>
                <a:cubicBezTo>
                  <a:pt x="798" y="36612"/>
                  <a:pt x="1" y="39802"/>
                  <a:pt x="399" y="42942"/>
                </a:cubicBezTo>
                <a:cubicBezTo>
                  <a:pt x="798" y="46082"/>
                  <a:pt x="2642" y="49198"/>
                  <a:pt x="5558" y="50419"/>
                </a:cubicBezTo>
                <a:cubicBezTo>
                  <a:pt x="7303" y="51142"/>
                  <a:pt x="9247" y="51166"/>
                  <a:pt x="11116" y="51117"/>
                </a:cubicBezTo>
                <a:cubicBezTo>
                  <a:pt x="16499" y="50942"/>
                  <a:pt x="21982" y="50294"/>
                  <a:pt x="27216" y="51615"/>
                </a:cubicBezTo>
                <a:cubicBezTo>
                  <a:pt x="29958" y="52288"/>
                  <a:pt x="32525" y="53509"/>
                  <a:pt x="35266" y="54132"/>
                </a:cubicBezTo>
                <a:cubicBezTo>
                  <a:pt x="38033" y="54780"/>
                  <a:pt x="41098" y="54755"/>
                  <a:pt x="43416" y="53160"/>
                </a:cubicBezTo>
              </a:path>
            </a:pathLst>
          </a:custGeom>
          <a:solidFill>
            <a:srgbClr val="414141"/>
          </a:solidFill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flipH="1" rot="4152291">
            <a:off x="1219210" y="-818758"/>
            <a:ext cx="1398030" cy="2000645"/>
          </a:xfrm>
          <a:custGeom>
            <a:rect b="b" l="l" r="r" t="t"/>
            <a:pathLst>
              <a:path extrusionOk="0" fill="none" h="53036" w="37061">
                <a:moveTo>
                  <a:pt x="37060" y="51914"/>
                </a:moveTo>
                <a:cubicBezTo>
                  <a:pt x="32200" y="53036"/>
                  <a:pt x="27266" y="50868"/>
                  <a:pt x="22455" y="49472"/>
                </a:cubicBezTo>
                <a:cubicBezTo>
                  <a:pt x="17645" y="48051"/>
                  <a:pt x="12686" y="47428"/>
                  <a:pt x="7676" y="47553"/>
                </a:cubicBezTo>
                <a:cubicBezTo>
                  <a:pt x="5284" y="47628"/>
                  <a:pt x="2393" y="47628"/>
                  <a:pt x="1147" y="45609"/>
                </a:cubicBezTo>
                <a:cubicBezTo>
                  <a:pt x="0" y="43765"/>
                  <a:pt x="922" y="41372"/>
                  <a:pt x="1994" y="39478"/>
                </a:cubicBezTo>
                <a:cubicBezTo>
                  <a:pt x="5583" y="32948"/>
                  <a:pt x="10542" y="26767"/>
                  <a:pt x="11190" y="19365"/>
                </a:cubicBezTo>
                <a:cubicBezTo>
                  <a:pt x="11390" y="17122"/>
                  <a:pt x="11190" y="14879"/>
                  <a:pt x="11589" y="12686"/>
                </a:cubicBezTo>
                <a:cubicBezTo>
                  <a:pt x="11963" y="10443"/>
                  <a:pt x="12960" y="8349"/>
                  <a:pt x="14430" y="6630"/>
                </a:cubicBezTo>
                <a:cubicBezTo>
                  <a:pt x="16200" y="4561"/>
                  <a:pt x="18767" y="2717"/>
                  <a:pt x="18792" y="0"/>
                </a:cubicBezTo>
              </a:path>
            </a:pathLst>
          </a:custGeom>
          <a:solidFill>
            <a:srgbClr val="414141"/>
          </a:solidFill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flipH="1" rot="4152291">
            <a:off x="1462151" y="-725803"/>
            <a:ext cx="1137594" cy="1653750"/>
          </a:xfrm>
          <a:custGeom>
            <a:rect b="b" l="l" r="r" t="t"/>
            <a:pathLst>
              <a:path extrusionOk="0" fill="none" h="43840" w="30157">
                <a:moveTo>
                  <a:pt x="18892" y="0"/>
                </a:moveTo>
                <a:cubicBezTo>
                  <a:pt x="19640" y="3838"/>
                  <a:pt x="17920" y="7751"/>
                  <a:pt x="14580" y="9795"/>
                </a:cubicBezTo>
                <a:cubicBezTo>
                  <a:pt x="13160" y="10617"/>
                  <a:pt x="11490" y="11116"/>
                  <a:pt x="10493" y="12412"/>
                </a:cubicBezTo>
                <a:cubicBezTo>
                  <a:pt x="9695" y="13508"/>
                  <a:pt x="9546" y="14954"/>
                  <a:pt x="9446" y="16324"/>
                </a:cubicBezTo>
                <a:cubicBezTo>
                  <a:pt x="9197" y="19265"/>
                  <a:pt x="8973" y="22181"/>
                  <a:pt x="8748" y="25097"/>
                </a:cubicBezTo>
                <a:cubicBezTo>
                  <a:pt x="8574" y="27116"/>
                  <a:pt x="8399" y="29185"/>
                  <a:pt x="7403" y="30929"/>
                </a:cubicBezTo>
                <a:cubicBezTo>
                  <a:pt x="5508" y="34244"/>
                  <a:pt x="923" y="35889"/>
                  <a:pt x="225" y="39652"/>
                </a:cubicBezTo>
                <a:cubicBezTo>
                  <a:pt x="1" y="40923"/>
                  <a:pt x="424" y="42468"/>
                  <a:pt x="1571" y="43042"/>
                </a:cubicBezTo>
                <a:cubicBezTo>
                  <a:pt x="2044" y="43241"/>
                  <a:pt x="2568" y="43341"/>
                  <a:pt x="3091" y="43316"/>
                </a:cubicBezTo>
                <a:cubicBezTo>
                  <a:pt x="7353" y="43291"/>
                  <a:pt x="10717" y="38830"/>
                  <a:pt x="15004" y="39004"/>
                </a:cubicBezTo>
                <a:cubicBezTo>
                  <a:pt x="16873" y="39079"/>
                  <a:pt x="18593" y="40026"/>
                  <a:pt x="20188" y="41048"/>
                </a:cubicBezTo>
                <a:cubicBezTo>
                  <a:pt x="21783" y="42045"/>
                  <a:pt x="23378" y="43116"/>
                  <a:pt x="25222" y="43490"/>
                </a:cubicBezTo>
                <a:cubicBezTo>
                  <a:pt x="27067" y="43839"/>
                  <a:pt x="29260" y="43266"/>
                  <a:pt x="30157" y="41621"/>
                </a:cubicBezTo>
              </a:path>
            </a:pathLst>
          </a:custGeom>
          <a:solidFill>
            <a:srgbClr val="414141"/>
          </a:solidFill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flipH="1" rot="4152291">
            <a:off x="1748860" y="-819970"/>
            <a:ext cx="636528" cy="1264530"/>
          </a:xfrm>
          <a:custGeom>
            <a:rect b="b" l="l" r="r" t="t"/>
            <a:pathLst>
              <a:path extrusionOk="0" fill="none" h="33522" w="16874">
                <a:moveTo>
                  <a:pt x="16873" y="33372"/>
                </a:moveTo>
                <a:cubicBezTo>
                  <a:pt x="14306" y="33521"/>
                  <a:pt x="11764" y="33098"/>
                  <a:pt x="9397" y="32126"/>
                </a:cubicBezTo>
                <a:cubicBezTo>
                  <a:pt x="7976" y="31552"/>
                  <a:pt x="6531" y="30680"/>
                  <a:pt x="5907" y="29260"/>
                </a:cubicBezTo>
                <a:cubicBezTo>
                  <a:pt x="5259" y="27864"/>
                  <a:pt x="5534" y="26244"/>
                  <a:pt x="5160" y="24749"/>
                </a:cubicBezTo>
                <a:cubicBezTo>
                  <a:pt x="4686" y="22879"/>
                  <a:pt x="3291" y="21434"/>
                  <a:pt x="2144" y="19889"/>
                </a:cubicBezTo>
                <a:cubicBezTo>
                  <a:pt x="973" y="18343"/>
                  <a:pt x="1" y="16399"/>
                  <a:pt x="574" y="14555"/>
                </a:cubicBezTo>
                <a:cubicBezTo>
                  <a:pt x="1048" y="13060"/>
                  <a:pt x="2418" y="12063"/>
                  <a:pt x="3839" y="11415"/>
                </a:cubicBezTo>
                <a:cubicBezTo>
                  <a:pt x="5259" y="10767"/>
                  <a:pt x="6805" y="10443"/>
                  <a:pt x="8200" y="9720"/>
                </a:cubicBezTo>
                <a:cubicBezTo>
                  <a:pt x="11590" y="7926"/>
                  <a:pt x="13534" y="3739"/>
                  <a:pt x="12736" y="0"/>
                </a:cubicBezTo>
              </a:path>
            </a:pathLst>
          </a:custGeom>
          <a:solidFill>
            <a:srgbClr val="414141"/>
          </a:solidFill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flipH="1" rot="4152291">
            <a:off x="1407649" y="96448"/>
            <a:ext cx="555689" cy="461647"/>
          </a:xfrm>
          <a:custGeom>
            <a:rect b="b" l="l" r="r" t="t"/>
            <a:pathLst>
              <a:path extrusionOk="0" fill="none" h="12238" w="14731">
                <a:moveTo>
                  <a:pt x="4985" y="9870"/>
                </a:moveTo>
                <a:cubicBezTo>
                  <a:pt x="3665" y="10967"/>
                  <a:pt x="2219" y="12238"/>
                  <a:pt x="499" y="12163"/>
                </a:cubicBezTo>
                <a:cubicBezTo>
                  <a:pt x="1" y="11141"/>
                  <a:pt x="425" y="9845"/>
                  <a:pt x="1172" y="8998"/>
                </a:cubicBezTo>
                <a:cubicBezTo>
                  <a:pt x="1945" y="8126"/>
                  <a:pt x="2967" y="7552"/>
                  <a:pt x="3914" y="6904"/>
                </a:cubicBezTo>
                <a:cubicBezTo>
                  <a:pt x="4861" y="6256"/>
                  <a:pt x="5783" y="5434"/>
                  <a:pt x="6082" y="4337"/>
                </a:cubicBezTo>
                <a:cubicBezTo>
                  <a:pt x="6456" y="3116"/>
                  <a:pt x="6132" y="1546"/>
                  <a:pt x="7104" y="749"/>
                </a:cubicBezTo>
                <a:cubicBezTo>
                  <a:pt x="8026" y="1"/>
                  <a:pt x="9472" y="499"/>
                  <a:pt x="10169" y="1471"/>
                </a:cubicBezTo>
                <a:cubicBezTo>
                  <a:pt x="10842" y="2418"/>
                  <a:pt x="10967" y="3640"/>
                  <a:pt x="11166" y="4811"/>
                </a:cubicBezTo>
                <a:cubicBezTo>
                  <a:pt x="11341" y="5957"/>
                  <a:pt x="11640" y="7204"/>
                  <a:pt x="12562" y="7951"/>
                </a:cubicBezTo>
                <a:cubicBezTo>
                  <a:pt x="12911" y="8250"/>
                  <a:pt x="13335" y="8450"/>
                  <a:pt x="13634" y="8799"/>
                </a:cubicBezTo>
                <a:cubicBezTo>
                  <a:pt x="14730" y="10120"/>
                  <a:pt x="13260" y="11964"/>
                  <a:pt x="11739" y="11241"/>
                </a:cubicBezTo>
                <a:cubicBezTo>
                  <a:pt x="10543" y="10643"/>
                  <a:pt x="10070" y="8724"/>
                  <a:pt x="8898" y="8275"/>
                </a:cubicBezTo>
                <a:cubicBezTo>
                  <a:pt x="7577" y="7777"/>
                  <a:pt x="5933" y="9073"/>
                  <a:pt x="4985" y="9870"/>
                </a:cubicBezTo>
                <a:close/>
              </a:path>
            </a:pathLst>
          </a:custGeom>
          <a:solidFill>
            <a:srgbClr val="414141"/>
          </a:solidFill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 rot="4152291">
            <a:off x="1684070" y="-522588"/>
            <a:ext cx="412758" cy="628983"/>
          </a:xfrm>
          <a:custGeom>
            <a:rect b="b" l="l" r="r" t="t"/>
            <a:pathLst>
              <a:path extrusionOk="0" fill="none" h="16674" w="10942">
                <a:moveTo>
                  <a:pt x="10942" y="16100"/>
                </a:moveTo>
                <a:cubicBezTo>
                  <a:pt x="9621" y="16424"/>
                  <a:pt x="8275" y="16599"/>
                  <a:pt x="6929" y="16649"/>
                </a:cubicBezTo>
                <a:cubicBezTo>
                  <a:pt x="6456" y="16673"/>
                  <a:pt x="6007" y="16599"/>
                  <a:pt x="5559" y="16449"/>
                </a:cubicBezTo>
                <a:cubicBezTo>
                  <a:pt x="4711" y="16075"/>
                  <a:pt x="4263" y="15103"/>
                  <a:pt x="4113" y="14156"/>
                </a:cubicBezTo>
                <a:cubicBezTo>
                  <a:pt x="3939" y="13234"/>
                  <a:pt x="3939" y="12237"/>
                  <a:pt x="3540" y="11390"/>
                </a:cubicBezTo>
                <a:cubicBezTo>
                  <a:pt x="3091" y="10368"/>
                  <a:pt x="2144" y="9645"/>
                  <a:pt x="1446" y="8773"/>
                </a:cubicBezTo>
                <a:cubicBezTo>
                  <a:pt x="823" y="7975"/>
                  <a:pt x="400" y="7028"/>
                  <a:pt x="200" y="6031"/>
                </a:cubicBezTo>
                <a:cubicBezTo>
                  <a:pt x="1" y="5010"/>
                  <a:pt x="275" y="3639"/>
                  <a:pt x="1297" y="3439"/>
                </a:cubicBezTo>
                <a:cubicBezTo>
                  <a:pt x="1845" y="3315"/>
                  <a:pt x="2468" y="3614"/>
                  <a:pt x="3017" y="3439"/>
                </a:cubicBezTo>
                <a:cubicBezTo>
                  <a:pt x="4013" y="3115"/>
                  <a:pt x="4013" y="1670"/>
                  <a:pt x="4686" y="872"/>
                </a:cubicBezTo>
                <a:cubicBezTo>
                  <a:pt x="5334" y="50"/>
                  <a:pt x="6605" y="0"/>
                  <a:pt x="7478" y="548"/>
                </a:cubicBezTo>
                <a:cubicBezTo>
                  <a:pt x="8350" y="1097"/>
                  <a:pt x="8848" y="2119"/>
                  <a:pt x="9048" y="3115"/>
                </a:cubicBezTo>
              </a:path>
            </a:pathLst>
          </a:custGeom>
          <a:solidFill>
            <a:srgbClr val="414141"/>
          </a:solidFill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flipH="1" rot="4152291">
            <a:off x="127207" y="280778"/>
            <a:ext cx="745583" cy="422151"/>
          </a:xfrm>
          <a:custGeom>
            <a:rect b="b" l="l" r="r" t="t"/>
            <a:pathLst>
              <a:path extrusionOk="0" fill="none" h="11191" w="19765">
                <a:moveTo>
                  <a:pt x="4761" y="9147"/>
                </a:moveTo>
                <a:cubicBezTo>
                  <a:pt x="4487" y="9172"/>
                  <a:pt x="4188" y="9122"/>
                  <a:pt x="3914" y="9022"/>
                </a:cubicBezTo>
                <a:cubicBezTo>
                  <a:pt x="3291" y="8723"/>
                  <a:pt x="3091" y="7976"/>
                  <a:pt x="2667" y="7427"/>
                </a:cubicBezTo>
                <a:cubicBezTo>
                  <a:pt x="2269" y="6879"/>
                  <a:pt x="1596" y="6455"/>
                  <a:pt x="1048" y="6007"/>
                </a:cubicBezTo>
                <a:cubicBezTo>
                  <a:pt x="499" y="5533"/>
                  <a:pt x="1" y="4860"/>
                  <a:pt x="100" y="4137"/>
                </a:cubicBezTo>
                <a:cubicBezTo>
                  <a:pt x="275" y="3091"/>
                  <a:pt x="1496" y="2642"/>
                  <a:pt x="2543" y="2617"/>
                </a:cubicBezTo>
                <a:cubicBezTo>
                  <a:pt x="3590" y="2592"/>
                  <a:pt x="4736" y="2742"/>
                  <a:pt x="5583" y="2169"/>
                </a:cubicBezTo>
                <a:cubicBezTo>
                  <a:pt x="6281" y="1695"/>
                  <a:pt x="6655" y="823"/>
                  <a:pt x="7403" y="449"/>
                </a:cubicBezTo>
                <a:cubicBezTo>
                  <a:pt x="8275" y="0"/>
                  <a:pt x="9322" y="374"/>
                  <a:pt x="10045" y="997"/>
                </a:cubicBezTo>
                <a:cubicBezTo>
                  <a:pt x="10792" y="1620"/>
                  <a:pt x="11291" y="2443"/>
                  <a:pt x="11914" y="3166"/>
                </a:cubicBezTo>
                <a:cubicBezTo>
                  <a:pt x="13409" y="4785"/>
                  <a:pt x="15553" y="5658"/>
                  <a:pt x="17347" y="6929"/>
                </a:cubicBezTo>
                <a:cubicBezTo>
                  <a:pt x="18194" y="7527"/>
                  <a:pt x="19764" y="9047"/>
                  <a:pt x="18768" y="10194"/>
                </a:cubicBezTo>
                <a:cubicBezTo>
                  <a:pt x="17895" y="11191"/>
                  <a:pt x="16500" y="10094"/>
                  <a:pt x="15553" y="9770"/>
                </a:cubicBezTo>
                <a:cubicBezTo>
                  <a:pt x="11964" y="8449"/>
                  <a:pt x="8524" y="9172"/>
                  <a:pt x="4761" y="9147"/>
                </a:cubicBezTo>
                <a:close/>
              </a:path>
            </a:pathLst>
          </a:custGeom>
          <a:solidFill>
            <a:srgbClr val="414141"/>
          </a:solidFill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501937" y="518962"/>
            <a:ext cx="81793" cy="80876"/>
            <a:chOff x="501937" y="518962"/>
            <a:chExt cx="81793" cy="80876"/>
          </a:xfrm>
        </p:grpSpPr>
        <p:sp>
          <p:nvSpPr>
            <p:cNvPr id="24" name="Google Shape;24;p2"/>
            <p:cNvSpPr/>
            <p:nvPr/>
          </p:nvSpPr>
          <p:spPr>
            <a:xfrm flipH="1" rot="4152291">
              <a:off x="542815" y="515824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 rot="4152291">
              <a:off x="500007" y="559381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934966" y="2646741"/>
            <a:ext cx="3141698" cy="3219149"/>
            <a:chOff x="6934966" y="2646741"/>
            <a:chExt cx="3141698" cy="3219149"/>
          </a:xfrm>
        </p:grpSpPr>
        <p:sp>
          <p:nvSpPr>
            <p:cNvPr id="27" name="Google Shape;27;p2"/>
            <p:cNvSpPr/>
            <p:nvPr/>
          </p:nvSpPr>
          <p:spPr>
            <a:xfrm rot="-2975134">
              <a:off x="7206499" y="3299511"/>
              <a:ext cx="2598633" cy="1913609"/>
            </a:xfrm>
            <a:custGeom>
              <a:rect b="b" l="l" r="r" t="t"/>
              <a:pathLst>
                <a:path extrusionOk="0" fill="none" h="59317" w="80551">
                  <a:moveTo>
                    <a:pt x="2169" y="14181"/>
                  </a:moveTo>
                  <a:cubicBezTo>
                    <a:pt x="699" y="11390"/>
                    <a:pt x="1" y="8125"/>
                    <a:pt x="1421" y="5109"/>
                  </a:cubicBezTo>
                  <a:cubicBezTo>
                    <a:pt x="2867" y="2194"/>
                    <a:pt x="5758" y="299"/>
                    <a:pt x="8998" y="175"/>
                  </a:cubicBezTo>
                  <a:cubicBezTo>
                    <a:pt x="14456" y="0"/>
                    <a:pt x="18568" y="4711"/>
                    <a:pt x="22705" y="8275"/>
                  </a:cubicBezTo>
                  <a:cubicBezTo>
                    <a:pt x="27640" y="12512"/>
                    <a:pt x="35017" y="15502"/>
                    <a:pt x="40525" y="12038"/>
                  </a:cubicBezTo>
                  <a:cubicBezTo>
                    <a:pt x="42319" y="10892"/>
                    <a:pt x="43690" y="9197"/>
                    <a:pt x="45410" y="7926"/>
                  </a:cubicBezTo>
                  <a:cubicBezTo>
                    <a:pt x="49273" y="5060"/>
                    <a:pt x="55653" y="4486"/>
                    <a:pt x="58694" y="8200"/>
                  </a:cubicBezTo>
                  <a:cubicBezTo>
                    <a:pt x="62482" y="12836"/>
                    <a:pt x="58943" y="14131"/>
                    <a:pt x="62307" y="18443"/>
                  </a:cubicBezTo>
                  <a:cubicBezTo>
                    <a:pt x="66145" y="23378"/>
                    <a:pt x="71354" y="22007"/>
                    <a:pt x="75118" y="27017"/>
                  </a:cubicBezTo>
                  <a:cubicBezTo>
                    <a:pt x="77834" y="30630"/>
                    <a:pt x="79579" y="34867"/>
                    <a:pt x="80202" y="39353"/>
                  </a:cubicBezTo>
                  <a:cubicBezTo>
                    <a:pt x="80551" y="41895"/>
                    <a:pt x="80501" y="44612"/>
                    <a:pt x="79205" y="46855"/>
                  </a:cubicBezTo>
                  <a:cubicBezTo>
                    <a:pt x="77111" y="50494"/>
                    <a:pt x="72426" y="51665"/>
                    <a:pt x="68214" y="51889"/>
                  </a:cubicBezTo>
                  <a:cubicBezTo>
                    <a:pt x="60663" y="52288"/>
                    <a:pt x="52687" y="50818"/>
                    <a:pt x="45834" y="54008"/>
                  </a:cubicBezTo>
                  <a:cubicBezTo>
                    <a:pt x="43291" y="55179"/>
                    <a:pt x="41023" y="56974"/>
                    <a:pt x="38407" y="57970"/>
                  </a:cubicBezTo>
                  <a:cubicBezTo>
                    <a:pt x="34818" y="59316"/>
                    <a:pt x="30880" y="59117"/>
                    <a:pt x="27092" y="58843"/>
                  </a:cubicBezTo>
                  <a:cubicBezTo>
                    <a:pt x="22655" y="58544"/>
                    <a:pt x="18169" y="58095"/>
                    <a:pt x="14007" y="56475"/>
                  </a:cubicBezTo>
                  <a:cubicBezTo>
                    <a:pt x="9870" y="54855"/>
                    <a:pt x="6057" y="51914"/>
                    <a:pt x="4387" y="47777"/>
                  </a:cubicBezTo>
                  <a:cubicBezTo>
                    <a:pt x="1596" y="40874"/>
                    <a:pt x="5683" y="34344"/>
                    <a:pt x="5808" y="27415"/>
                  </a:cubicBezTo>
                  <a:cubicBezTo>
                    <a:pt x="5783" y="25671"/>
                    <a:pt x="5633" y="23901"/>
                    <a:pt x="5334" y="22182"/>
                  </a:cubicBezTo>
                  <a:cubicBezTo>
                    <a:pt x="5135" y="20910"/>
                    <a:pt x="4636" y="19714"/>
                    <a:pt x="4387" y="18493"/>
                  </a:cubicBezTo>
                  <a:cubicBezTo>
                    <a:pt x="4287" y="17895"/>
                    <a:pt x="4063" y="17347"/>
                    <a:pt x="3764" y="16848"/>
                  </a:cubicBezTo>
                  <a:cubicBezTo>
                    <a:pt x="3515" y="16449"/>
                    <a:pt x="3266" y="16001"/>
                    <a:pt x="3016" y="15577"/>
                  </a:cubicBezTo>
                  <a:cubicBezTo>
                    <a:pt x="2742" y="15178"/>
                    <a:pt x="2443" y="14680"/>
                    <a:pt x="2169" y="14181"/>
                  </a:cubicBezTo>
                  <a:close/>
                </a:path>
              </a:pathLst>
            </a:custGeom>
            <a:noFill/>
            <a:ln cap="rnd" cmpd="sng" w="8100">
              <a:solidFill>
                <a:srgbClr val="6161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2975134">
              <a:off x="7474940" y="3514047"/>
              <a:ext cx="2153209" cy="1585550"/>
            </a:xfrm>
            <a:custGeom>
              <a:rect b="b" l="l" r="r" t="t"/>
              <a:pathLst>
                <a:path extrusionOk="0" fill="none" h="49148" w="66744">
                  <a:moveTo>
                    <a:pt x="1819" y="11764"/>
                  </a:moveTo>
                  <a:cubicBezTo>
                    <a:pt x="598" y="9421"/>
                    <a:pt x="0" y="6729"/>
                    <a:pt x="1196" y="4237"/>
                  </a:cubicBezTo>
                  <a:cubicBezTo>
                    <a:pt x="2368" y="1819"/>
                    <a:pt x="4785" y="249"/>
                    <a:pt x="7452" y="150"/>
                  </a:cubicBezTo>
                  <a:cubicBezTo>
                    <a:pt x="11963" y="0"/>
                    <a:pt x="15402" y="3913"/>
                    <a:pt x="18817" y="6854"/>
                  </a:cubicBezTo>
                  <a:cubicBezTo>
                    <a:pt x="22904" y="10368"/>
                    <a:pt x="29010" y="12835"/>
                    <a:pt x="33571" y="9969"/>
                  </a:cubicBezTo>
                  <a:cubicBezTo>
                    <a:pt x="35066" y="9022"/>
                    <a:pt x="36213" y="7626"/>
                    <a:pt x="37633" y="6580"/>
                  </a:cubicBezTo>
                  <a:cubicBezTo>
                    <a:pt x="40823" y="4212"/>
                    <a:pt x="45733" y="4087"/>
                    <a:pt x="48649" y="6804"/>
                  </a:cubicBezTo>
                  <a:cubicBezTo>
                    <a:pt x="49895" y="7975"/>
                    <a:pt x="50718" y="9545"/>
                    <a:pt x="51690" y="10966"/>
                  </a:cubicBezTo>
                  <a:cubicBezTo>
                    <a:pt x="54631" y="15253"/>
                    <a:pt x="59142" y="18219"/>
                    <a:pt x="62257" y="22381"/>
                  </a:cubicBezTo>
                  <a:cubicBezTo>
                    <a:pt x="64500" y="25371"/>
                    <a:pt x="65946" y="28885"/>
                    <a:pt x="66444" y="32599"/>
                  </a:cubicBezTo>
                  <a:cubicBezTo>
                    <a:pt x="66743" y="34717"/>
                    <a:pt x="66718" y="36960"/>
                    <a:pt x="65646" y="38805"/>
                  </a:cubicBezTo>
                  <a:cubicBezTo>
                    <a:pt x="63902" y="41845"/>
                    <a:pt x="60014" y="42817"/>
                    <a:pt x="56525" y="42992"/>
                  </a:cubicBezTo>
                  <a:cubicBezTo>
                    <a:pt x="50269" y="43341"/>
                    <a:pt x="43665" y="42119"/>
                    <a:pt x="37982" y="44736"/>
                  </a:cubicBezTo>
                  <a:cubicBezTo>
                    <a:pt x="35864" y="45733"/>
                    <a:pt x="33995" y="47204"/>
                    <a:pt x="31826" y="48026"/>
                  </a:cubicBezTo>
                  <a:cubicBezTo>
                    <a:pt x="28861" y="49148"/>
                    <a:pt x="25596" y="48998"/>
                    <a:pt x="22455" y="48774"/>
                  </a:cubicBezTo>
                  <a:cubicBezTo>
                    <a:pt x="18767" y="48500"/>
                    <a:pt x="15053" y="48151"/>
                    <a:pt x="11614" y="46805"/>
                  </a:cubicBezTo>
                  <a:cubicBezTo>
                    <a:pt x="8200" y="45459"/>
                    <a:pt x="5035" y="43017"/>
                    <a:pt x="3639" y="39602"/>
                  </a:cubicBezTo>
                  <a:cubicBezTo>
                    <a:pt x="1321" y="33845"/>
                    <a:pt x="4711" y="28462"/>
                    <a:pt x="4810" y="22730"/>
                  </a:cubicBezTo>
                  <a:cubicBezTo>
                    <a:pt x="4810" y="21259"/>
                    <a:pt x="4686" y="19789"/>
                    <a:pt x="4436" y="18368"/>
                  </a:cubicBezTo>
                  <a:cubicBezTo>
                    <a:pt x="4262" y="17296"/>
                    <a:pt x="3863" y="16324"/>
                    <a:pt x="3639" y="15303"/>
                  </a:cubicBezTo>
                  <a:cubicBezTo>
                    <a:pt x="3539" y="14829"/>
                    <a:pt x="3365" y="14380"/>
                    <a:pt x="3140" y="13957"/>
                  </a:cubicBezTo>
                  <a:cubicBezTo>
                    <a:pt x="2916" y="13633"/>
                    <a:pt x="2717" y="13259"/>
                    <a:pt x="2517" y="12910"/>
                  </a:cubicBezTo>
                  <a:cubicBezTo>
                    <a:pt x="2293" y="12586"/>
                    <a:pt x="2019" y="12137"/>
                    <a:pt x="1819" y="11764"/>
                  </a:cubicBezTo>
                  <a:close/>
                </a:path>
              </a:pathLst>
            </a:custGeom>
            <a:noFill/>
            <a:ln cap="rnd" cmpd="sng" w="8100">
              <a:solidFill>
                <a:srgbClr val="6161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-2975134">
              <a:off x="7673969" y="3707990"/>
              <a:ext cx="1768081" cy="1308978"/>
            </a:xfrm>
            <a:custGeom>
              <a:rect b="b" l="l" r="r" t="t"/>
              <a:pathLst>
                <a:path extrusionOk="0" fill="none" h="40575" w="54806">
                  <a:moveTo>
                    <a:pt x="3290" y="10942"/>
                  </a:moveTo>
                  <a:cubicBezTo>
                    <a:pt x="2318" y="9098"/>
                    <a:pt x="0" y="5334"/>
                    <a:pt x="947" y="3340"/>
                  </a:cubicBezTo>
                  <a:cubicBezTo>
                    <a:pt x="1894" y="1446"/>
                    <a:pt x="3789" y="200"/>
                    <a:pt x="5932" y="101"/>
                  </a:cubicBezTo>
                  <a:cubicBezTo>
                    <a:pt x="9521" y="1"/>
                    <a:pt x="12636" y="4861"/>
                    <a:pt x="15353" y="7179"/>
                  </a:cubicBezTo>
                  <a:cubicBezTo>
                    <a:pt x="18593" y="9970"/>
                    <a:pt x="24873" y="11789"/>
                    <a:pt x="28512" y="9521"/>
                  </a:cubicBezTo>
                  <a:cubicBezTo>
                    <a:pt x="29683" y="8774"/>
                    <a:pt x="30580" y="7652"/>
                    <a:pt x="31702" y="6830"/>
                  </a:cubicBezTo>
                  <a:cubicBezTo>
                    <a:pt x="34244" y="4960"/>
                    <a:pt x="38132" y="4861"/>
                    <a:pt x="40425" y="7004"/>
                  </a:cubicBezTo>
                  <a:cubicBezTo>
                    <a:pt x="41447" y="7951"/>
                    <a:pt x="42070" y="9197"/>
                    <a:pt x="42842" y="10319"/>
                  </a:cubicBezTo>
                  <a:cubicBezTo>
                    <a:pt x="45185" y="13708"/>
                    <a:pt x="48774" y="16076"/>
                    <a:pt x="51216" y="19366"/>
                  </a:cubicBezTo>
                  <a:cubicBezTo>
                    <a:pt x="53011" y="21733"/>
                    <a:pt x="54157" y="24525"/>
                    <a:pt x="54556" y="27466"/>
                  </a:cubicBezTo>
                  <a:cubicBezTo>
                    <a:pt x="54805" y="29135"/>
                    <a:pt x="54755" y="30930"/>
                    <a:pt x="53908" y="32375"/>
                  </a:cubicBezTo>
                  <a:cubicBezTo>
                    <a:pt x="52537" y="34768"/>
                    <a:pt x="49447" y="35541"/>
                    <a:pt x="46680" y="35690"/>
                  </a:cubicBezTo>
                  <a:cubicBezTo>
                    <a:pt x="41721" y="35964"/>
                    <a:pt x="36487" y="34992"/>
                    <a:pt x="31976" y="37086"/>
                  </a:cubicBezTo>
                  <a:cubicBezTo>
                    <a:pt x="30306" y="37858"/>
                    <a:pt x="28836" y="39030"/>
                    <a:pt x="27091" y="39703"/>
                  </a:cubicBezTo>
                  <a:cubicBezTo>
                    <a:pt x="24749" y="40575"/>
                    <a:pt x="22157" y="40450"/>
                    <a:pt x="19664" y="40276"/>
                  </a:cubicBezTo>
                  <a:cubicBezTo>
                    <a:pt x="16748" y="40052"/>
                    <a:pt x="13807" y="39777"/>
                    <a:pt x="11066" y="38706"/>
                  </a:cubicBezTo>
                  <a:cubicBezTo>
                    <a:pt x="8349" y="37659"/>
                    <a:pt x="5857" y="35715"/>
                    <a:pt x="4761" y="32998"/>
                  </a:cubicBezTo>
                  <a:cubicBezTo>
                    <a:pt x="2891" y="28463"/>
                    <a:pt x="5608" y="24151"/>
                    <a:pt x="5683" y="19615"/>
                  </a:cubicBezTo>
                  <a:cubicBezTo>
                    <a:pt x="5683" y="18469"/>
                    <a:pt x="5583" y="17322"/>
                    <a:pt x="5384" y="16176"/>
                  </a:cubicBezTo>
                  <a:cubicBezTo>
                    <a:pt x="5234" y="15328"/>
                    <a:pt x="4910" y="14556"/>
                    <a:pt x="4761" y="13733"/>
                  </a:cubicBezTo>
                  <a:cubicBezTo>
                    <a:pt x="4661" y="13359"/>
                    <a:pt x="4536" y="13010"/>
                    <a:pt x="4337" y="12662"/>
                  </a:cubicBezTo>
                  <a:cubicBezTo>
                    <a:pt x="4162" y="12412"/>
                    <a:pt x="4013" y="12113"/>
                    <a:pt x="3838" y="11839"/>
                  </a:cubicBezTo>
                  <a:cubicBezTo>
                    <a:pt x="3664" y="11565"/>
                    <a:pt x="3465" y="11266"/>
                    <a:pt x="3290" y="10942"/>
                  </a:cubicBezTo>
                  <a:close/>
                </a:path>
              </a:pathLst>
            </a:custGeom>
            <a:noFill/>
            <a:ln cap="rnd" cmpd="sng" w="8100">
              <a:solidFill>
                <a:srgbClr val="6161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2975134">
              <a:off x="8012305" y="3942521"/>
              <a:ext cx="1262362" cy="929496"/>
            </a:xfrm>
            <a:custGeom>
              <a:rect b="b" l="l" r="r" t="t"/>
              <a:pathLst>
                <a:path extrusionOk="0" fill="none" h="28812" w="39130">
                  <a:moveTo>
                    <a:pt x="1073" y="6879"/>
                  </a:moveTo>
                  <a:cubicBezTo>
                    <a:pt x="350" y="5533"/>
                    <a:pt x="1" y="3938"/>
                    <a:pt x="699" y="2468"/>
                  </a:cubicBezTo>
                  <a:cubicBezTo>
                    <a:pt x="1397" y="1072"/>
                    <a:pt x="2792" y="150"/>
                    <a:pt x="4362" y="75"/>
                  </a:cubicBezTo>
                  <a:cubicBezTo>
                    <a:pt x="7029" y="1"/>
                    <a:pt x="9023" y="2293"/>
                    <a:pt x="11042" y="4013"/>
                  </a:cubicBezTo>
                  <a:cubicBezTo>
                    <a:pt x="13434" y="6082"/>
                    <a:pt x="16998" y="7527"/>
                    <a:pt x="19690" y="5832"/>
                  </a:cubicBezTo>
                  <a:cubicBezTo>
                    <a:pt x="20562" y="5284"/>
                    <a:pt x="21235" y="4462"/>
                    <a:pt x="22057" y="3839"/>
                  </a:cubicBezTo>
                  <a:cubicBezTo>
                    <a:pt x="23927" y="2468"/>
                    <a:pt x="26818" y="2393"/>
                    <a:pt x="28512" y="3988"/>
                  </a:cubicBezTo>
                  <a:cubicBezTo>
                    <a:pt x="29260" y="4661"/>
                    <a:pt x="29734" y="5583"/>
                    <a:pt x="30307" y="6431"/>
                  </a:cubicBezTo>
                  <a:cubicBezTo>
                    <a:pt x="32027" y="8923"/>
                    <a:pt x="34668" y="10692"/>
                    <a:pt x="36488" y="13110"/>
                  </a:cubicBezTo>
                  <a:cubicBezTo>
                    <a:pt x="37809" y="14879"/>
                    <a:pt x="38656" y="16923"/>
                    <a:pt x="38955" y="19116"/>
                  </a:cubicBezTo>
                  <a:cubicBezTo>
                    <a:pt x="39130" y="20362"/>
                    <a:pt x="39105" y="21658"/>
                    <a:pt x="38482" y="22755"/>
                  </a:cubicBezTo>
                  <a:cubicBezTo>
                    <a:pt x="37460" y="24524"/>
                    <a:pt x="35167" y="25098"/>
                    <a:pt x="33123" y="25197"/>
                  </a:cubicBezTo>
                  <a:cubicBezTo>
                    <a:pt x="29484" y="25397"/>
                    <a:pt x="25597" y="24674"/>
                    <a:pt x="22282" y="26219"/>
                  </a:cubicBezTo>
                  <a:cubicBezTo>
                    <a:pt x="21036" y="26792"/>
                    <a:pt x="19939" y="27665"/>
                    <a:pt x="18643" y="28138"/>
                  </a:cubicBezTo>
                  <a:cubicBezTo>
                    <a:pt x="16923" y="28811"/>
                    <a:pt x="15004" y="28711"/>
                    <a:pt x="13160" y="28587"/>
                  </a:cubicBezTo>
                  <a:cubicBezTo>
                    <a:pt x="11017" y="28412"/>
                    <a:pt x="8824" y="28213"/>
                    <a:pt x="6805" y="27415"/>
                  </a:cubicBezTo>
                  <a:cubicBezTo>
                    <a:pt x="4811" y="26643"/>
                    <a:pt x="2942" y="25197"/>
                    <a:pt x="2144" y="23204"/>
                  </a:cubicBezTo>
                  <a:cubicBezTo>
                    <a:pt x="774" y="19839"/>
                    <a:pt x="2767" y="16674"/>
                    <a:pt x="2817" y="13309"/>
                  </a:cubicBezTo>
                  <a:cubicBezTo>
                    <a:pt x="2817" y="12462"/>
                    <a:pt x="2742" y="11614"/>
                    <a:pt x="2593" y="10767"/>
                  </a:cubicBezTo>
                  <a:cubicBezTo>
                    <a:pt x="2493" y="10144"/>
                    <a:pt x="2269" y="9571"/>
                    <a:pt x="2144" y="8973"/>
                  </a:cubicBezTo>
                  <a:cubicBezTo>
                    <a:pt x="2070" y="8699"/>
                    <a:pt x="1970" y="8424"/>
                    <a:pt x="1820" y="8175"/>
                  </a:cubicBezTo>
                  <a:cubicBezTo>
                    <a:pt x="1696" y="7976"/>
                    <a:pt x="1571" y="7751"/>
                    <a:pt x="1446" y="7552"/>
                  </a:cubicBezTo>
                  <a:cubicBezTo>
                    <a:pt x="1322" y="7353"/>
                    <a:pt x="1172" y="7128"/>
                    <a:pt x="1073" y="6879"/>
                  </a:cubicBezTo>
                  <a:close/>
                </a:path>
              </a:pathLst>
            </a:custGeom>
            <a:noFill/>
            <a:ln cap="rnd" cmpd="sng" w="8100">
              <a:solidFill>
                <a:srgbClr val="6161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2975134">
              <a:off x="8280138" y="4156546"/>
              <a:ext cx="816906" cy="601436"/>
            </a:xfrm>
            <a:custGeom>
              <a:rect b="b" l="l" r="r" t="t"/>
              <a:pathLst>
                <a:path extrusionOk="0" fill="none" h="18643" w="25322">
                  <a:moveTo>
                    <a:pt x="673" y="4486"/>
                  </a:moveTo>
                  <a:cubicBezTo>
                    <a:pt x="225" y="3589"/>
                    <a:pt x="0" y="2567"/>
                    <a:pt x="449" y="1620"/>
                  </a:cubicBezTo>
                  <a:cubicBezTo>
                    <a:pt x="898" y="698"/>
                    <a:pt x="1795" y="100"/>
                    <a:pt x="2817" y="75"/>
                  </a:cubicBezTo>
                  <a:cubicBezTo>
                    <a:pt x="4536" y="0"/>
                    <a:pt x="5384" y="3215"/>
                    <a:pt x="6680" y="4337"/>
                  </a:cubicBezTo>
                  <a:cubicBezTo>
                    <a:pt x="8250" y="5683"/>
                    <a:pt x="10543" y="6605"/>
                    <a:pt x="12287" y="5508"/>
                  </a:cubicBezTo>
                  <a:cubicBezTo>
                    <a:pt x="12860" y="5159"/>
                    <a:pt x="13284" y="4636"/>
                    <a:pt x="13832" y="4237"/>
                  </a:cubicBezTo>
                  <a:cubicBezTo>
                    <a:pt x="15054" y="3340"/>
                    <a:pt x="17347" y="1546"/>
                    <a:pt x="18443" y="2592"/>
                  </a:cubicBezTo>
                  <a:cubicBezTo>
                    <a:pt x="18892" y="3066"/>
                    <a:pt x="19291" y="3614"/>
                    <a:pt x="19615" y="4162"/>
                  </a:cubicBezTo>
                  <a:cubicBezTo>
                    <a:pt x="20736" y="5782"/>
                    <a:pt x="22431" y="6929"/>
                    <a:pt x="23627" y="8499"/>
                  </a:cubicBezTo>
                  <a:cubicBezTo>
                    <a:pt x="24474" y="9645"/>
                    <a:pt x="24998" y="10966"/>
                    <a:pt x="25197" y="12362"/>
                  </a:cubicBezTo>
                  <a:cubicBezTo>
                    <a:pt x="25322" y="13184"/>
                    <a:pt x="25297" y="14032"/>
                    <a:pt x="24898" y="14730"/>
                  </a:cubicBezTo>
                  <a:cubicBezTo>
                    <a:pt x="24225" y="15876"/>
                    <a:pt x="22755" y="16250"/>
                    <a:pt x="21434" y="16325"/>
                  </a:cubicBezTo>
                  <a:cubicBezTo>
                    <a:pt x="19066" y="16449"/>
                    <a:pt x="16574" y="15976"/>
                    <a:pt x="14406" y="16973"/>
                  </a:cubicBezTo>
                  <a:cubicBezTo>
                    <a:pt x="13608" y="17347"/>
                    <a:pt x="12910" y="17920"/>
                    <a:pt x="12063" y="18219"/>
                  </a:cubicBezTo>
                  <a:cubicBezTo>
                    <a:pt x="10941" y="18643"/>
                    <a:pt x="9720" y="18593"/>
                    <a:pt x="8524" y="18493"/>
                  </a:cubicBezTo>
                  <a:cubicBezTo>
                    <a:pt x="7128" y="18393"/>
                    <a:pt x="5708" y="18269"/>
                    <a:pt x="4412" y="17745"/>
                  </a:cubicBezTo>
                  <a:cubicBezTo>
                    <a:pt x="3116" y="17247"/>
                    <a:pt x="1919" y="16325"/>
                    <a:pt x="1396" y="15029"/>
                  </a:cubicBezTo>
                  <a:cubicBezTo>
                    <a:pt x="499" y="12836"/>
                    <a:pt x="1795" y="10792"/>
                    <a:pt x="1820" y="8624"/>
                  </a:cubicBezTo>
                  <a:cubicBezTo>
                    <a:pt x="1820" y="8075"/>
                    <a:pt x="1770" y="7527"/>
                    <a:pt x="1670" y="6979"/>
                  </a:cubicBezTo>
                  <a:cubicBezTo>
                    <a:pt x="1620" y="6580"/>
                    <a:pt x="1471" y="6206"/>
                    <a:pt x="1396" y="5807"/>
                  </a:cubicBezTo>
                  <a:cubicBezTo>
                    <a:pt x="1346" y="5633"/>
                    <a:pt x="1271" y="5458"/>
                    <a:pt x="1197" y="5309"/>
                  </a:cubicBezTo>
                  <a:cubicBezTo>
                    <a:pt x="1097" y="5184"/>
                    <a:pt x="1022" y="5035"/>
                    <a:pt x="947" y="4910"/>
                  </a:cubicBezTo>
                  <a:cubicBezTo>
                    <a:pt x="848" y="4761"/>
                    <a:pt x="773" y="4611"/>
                    <a:pt x="673" y="4486"/>
                  </a:cubicBezTo>
                  <a:close/>
                </a:path>
              </a:pathLst>
            </a:custGeom>
            <a:noFill/>
            <a:ln cap="rnd" cmpd="sng" w="8100">
              <a:solidFill>
                <a:srgbClr val="6161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-2975134">
              <a:off x="8549820" y="4371283"/>
              <a:ext cx="370708" cy="273410"/>
            </a:xfrm>
            <a:custGeom>
              <a:rect b="b" l="l" r="r" t="t"/>
              <a:pathLst>
                <a:path extrusionOk="0" fill="none" h="8475" w="11491">
                  <a:moveTo>
                    <a:pt x="300" y="2020"/>
                  </a:moveTo>
                  <a:cubicBezTo>
                    <a:pt x="51" y="1621"/>
                    <a:pt x="1" y="1147"/>
                    <a:pt x="175" y="724"/>
                  </a:cubicBezTo>
                  <a:cubicBezTo>
                    <a:pt x="375" y="300"/>
                    <a:pt x="798" y="26"/>
                    <a:pt x="1272" y="26"/>
                  </a:cubicBezTo>
                  <a:cubicBezTo>
                    <a:pt x="2044" y="1"/>
                    <a:pt x="2618" y="674"/>
                    <a:pt x="3216" y="1172"/>
                  </a:cubicBezTo>
                  <a:cubicBezTo>
                    <a:pt x="3914" y="1771"/>
                    <a:pt x="4985" y="2194"/>
                    <a:pt x="5758" y="1721"/>
                  </a:cubicBezTo>
                  <a:cubicBezTo>
                    <a:pt x="6032" y="1546"/>
                    <a:pt x="6231" y="1297"/>
                    <a:pt x="6456" y="1123"/>
                  </a:cubicBezTo>
                  <a:cubicBezTo>
                    <a:pt x="7029" y="699"/>
                    <a:pt x="7802" y="724"/>
                    <a:pt x="8350" y="1172"/>
                  </a:cubicBezTo>
                  <a:cubicBezTo>
                    <a:pt x="8549" y="1372"/>
                    <a:pt x="8749" y="1621"/>
                    <a:pt x="8898" y="1895"/>
                  </a:cubicBezTo>
                  <a:cubicBezTo>
                    <a:pt x="9397" y="2618"/>
                    <a:pt x="10169" y="3141"/>
                    <a:pt x="10717" y="3839"/>
                  </a:cubicBezTo>
                  <a:cubicBezTo>
                    <a:pt x="11091" y="4362"/>
                    <a:pt x="11341" y="4961"/>
                    <a:pt x="11440" y="5609"/>
                  </a:cubicBezTo>
                  <a:cubicBezTo>
                    <a:pt x="11490" y="5982"/>
                    <a:pt x="11440" y="6356"/>
                    <a:pt x="11291" y="6680"/>
                  </a:cubicBezTo>
                  <a:cubicBezTo>
                    <a:pt x="10967" y="7204"/>
                    <a:pt x="10319" y="7378"/>
                    <a:pt x="9721" y="7403"/>
                  </a:cubicBezTo>
                  <a:cubicBezTo>
                    <a:pt x="8649" y="7453"/>
                    <a:pt x="7527" y="7253"/>
                    <a:pt x="6530" y="7702"/>
                  </a:cubicBezTo>
                  <a:cubicBezTo>
                    <a:pt x="6182" y="7877"/>
                    <a:pt x="5858" y="8126"/>
                    <a:pt x="5484" y="8275"/>
                  </a:cubicBezTo>
                  <a:cubicBezTo>
                    <a:pt x="4960" y="8425"/>
                    <a:pt x="4412" y="8475"/>
                    <a:pt x="3864" y="8400"/>
                  </a:cubicBezTo>
                  <a:cubicBezTo>
                    <a:pt x="3216" y="8375"/>
                    <a:pt x="2593" y="8275"/>
                    <a:pt x="1995" y="8051"/>
                  </a:cubicBezTo>
                  <a:cubicBezTo>
                    <a:pt x="1371" y="7852"/>
                    <a:pt x="898" y="7403"/>
                    <a:pt x="624" y="6805"/>
                  </a:cubicBezTo>
                  <a:cubicBezTo>
                    <a:pt x="225" y="5833"/>
                    <a:pt x="798" y="4886"/>
                    <a:pt x="823" y="3914"/>
                  </a:cubicBezTo>
                  <a:cubicBezTo>
                    <a:pt x="823" y="3665"/>
                    <a:pt x="798" y="3415"/>
                    <a:pt x="748" y="3166"/>
                  </a:cubicBezTo>
                  <a:cubicBezTo>
                    <a:pt x="723" y="2967"/>
                    <a:pt x="649" y="2817"/>
                    <a:pt x="624" y="2643"/>
                  </a:cubicBezTo>
                  <a:cubicBezTo>
                    <a:pt x="599" y="2543"/>
                    <a:pt x="574" y="2468"/>
                    <a:pt x="524" y="2394"/>
                  </a:cubicBezTo>
                  <a:lnTo>
                    <a:pt x="424" y="2219"/>
                  </a:lnTo>
                  <a:cubicBezTo>
                    <a:pt x="375" y="2169"/>
                    <a:pt x="325" y="2094"/>
                    <a:pt x="300" y="2020"/>
                  </a:cubicBezTo>
                  <a:close/>
                </a:path>
              </a:pathLst>
            </a:custGeom>
            <a:noFill/>
            <a:ln cap="rnd" cmpd="sng" w="8100">
              <a:solidFill>
                <a:srgbClr val="6161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8701812" y="4495762"/>
            <a:ext cx="81793" cy="80876"/>
            <a:chOff x="8549412" y="4343362"/>
            <a:chExt cx="81793" cy="80876"/>
          </a:xfrm>
        </p:grpSpPr>
        <p:sp>
          <p:nvSpPr>
            <p:cNvPr id="34" name="Google Shape;34;p2"/>
            <p:cNvSpPr/>
            <p:nvPr/>
          </p:nvSpPr>
          <p:spPr>
            <a:xfrm flipH="1" rot="4152291">
              <a:off x="8590290" y="4340224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 rot="4152291">
              <a:off x="8547482" y="4383781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/>
          <p:nvPr>
            <p:ph hasCustomPrompt="1" type="title"/>
          </p:nvPr>
        </p:nvSpPr>
        <p:spPr>
          <a:xfrm>
            <a:off x="714850" y="1106125"/>
            <a:ext cx="4460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9700">
                <a:solidFill>
                  <a:srgbClr val="FFF5A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11"/>
          <p:cNvSpPr txBox="1"/>
          <p:nvPr>
            <p:ph idx="1" type="subTitle"/>
          </p:nvPr>
        </p:nvSpPr>
        <p:spPr>
          <a:xfrm>
            <a:off x="714850" y="2957729"/>
            <a:ext cx="56838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28" name="Google Shape;228;p11"/>
          <p:cNvGrpSpPr/>
          <p:nvPr/>
        </p:nvGrpSpPr>
        <p:grpSpPr>
          <a:xfrm rot="-1934244">
            <a:off x="8006215" y="-432952"/>
            <a:ext cx="1644958" cy="1985228"/>
            <a:chOff x="6054033" y="1460608"/>
            <a:chExt cx="1645046" cy="1985334"/>
          </a:xfrm>
        </p:grpSpPr>
        <p:sp>
          <p:nvSpPr>
            <p:cNvPr id="229" name="Google Shape;229;p11"/>
            <p:cNvSpPr/>
            <p:nvPr/>
          </p:nvSpPr>
          <p:spPr>
            <a:xfrm rot="-863622">
              <a:off x="6309354" y="1749521"/>
              <a:ext cx="1038809" cy="486204"/>
            </a:xfrm>
            <a:custGeom>
              <a:rect b="b" l="l" r="r" t="t"/>
              <a:pathLst>
                <a:path extrusionOk="0" fill="none" h="8201" w="17522">
                  <a:moveTo>
                    <a:pt x="2867" y="26"/>
                  </a:moveTo>
                  <a:lnTo>
                    <a:pt x="3240" y="76"/>
                  </a:lnTo>
                  <a:cubicBezTo>
                    <a:pt x="6306" y="375"/>
                    <a:pt x="9421" y="424"/>
                    <a:pt x="12512" y="250"/>
                  </a:cubicBezTo>
                  <a:cubicBezTo>
                    <a:pt x="13334" y="200"/>
                    <a:pt x="14206" y="200"/>
                    <a:pt x="14979" y="524"/>
                  </a:cubicBezTo>
                  <a:cubicBezTo>
                    <a:pt x="15752" y="948"/>
                    <a:pt x="16400" y="1571"/>
                    <a:pt x="16773" y="2368"/>
                  </a:cubicBezTo>
                  <a:cubicBezTo>
                    <a:pt x="17297" y="3266"/>
                    <a:pt x="17521" y="4287"/>
                    <a:pt x="17446" y="5334"/>
                  </a:cubicBezTo>
                  <a:cubicBezTo>
                    <a:pt x="17322" y="6356"/>
                    <a:pt x="16699" y="7253"/>
                    <a:pt x="15752" y="7727"/>
                  </a:cubicBezTo>
                  <a:cubicBezTo>
                    <a:pt x="14680" y="8200"/>
                    <a:pt x="13459" y="7876"/>
                    <a:pt x="12337" y="7602"/>
                  </a:cubicBezTo>
                  <a:cubicBezTo>
                    <a:pt x="8798" y="6805"/>
                    <a:pt x="1446" y="8175"/>
                    <a:pt x="324" y="3365"/>
                  </a:cubicBezTo>
                  <a:cubicBezTo>
                    <a:pt x="0" y="2044"/>
                    <a:pt x="574" y="424"/>
                    <a:pt x="1870" y="76"/>
                  </a:cubicBezTo>
                  <a:cubicBezTo>
                    <a:pt x="2194" y="1"/>
                    <a:pt x="2518" y="1"/>
                    <a:pt x="2867" y="2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-863622">
              <a:off x="6181339" y="1614596"/>
              <a:ext cx="1390434" cy="1199829"/>
            </a:xfrm>
            <a:custGeom>
              <a:rect b="b" l="l" r="r" t="t"/>
              <a:pathLst>
                <a:path extrusionOk="0" fill="none" h="20238" w="23453">
                  <a:moveTo>
                    <a:pt x="249" y="2966"/>
                  </a:moveTo>
                  <a:cubicBezTo>
                    <a:pt x="0" y="4213"/>
                    <a:pt x="299" y="5484"/>
                    <a:pt x="798" y="6655"/>
                  </a:cubicBezTo>
                  <a:cubicBezTo>
                    <a:pt x="1620" y="8574"/>
                    <a:pt x="2966" y="10244"/>
                    <a:pt x="4661" y="11490"/>
                  </a:cubicBezTo>
                  <a:cubicBezTo>
                    <a:pt x="5508" y="12088"/>
                    <a:pt x="6430" y="12562"/>
                    <a:pt x="7253" y="13210"/>
                  </a:cubicBezTo>
                  <a:cubicBezTo>
                    <a:pt x="8075" y="13833"/>
                    <a:pt x="8823" y="14655"/>
                    <a:pt x="9097" y="15652"/>
                  </a:cubicBezTo>
                  <a:cubicBezTo>
                    <a:pt x="9197" y="16200"/>
                    <a:pt x="9271" y="16749"/>
                    <a:pt x="9321" y="17297"/>
                  </a:cubicBezTo>
                  <a:cubicBezTo>
                    <a:pt x="9421" y="18020"/>
                    <a:pt x="9720" y="18718"/>
                    <a:pt x="10169" y="19291"/>
                  </a:cubicBezTo>
                  <a:cubicBezTo>
                    <a:pt x="10642" y="19864"/>
                    <a:pt x="11340" y="20213"/>
                    <a:pt x="12063" y="20238"/>
                  </a:cubicBezTo>
                  <a:cubicBezTo>
                    <a:pt x="13334" y="20238"/>
                    <a:pt x="14306" y="19066"/>
                    <a:pt x="14829" y="17895"/>
                  </a:cubicBezTo>
                  <a:cubicBezTo>
                    <a:pt x="15352" y="16749"/>
                    <a:pt x="15627" y="15453"/>
                    <a:pt x="16449" y="14456"/>
                  </a:cubicBezTo>
                  <a:cubicBezTo>
                    <a:pt x="17845" y="12736"/>
                    <a:pt x="20437" y="12437"/>
                    <a:pt x="21982" y="10817"/>
                  </a:cubicBezTo>
                  <a:cubicBezTo>
                    <a:pt x="22979" y="9720"/>
                    <a:pt x="23452" y="8250"/>
                    <a:pt x="23328" y="6780"/>
                  </a:cubicBezTo>
                  <a:cubicBezTo>
                    <a:pt x="23153" y="5309"/>
                    <a:pt x="22655" y="3889"/>
                    <a:pt x="21832" y="2667"/>
                  </a:cubicBezTo>
                  <a:cubicBezTo>
                    <a:pt x="21533" y="2169"/>
                    <a:pt x="21159" y="1695"/>
                    <a:pt x="20711" y="1297"/>
                  </a:cubicBezTo>
                  <a:cubicBezTo>
                    <a:pt x="19863" y="599"/>
                    <a:pt x="18742" y="300"/>
                    <a:pt x="17645" y="200"/>
                  </a:cubicBezTo>
                  <a:cubicBezTo>
                    <a:pt x="15776" y="1"/>
                    <a:pt x="13857" y="325"/>
                    <a:pt x="11988" y="399"/>
                  </a:cubicBezTo>
                  <a:cubicBezTo>
                    <a:pt x="9421" y="499"/>
                    <a:pt x="6754" y="399"/>
                    <a:pt x="4212" y="250"/>
                  </a:cubicBezTo>
                  <a:cubicBezTo>
                    <a:pt x="3265" y="175"/>
                    <a:pt x="2667" y="1"/>
                    <a:pt x="1795" y="599"/>
                  </a:cubicBezTo>
                  <a:cubicBezTo>
                    <a:pt x="997" y="1147"/>
                    <a:pt x="449" y="2019"/>
                    <a:pt x="249" y="296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 rot="-863622">
              <a:off x="6717407" y="2252959"/>
              <a:ext cx="370893" cy="437412"/>
            </a:xfrm>
            <a:custGeom>
              <a:rect b="b" l="l" r="r" t="t"/>
              <a:pathLst>
                <a:path extrusionOk="0" fill="none" h="7378" w="6256">
                  <a:moveTo>
                    <a:pt x="2318" y="3440"/>
                  </a:moveTo>
                  <a:cubicBezTo>
                    <a:pt x="2667" y="4262"/>
                    <a:pt x="2767" y="5159"/>
                    <a:pt x="3041" y="6007"/>
                  </a:cubicBezTo>
                  <a:cubicBezTo>
                    <a:pt x="3240" y="6630"/>
                    <a:pt x="3639" y="7303"/>
                    <a:pt x="4287" y="7352"/>
                  </a:cubicBezTo>
                  <a:cubicBezTo>
                    <a:pt x="4387" y="7377"/>
                    <a:pt x="4511" y="7352"/>
                    <a:pt x="4611" y="7303"/>
                  </a:cubicBezTo>
                  <a:cubicBezTo>
                    <a:pt x="4761" y="7203"/>
                    <a:pt x="4860" y="7028"/>
                    <a:pt x="4885" y="6854"/>
                  </a:cubicBezTo>
                  <a:cubicBezTo>
                    <a:pt x="5134" y="5932"/>
                    <a:pt x="4860" y="4885"/>
                    <a:pt x="5134" y="3963"/>
                  </a:cubicBezTo>
                  <a:cubicBezTo>
                    <a:pt x="5334" y="3340"/>
                    <a:pt x="5758" y="2792"/>
                    <a:pt x="6007" y="2193"/>
                  </a:cubicBezTo>
                  <a:cubicBezTo>
                    <a:pt x="6256" y="1595"/>
                    <a:pt x="6256" y="773"/>
                    <a:pt x="5733" y="399"/>
                  </a:cubicBezTo>
                  <a:cubicBezTo>
                    <a:pt x="5184" y="0"/>
                    <a:pt x="4412" y="249"/>
                    <a:pt x="3863" y="598"/>
                  </a:cubicBezTo>
                  <a:cubicBezTo>
                    <a:pt x="3290" y="947"/>
                    <a:pt x="2742" y="1421"/>
                    <a:pt x="2094" y="1446"/>
                  </a:cubicBezTo>
                  <a:cubicBezTo>
                    <a:pt x="1546" y="1471"/>
                    <a:pt x="1022" y="1197"/>
                    <a:pt x="474" y="1221"/>
                  </a:cubicBezTo>
                  <a:cubicBezTo>
                    <a:pt x="175" y="1246"/>
                    <a:pt x="0" y="1545"/>
                    <a:pt x="225" y="1770"/>
                  </a:cubicBezTo>
                  <a:cubicBezTo>
                    <a:pt x="324" y="1869"/>
                    <a:pt x="848" y="1869"/>
                    <a:pt x="997" y="1919"/>
                  </a:cubicBezTo>
                  <a:cubicBezTo>
                    <a:pt x="1595" y="2243"/>
                    <a:pt x="2069" y="2792"/>
                    <a:pt x="2318" y="344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 rot="-863622">
              <a:off x="6412780" y="1815128"/>
              <a:ext cx="809787" cy="310362"/>
            </a:xfrm>
            <a:custGeom>
              <a:rect b="b" l="l" r="r" t="t"/>
              <a:pathLst>
                <a:path extrusionOk="0" fill="none" h="5235" w="13659">
                  <a:moveTo>
                    <a:pt x="75" y="1446"/>
                  </a:moveTo>
                  <a:cubicBezTo>
                    <a:pt x="100" y="1820"/>
                    <a:pt x="275" y="2169"/>
                    <a:pt x="524" y="2468"/>
                  </a:cubicBezTo>
                  <a:cubicBezTo>
                    <a:pt x="1521" y="3639"/>
                    <a:pt x="3241" y="3814"/>
                    <a:pt x="4761" y="3739"/>
                  </a:cubicBezTo>
                  <a:cubicBezTo>
                    <a:pt x="6281" y="3664"/>
                    <a:pt x="7876" y="3390"/>
                    <a:pt x="9272" y="3988"/>
                  </a:cubicBezTo>
                  <a:cubicBezTo>
                    <a:pt x="9970" y="4287"/>
                    <a:pt x="10593" y="4761"/>
                    <a:pt x="11316" y="5010"/>
                  </a:cubicBezTo>
                  <a:cubicBezTo>
                    <a:pt x="12038" y="5234"/>
                    <a:pt x="12960" y="5110"/>
                    <a:pt x="13334" y="4462"/>
                  </a:cubicBezTo>
                  <a:cubicBezTo>
                    <a:pt x="13658" y="3888"/>
                    <a:pt x="13434" y="3141"/>
                    <a:pt x="13035" y="2592"/>
                  </a:cubicBezTo>
                  <a:cubicBezTo>
                    <a:pt x="12387" y="1695"/>
                    <a:pt x="11390" y="1147"/>
                    <a:pt x="10294" y="1047"/>
                  </a:cubicBezTo>
                  <a:cubicBezTo>
                    <a:pt x="8948" y="923"/>
                    <a:pt x="7652" y="1546"/>
                    <a:pt x="6306" y="1770"/>
                  </a:cubicBezTo>
                  <a:cubicBezTo>
                    <a:pt x="5633" y="1895"/>
                    <a:pt x="4910" y="1920"/>
                    <a:pt x="4213" y="1845"/>
                  </a:cubicBezTo>
                  <a:cubicBezTo>
                    <a:pt x="3515" y="1745"/>
                    <a:pt x="2842" y="1571"/>
                    <a:pt x="2169" y="1321"/>
                  </a:cubicBezTo>
                  <a:cubicBezTo>
                    <a:pt x="1496" y="1097"/>
                    <a:pt x="1" y="0"/>
                    <a:pt x="75" y="144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 rot="-863622">
              <a:off x="6561649" y="2611320"/>
              <a:ext cx="384232" cy="799412"/>
            </a:xfrm>
            <a:custGeom>
              <a:rect b="b" l="l" r="r" t="t"/>
              <a:pathLst>
                <a:path extrusionOk="0" fill="none" h="13484" w="6481">
                  <a:moveTo>
                    <a:pt x="1919" y="1521"/>
                  </a:moveTo>
                  <a:cubicBezTo>
                    <a:pt x="1845" y="1246"/>
                    <a:pt x="1845" y="972"/>
                    <a:pt x="1870" y="723"/>
                  </a:cubicBezTo>
                  <a:cubicBezTo>
                    <a:pt x="1894" y="424"/>
                    <a:pt x="2069" y="200"/>
                    <a:pt x="2343" y="100"/>
                  </a:cubicBezTo>
                  <a:cubicBezTo>
                    <a:pt x="2692" y="0"/>
                    <a:pt x="3066" y="200"/>
                    <a:pt x="3215" y="524"/>
                  </a:cubicBezTo>
                  <a:cubicBezTo>
                    <a:pt x="3365" y="848"/>
                    <a:pt x="3440" y="1197"/>
                    <a:pt x="3465" y="1546"/>
                  </a:cubicBezTo>
                  <a:cubicBezTo>
                    <a:pt x="3564" y="2368"/>
                    <a:pt x="3813" y="3166"/>
                    <a:pt x="4187" y="3913"/>
                  </a:cubicBezTo>
                  <a:cubicBezTo>
                    <a:pt x="4412" y="4362"/>
                    <a:pt x="4736" y="4810"/>
                    <a:pt x="5209" y="4935"/>
                  </a:cubicBezTo>
                  <a:cubicBezTo>
                    <a:pt x="5558" y="5035"/>
                    <a:pt x="5957" y="4960"/>
                    <a:pt x="6231" y="5209"/>
                  </a:cubicBezTo>
                  <a:cubicBezTo>
                    <a:pt x="6405" y="5433"/>
                    <a:pt x="6480" y="5708"/>
                    <a:pt x="6430" y="5982"/>
                  </a:cubicBezTo>
                  <a:cubicBezTo>
                    <a:pt x="6331" y="6979"/>
                    <a:pt x="5782" y="7851"/>
                    <a:pt x="5159" y="8624"/>
                  </a:cubicBezTo>
                  <a:cubicBezTo>
                    <a:pt x="4536" y="9396"/>
                    <a:pt x="3789" y="10069"/>
                    <a:pt x="3240" y="10892"/>
                  </a:cubicBezTo>
                  <a:cubicBezTo>
                    <a:pt x="2966" y="11340"/>
                    <a:pt x="2642" y="11789"/>
                    <a:pt x="2318" y="12212"/>
                  </a:cubicBezTo>
                  <a:cubicBezTo>
                    <a:pt x="1870" y="12711"/>
                    <a:pt x="549" y="13484"/>
                    <a:pt x="225" y="12437"/>
                  </a:cubicBezTo>
                  <a:cubicBezTo>
                    <a:pt x="0" y="11714"/>
                    <a:pt x="823" y="11340"/>
                    <a:pt x="1097" y="10792"/>
                  </a:cubicBezTo>
                  <a:cubicBezTo>
                    <a:pt x="1994" y="9047"/>
                    <a:pt x="2218" y="6854"/>
                    <a:pt x="2218" y="4935"/>
                  </a:cubicBezTo>
                  <a:cubicBezTo>
                    <a:pt x="2218" y="3789"/>
                    <a:pt x="2119" y="2642"/>
                    <a:pt x="1919" y="152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 rot="-863622">
              <a:off x="6725134" y="2912340"/>
              <a:ext cx="149282" cy="240879"/>
            </a:xfrm>
            <a:custGeom>
              <a:rect b="b" l="l" r="r" t="t"/>
              <a:pathLst>
                <a:path extrusionOk="0" fill="none" h="4063" w="2518">
                  <a:moveTo>
                    <a:pt x="2069" y="2891"/>
                  </a:moveTo>
                  <a:cubicBezTo>
                    <a:pt x="2243" y="2642"/>
                    <a:pt x="2368" y="2368"/>
                    <a:pt x="2443" y="2094"/>
                  </a:cubicBezTo>
                  <a:cubicBezTo>
                    <a:pt x="2492" y="1944"/>
                    <a:pt x="2517" y="1794"/>
                    <a:pt x="2492" y="1645"/>
                  </a:cubicBezTo>
                  <a:cubicBezTo>
                    <a:pt x="2492" y="1470"/>
                    <a:pt x="2393" y="1346"/>
                    <a:pt x="2268" y="1271"/>
                  </a:cubicBezTo>
                  <a:cubicBezTo>
                    <a:pt x="2069" y="1196"/>
                    <a:pt x="1844" y="1296"/>
                    <a:pt x="1645" y="1246"/>
                  </a:cubicBezTo>
                  <a:cubicBezTo>
                    <a:pt x="1421" y="1171"/>
                    <a:pt x="1271" y="997"/>
                    <a:pt x="1246" y="798"/>
                  </a:cubicBezTo>
                  <a:cubicBezTo>
                    <a:pt x="1196" y="573"/>
                    <a:pt x="1122" y="374"/>
                    <a:pt x="1072" y="174"/>
                  </a:cubicBezTo>
                  <a:cubicBezTo>
                    <a:pt x="1047" y="125"/>
                    <a:pt x="1022" y="75"/>
                    <a:pt x="972" y="50"/>
                  </a:cubicBezTo>
                  <a:cubicBezTo>
                    <a:pt x="897" y="0"/>
                    <a:pt x="773" y="50"/>
                    <a:pt x="723" y="125"/>
                  </a:cubicBezTo>
                  <a:cubicBezTo>
                    <a:pt x="374" y="474"/>
                    <a:pt x="399" y="997"/>
                    <a:pt x="424" y="1470"/>
                  </a:cubicBezTo>
                  <a:cubicBezTo>
                    <a:pt x="474" y="1894"/>
                    <a:pt x="449" y="2318"/>
                    <a:pt x="349" y="2717"/>
                  </a:cubicBezTo>
                  <a:cubicBezTo>
                    <a:pt x="299" y="3016"/>
                    <a:pt x="0" y="3414"/>
                    <a:pt x="274" y="3689"/>
                  </a:cubicBezTo>
                  <a:cubicBezTo>
                    <a:pt x="673" y="4062"/>
                    <a:pt x="1819" y="3215"/>
                    <a:pt x="2069" y="289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11"/>
          <p:cNvGrpSpPr/>
          <p:nvPr/>
        </p:nvGrpSpPr>
        <p:grpSpPr>
          <a:xfrm>
            <a:off x="301962" y="4138287"/>
            <a:ext cx="81793" cy="80876"/>
            <a:chOff x="8774662" y="3868362"/>
            <a:chExt cx="81793" cy="80876"/>
          </a:xfrm>
        </p:grpSpPr>
        <p:sp>
          <p:nvSpPr>
            <p:cNvPr id="236" name="Google Shape;236;p11"/>
            <p:cNvSpPr/>
            <p:nvPr/>
          </p:nvSpPr>
          <p:spPr>
            <a:xfrm flipH="1" rot="4152291">
              <a:off x="8815540" y="3865224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 flipH="1" rot="4152291">
              <a:off x="8772732" y="3908781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11"/>
          <p:cNvSpPr/>
          <p:nvPr/>
        </p:nvSpPr>
        <p:spPr>
          <a:xfrm rot="1856113">
            <a:off x="-639350" y="3908666"/>
            <a:ext cx="1964391" cy="1196762"/>
          </a:xfrm>
          <a:custGeom>
            <a:rect b="b" l="l" r="r" t="t"/>
            <a:pathLst>
              <a:path extrusionOk="0" fill="none" h="20961" w="33074">
                <a:moveTo>
                  <a:pt x="20213" y="19515"/>
                </a:moveTo>
                <a:cubicBezTo>
                  <a:pt x="17322" y="18369"/>
                  <a:pt x="14730" y="16549"/>
                  <a:pt x="12188" y="14730"/>
                </a:cubicBezTo>
                <a:lnTo>
                  <a:pt x="7054" y="11091"/>
                </a:lnTo>
                <a:lnTo>
                  <a:pt x="1970" y="7453"/>
                </a:lnTo>
                <a:cubicBezTo>
                  <a:pt x="1621" y="7228"/>
                  <a:pt x="1322" y="6954"/>
                  <a:pt x="1048" y="6655"/>
                </a:cubicBezTo>
                <a:cubicBezTo>
                  <a:pt x="1" y="5384"/>
                  <a:pt x="549" y="3315"/>
                  <a:pt x="1795" y="2244"/>
                </a:cubicBezTo>
                <a:cubicBezTo>
                  <a:pt x="3041" y="1172"/>
                  <a:pt x="4736" y="798"/>
                  <a:pt x="6356" y="524"/>
                </a:cubicBezTo>
                <a:cubicBezTo>
                  <a:pt x="7926" y="250"/>
                  <a:pt x="9471" y="1"/>
                  <a:pt x="11042" y="200"/>
                </a:cubicBezTo>
                <a:cubicBezTo>
                  <a:pt x="12063" y="350"/>
                  <a:pt x="13060" y="624"/>
                  <a:pt x="14057" y="998"/>
                </a:cubicBezTo>
                <a:cubicBezTo>
                  <a:pt x="16375" y="1820"/>
                  <a:pt x="18693" y="2867"/>
                  <a:pt x="20587" y="4487"/>
                </a:cubicBezTo>
                <a:cubicBezTo>
                  <a:pt x="21534" y="5309"/>
                  <a:pt x="22381" y="6256"/>
                  <a:pt x="23279" y="7104"/>
                </a:cubicBezTo>
                <a:cubicBezTo>
                  <a:pt x="25198" y="8898"/>
                  <a:pt x="27466" y="10269"/>
                  <a:pt x="29509" y="11939"/>
                </a:cubicBezTo>
                <a:cubicBezTo>
                  <a:pt x="31179" y="13309"/>
                  <a:pt x="32749" y="15054"/>
                  <a:pt x="32974" y="17197"/>
                </a:cubicBezTo>
                <a:cubicBezTo>
                  <a:pt x="33073" y="17870"/>
                  <a:pt x="32949" y="18543"/>
                  <a:pt x="32650" y="19166"/>
                </a:cubicBezTo>
                <a:cubicBezTo>
                  <a:pt x="31653" y="20961"/>
                  <a:pt x="29160" y="20363"/>
                  <a:pt x="27466" y="20587"/>
                </a:cubicBezTo>
                <a:cubicBezTo>
                  <a:pt x="24998" y="20861"/>
                  <a:pt x="22506" y="20487"/>
                  <a:pt x="20213" y="19515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"/>
          <p:cNvSpPr/>
          <p:nvPr/>
        </p:nvSpPr>
        <p:spPr>
          <a:xfrm rot="1856113">
            <a:off x="-446835" y="4057373"/>
            <a:ext cx="1542517" cy="882285"/>
          </a:xfrm>
          <a:custGeom>
            <a:rect b="b" l="l" r="r" t="t"/>
            <a:pathLst>
              <a:path extrusionOk="0" fill="none" h="15453" w="25971">
                <a:moveTo>
                  <a:pt x="101" y="2692"/>
                </a:moveTo>
                <a:cubicBezTo>
                  <a:pt x="150" y="3340"/>
                  <a:pt x="474" y="3963"/>
                  <a:pt x="973" y="4386"/>
                </a:cubicBezTo>
                <a:cubicBezTo>
                  <a:pt x="1496" y="4885"/>
                  <a:pt x="2219" y="5109"/>
                  <a:pt x="2892" y="5333"/>
                </a:cubicBezTo>
                <a:cubicBezTo>
                  <a:pt x="5484" y="6256"/>
                  <a:pt x="7901" y="7577"/>
                  <a:pt x="10070" y="9271"/>
                </a:cubicBezTo>
                <a:cubicBezTo>
                  <a:pt x="11291" y="10193"/>
                  <a:pt x="12412" y="11215"/>
                  <a:pt x="13683" y="12038"/>
                </a:cubicBezTo>
                <a:cubicBezTo>
                  <a:pt x="15902" y="13458"/>
                  <a:pt x="18444" y="14181"/>
                  <a:pt x="20961" y="14879"/>
                </a:cubicBezTo>
                <a:cubicBezTo>
                  <a:pt x="21958" y="15178"/>
                  <a:pt x="22980" y="15452"/>
                  <a:pt x="24001" y="15253"/>
                </a:cubicBezTo>
                <a:cubicBezTo>
                  <a:pt x="25023" y="15053"/>
                  <a:pt x="25970" y="14181"/>
                  <a:pt x="25920" y="13159"/>
                </a:cubicBezTo>
                <a:cubicBezTo>
                  <a:pt x="25871" y="12287"/>
                  <a:pt x="25148" y="11614"/>
                  <a:pt x="24425" y="11165"/>
                </a:cubicBezTo>
                <a:cubicBezTo>
                  <a:pt x="23254" y="10443"/>
                  <a:pt x="21933" y="10044"/>
                  <a:pt x="20737" y="9346"/>
                </a:cubicBezTo>
                <a:cubicBezTo>
                  <a:pt x="19690" y="8648"/>
                  <a:pt x="18718" y="7826"/>
                  <a:pt x="17821" y="6929"/>
                </a:cubicBezTo>
                <a:cubicBezTo>
                  <a:pt x="14606" y="3938"/>
                  <a:pt x="10992" y="1072"/>
                  <a:pt x="6680" y="224"/>
                </a:cubicBezTo>
                <a:cubicBezTo>
                  <a:pt x="5783" y="0"/>
                  <a:pt x="4811" y="0"/>
                  <a:pt x="3914" y="274"/>
                </a:cubicBezTo>
                <a:cubicBezTo>
                  <a:pt x="2967" y="573"/>
                  <a:pt x="2269" y="1271"/>
                  <a:pt x="1272" y="1296"/>
                </a:cubicBezTo>
                <a:cubicBezTo>
                  <a:pt x="425" y="1346"/>
                  <a:pt x="1" y="1745"/>
                  <a:pt x="101" y="2692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"/>
          <p:cNvSpPr/>
          <p:nvPr/>
        </p:nvSpPr>
        <p:spPr>
          <a:xfrm rot="1856113">
            <a:off x="-201864" y="4097137"/>
            <a:ext cx="1012546" cy="643229"/>
          </a:xfrm>
          <a:custGeom>
            <a:rect b="b" l="l" r="r" t="t"/>
            <a:pathLst>
              <a:path extrusionOk="0" fill="none" h="11266" w="17048">
                <a:moveTo>
                  <a:pt x="0" y="2019"/>
                </a:moveTo>
                <a:cubicBezTo>
                  <a:pt x="0" y="2468"/>
                  <a:pt x="399" y="2842"/>
                  <a:pt x="823" y="3016"/>
                </a:cubicBezTo>
                <a:cubicBezTo>
                  <a:pt x="1546" y="3340"/>
                  <a:pt x="2343" y="3440"/>
                  <a:pt x="3116" y="3590"/>
                </a:cubicBezTo>
                <a:cubicBezTo>
                  <a:pt x="4910" y="3963"/>
                  <a:pt x="6580" y="4861"/>
                  <a:pt x="7926" y="6132"/>
                </a:cubicBezTo>
                <a:cubicBezTo>
                  <a:pt x="8574" y="6755"/>
                  <a:pt x="9122" y="7428"/>
                  <a:pt x="9770" y="8076"/>
                </a:cubicBezTo>
                <a:cubicBezTo>
                  <a:pt x="11290" y="9571"/>
                  <a:pt x="13234" y="10643"/>
                  <a:pt x="15328" y="11141"/>
                </a:cubicBezTo>
                <a:cubicBezTo>
                  <a:pt x="15677" y="11241"/>
                  <a:pt x="16051" y="11266"/>
                  <a:pt x="16424" y="11166"/>
                </a:cubicBezTo>
                <a:cubicBezTo>
                  <a:pt x="16798" y="11066"/>
                  <a:pt x="17048" y="10742"/>
                  <a:pt x="17023" y="10344"/>
                </a:cubicBezTo>
                <a:cubicBezTo>
                  <a:pt x="16973" y="10144"/>
                  <a:pt x="16848" y="9945"/>
                  <a:pt x="16674" y="9795"/>
                </a:cubicBezTo>
                <a:cubicBezTo>
                  <a:pt x="15303" y="8425"/>
                  <a:pt x="13259" y="7951"/>
                  <a:pt x="11614" y="6929"/>
                </a:cubicBezTo>
                <a:cubicBezTo>
                  <a:pt x="10792" y="6356"/>
                  <a:pt x="9994" y="5733"/>
                  <a:pt x="9247" y="5060"/>
                </a:cubicBezTo>
                <a:cubicBezTo>
                  <a:pt x="7701" y="3889"/>
                  <a:pt x="6007" y="2917"/>
                  <a:pt x="4212" y="2169"/>
                </a:cubicBezTo>
                <a:cubicBezTo>
                  <a:pt x="3440" y="1845"/>
                  <a:pt x="25" y="1"/>
                  <a:pt x="0" y="2019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3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/>
          <p:nvPr>
            <p:ph type="title"/>
          </p:nvPr>
        </p:nvSpPr>
        <p:spPr>
          <a:xfrm>
            <a:off x="708600" y="444346"/>
            <a:ext cx="77268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20">
                <a:solidFill>
                  <a:srgbClr val="FFC8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1" type="subTitle"/>
          </p:nvPr>
        </p:nvSpPr>
        <p:spPr>
          <a:xfrm>
            <a:off x="1862575" y="1803014"/>
            <a:ext cx="25392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>
                <a:solidFill>
                  <a:srgbClr val="FFC86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6" name="Google Shape;246;p13"/>
          <p:cNvSpPr txBox="1"/>
          <p:nvPr>
            <p:ph hasCustomPrompt="1" idx="2" type="title"/>
          </p:nvPr>
        </p:nvSpPr>
        <p:spPr>
          <a:xfrm>
            <a:off x="753760" y="1670640"/>
            <a:ext cx="11682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500">
                <a:solidFill>
                  <a:srgbClr val="FFF5A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/>
          <p:nvPr>
            <p:ph idx="3" type="subTitle"/>
          </p:nvPr>
        </p:nvSpPr>
        <p:spPr>
          <a:xfrm>
            <a:off x="1306878" y="2188865"/>
            <a:ext cx="3336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8" name="Google Shape;248;p13"/>
          <p:cNvSpPr/>
          <p:nvPr/>
        </p:nvSpPr>
        <p:spPr>
          <a:xfrm>
            <a:off x="8702025" y="1821425"/>
            <a:ext cx="1075" cy="2125"/>
          </a:xfrm>
          <a:custGeom>
            <a:rect b="b" l="l" r="r" t="t"/>
            <a:pathLst>
              <a:path extrusionOk="0" h="85" w="43">
                <a:moveTo>
                  <a:pt x="43" y="1"/>
                </a:moveTo>
                <a:lnTo>
                  <a:pt x="43" y="1"/>
                </a:lnTo>
                <a:cubicBezTo>
                  <a:pt x="22" y="43"/>
                  <a:pt x="1" y="64"/>
                  <a:pt x="1" y="85"/>
                </a:cubicBezTo>
                <a:cubicBezTo>
                  <a:pt x="43" y="64"/>
                  <a:pt x="43" y="43"/>
                  <a:pt x="43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8703075" y="1821425"/>
            <a:ext cx="25" cy="25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8774500" y="1182450"/>
            <a:ext cx="25" cy="550"/>
          </a:xfrm>
          <a:custGeom>
            <a:rect b="b" l="l" r="r" t="t"/>
            <a:pathLst>
              <a:path extrusionOk="0" h="22" w="1">
                <a:moveTo>
                  <a:pt x="0" y="0"/>
                </a:moveTo>
                <a:lnTo>
                  <a:pt x="0" y="21"/>
                </a:lnTo>
                <a:cubicBezTo>
                  <a:pt x="0" y="21"/>
                  <a:pt x="0" y="0"/>
                  <a:pt x="0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9012875" y="1248600"/>
            <a:ext cx="25" cy="550"/>
          </a:xfrm>
          <a:custGeom>
            <a:rect b="b" l="l" r="r" t="t"/>
            <a:pathLst>
              <a:path extrusionOk="0" h="22" w="1">
                <a:moveTo>
                  <a:pt x="0" y="1"/>
                </a:moveTo>
                <a:cubicBezTo>
                  <a:pt x="0" y="1"/>
                  <a:pt x="0" y="1"/>
                  <a:pt x="0" y="22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8675775" y="1988925"/>
            <a:ext cx="25" cy="550"/>
          </a:xfrm>
          <a:custGeom>
            <a:rect b="b" l="l" r="r" t="t"/>
            <a:pathLst>
              <a:path extrusionOk="0" h="22" w="1">
                <a:moveTo>
                  <a:pt x="1" y="0"/>
                </a:moveTo>
                <a:lnTo>
                  <a:pt x="1" y="21"/>
                </a:lnTo>
                <a:cubicBezTo>
                  <a:pt x="1" y="21"/>
                  <a:pt x="1" y="0"/>
                  <a:pt x="1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"/>
          <p:cNvSpPr txBox="1"/>
          <p:nvPr>
            <p:ph idx="4" type="subTitle"/>
          </p:nvPr>
        </p:nvSpPr>
        <p:spPr>
          <a:xfrm>
            <a:off x="1862575" y="3127116"/>
            <a:ext cx="25392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>
                <a:solidFill>
                  <a:srgbClr val="FFC86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4" name="Google Shape;254;p13"/>
          <p:cNvSpPr txBox="1"/>
          <p:nvPr>
            <p:ph hasCustomPrompt="1" idx="5" type="title"/>
          </p:nvPr>
        </p:nvSpPr>
        <p:spPr>
          <a:xfrm>
            <a:off x="753760" y="2999629"/>
            <a:ext cx="11682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500">
                <a:solidFill>
                  <a:srgbClr val="FFF5A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idx="6" type="subTitle"/>
          </p:nvPr>
        </p:nvSpPr>
        <p:spPr>
          <a:xfrm>
            <a:off x="1306878" y="3517361"/>
            <a:ext cx="3336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6" name="Google Shape;256;p13"/>
          <p:cNvSpPr txBox="1"/>
          <p:nvPr>
            <p:ph idx="7" type="subTitle"/>
          </p:nvPr>
        </p:nvSpPr>
        <p:spPr>
          <a:xfrm>
            <a:off x="5680825" y="1803014"/>
            <a:ext cx="25392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>
                <a:solidFill>
                  <a:srgbClr val="FFC86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7" name="Google Shape;257;p13"/>
          <p:cNvSpPr txBox="1"/>
          <p:nvPr>
            <p:ph hasCustomPrompt="1" idx="8" type="title"/>
          </p:nvPr>
        </p:nvSpPr>
        <p:spPr>
          <a:xfrm>
            <a:off x="4572010" y="1670640"/>
            <a:ext cx="11682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500">
                <a:solidFill>
                  <a:srgbClr val="FFF5A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/>
          <p:nvPr>
            <p:ph idx="9" type="subTitle"/>
          </p:nvPr>
        </p:nvSpPr>
        <p:spPr>
          <a:xfrm>
            <a:off x="5130778" y="2188865"/>
            <a:ext cx="3336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9" name="Google Shape;259;p13"/>
          <p:cNvSpPr txBox="1"/>
          <p:nvPr>
            <p:ph idx="13" type="subTitle"/>
          </p:nvPr>
        </p:nvSpPr>
        <p:spPr>
          <a:xfrm>
            <a:off x="5680825" y="3127116"/>
            <a:ext cx="25392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>
                <a:solidFill>
                  <a:srgbClr val="FFC86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0" name="Google Shape;260;p13"/>
          <p:cNvSpPr txBox="1"/>
          <p:nvPr>
            <p:ph hasCustomPrompt="1" idx="14" type="title"/>
          </p:nvPr>
        </p:nvSpPr>
        <p:spPr>
          <a:xfrm>
            <a:off x="4572010" y="2999629"/>
            <a:ext cx="11682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500">
                <a:solidFill>
                  <a:srgbClr val="FFF5A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13"/>
          <p:cNvSpPr txBox="1"/>
          <p:nvPr>
            <p:ph idx="15" type="subTitle"/>
          </p:nvPr>
        </p:nvSpPr>
        <p:spPr>
          <a:xfrm>
            <a:off x="5130778" y="3517361"/>
            <a:ext cx="3336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62" name="Google Shape;262;p13"/>
          <p:cNvGrpSpPr/>
          <p:nvPr/>
        </p:nvGrpSpPr>
        <p:grpSpPr>
          <a:xfrm>
            <a:off x="-1472332" y="2863360"/>
            <a:ext cx="2602862" cy="2784670"/>
            <a:chOff x="7655524" y="2863360"/>
            <a:chExt cx="2602862" cy="2784670"/>
          </a:xfrm>
        </p:grpSpPr>
        <p:sp>
          <p:nvSpPr>
            <p:cNvPr id="263" name="Google Shape;263;p13"/>
            <p:cNvSpPr/>
            <p:nvPr/>
          </p:nvSpPr>
          <p:spPr>
            <a:xfrm rot="7016307">
              <a:off x="8147668" y="3583524"/>
              <a:ext cx="1605683" cy="1403646"/>
            </a:xfrm>
            <a:custGeom>
              <a:rect b="b" l="l" r="r" t="t"/>
              <a:pathLst>
                <a:path extrusionOk="0" fill="none" h="36363" w="41597">
                  <a:moveTo>
                    <a:pt x="573" y="8474"/>
                  </a:moveTo>
                  <a:cubicBezTo>
                    <a:pt x="175" y="9147"/>
                    <a:pt x="0" y="9895"/>
                    <a:pt x="25" y="10668"/>
                  </a:cubicBezTo>
                  <a:cubicBezTo>
                    <a:pt x="25" y="13409"/>
                    <a:pt x="1446" y="15154"/>
                    <a:pt x="4137" y="15179"/>
                  </a:cubicBezTo>
                  <a:cubicBezTo>
                    <a:pt x="7228" y="15229"/>
                    <a:pt x="10468" y="15328"/>
                    <a:pt x="13109" y="17148"/>
                  </a:cubicBezTo>
                  <a:cubicBezTo>
                    <a:pt x="15726" y="18967"/>
                    <a:pt x="17321" y="21783"/>
                    <a:pt x="18692" y="24575"/>
                  </a:cubicBezTo>
                  <a:cubicBezTo>
                    <a:pt x="20138" y="27565"/>
                    <a:pt x="23328" y="36363"/>
                    <a:pt x="28088" y="34618"/>
                  </a:cubicBezTo>
                  <a:cubicBezTo>
                    <a:pt x="29334" y="34170"/>
                    <a:pt x="30082" y="32849"/>
                    <a:pt x="30206" y="31503"/>
                  </a:cubicBezTo>
                  <a:cubicBezTo>
                    <a:pt x="30306" y="30182"/>
                    <a:pt x="29858" y="28886"/>
                    <a:pt x="29284" y="27690"/>
                  </a:cubicBezTo>
                  <a:cubicBezTo>
                    <a:pt x="27490" y="23902"/>
                    <a:pt x="24250" y="20437"/>
                    <a:pt x="24200" y="16051"/>
                  </a:cubicBezTo>
                  <a:cubicBezTo>
                    <a:pt x="24150" y="15403"/>
                    <a:pt x="24275" y="14755"/>
                    <a:pt x="24599" y="14182"/>
                  </a:cubicBezTo>
                  <a:cubicBezTo>
                    <a:pt x="25147" y="13309"/>
                    <a:pt x="26294" y="12985"/>
                    <a:pt x="27315" y="13035"/>
                  </a:cubicBezTo>
                  <a:cubicBezTo>
                    <a:pt x="29459" y="13135"/>
                    <a:pt x="31403" y="14232"/>
                    <a:pt x="33521" y="14431"/>
                  </a:cubicBezTo>
                  <a:cubicBezTo>
                    <a:pt x="37035" y="14730"/>
                    <a:pt x="40425" y="12163"/>
                    <a:pt x="41123" y="8724"/>
                  </a:cubicBezTo>
                  <a:cubicBezTo>
                    <a:pt x="41596" y="6331"/>
                    <a:pt x="40799" y="3839"/>
                    <a:pt x="39029" y="2169"/>
                  </a:cubicBezTo>
                  <a:cubicBezTo>
                    <a:pt x="37409" y="723"/>
                    <a:pt x="35266" y="1"/>
                    <a:pt x="33097" y="125"/>
                  </a:cubicBezTo>
                  <a:cubicBezTo>
                    <a:pt x="30605" y="200"/>
                    <a:pt x="28238" y="1272"/>
                    <a:pt x="26518" y="3091"/>
                  </a:cubicBezTo>
                  <a:cubicBezTo>
                    <a:pt x="25172" y="4512"/>
                    <a:pt x="24100" y="6206"/>
                    <a:pt x="22755" y="7627"/>
                  </a:cubicBezTo>
                  <a:cubicBezTo>
                    <a:pt x="20960" y="9546"/>
                    <a:pt x="18293" y="11241"/>
                    <a:pt x="15751" y="9646"/>
                  </a:cubicBezTo>
                  <a:cubicBezTo>
                    <a:pt x="14904" y="9122"/>
                    <a:pt x="14181" y="8425"/>
                    <a:pt x="13384" y="7901"/>
                  </a:cubicBezTo>
                  <a:cubicBezTo>
                    <a:pt x="10468" y="5982"/>
                    <a:pt x="2692" y="4911"/>
                    <a:pt x="573" y="8474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 rot="7016307">
              <a:off x="7935481" y="3428239"/>
              <a:ext cx="2019370" cy="1769197"/>
            </a:xfrm>
            <a:custGeom>
              <a:rect b="b" l="l" r="r" t="t"/>
              <a:pathLst>
                <a:path extrusionOk="0" fill="none" h="45833" w="52314">
                  <a:moveTo>
                    <a:pt x="20836" y="33322"/>
                  </a:moveTo>
                  <a:cubicBezTo>
                    <a:pt x="18394" y="29459"/>
                    <a:pt x="15577" y="25396"/>
                    <a:pt x="11291" y="23851"/>
                  </a:cubicBezTo>
                  <a:cubicBezTo>
                    <a:pt x="8973" y="23029"/>
                    <a:pt x="6381" y="22979"/>
                    <a:pt x="4237" y="21758"/>
                  </a:cubicBezTo>
                  <a:cubicBezTo>
                    <a:pt x="1371" y="20088"/>
                    <a:pt x="1" y="16374"/>
                    <a:pt x="873" y="13184"/>
                  </a:cubicBezTo>
                  <a:cubicBezTo>
                    <a:pt x="1720" y="9994"/>
                    <a:pt x="4636" y="7552"/>
                    <a:pt x="7926" y="6953"/>
                  </a:cubicBezTo>
                  <a:cubicBezTo>
                    <a:pt x="9446" y="6704"/>
                    <a:pt x="10992" y="6754"/>
                    <a:pt x="12487" y="7053"/>
                  </a:cubicBezTo>
                  <a:cubicBezTo>
                    <a:pt x="15802" y="7651"/>
                    <a:pt x="18917" y="9047"/>
                    <a:pt x="21559" y="11116"/>
                  </a:cubicBezTo>
                  <a:cubicBezTo>
                    <a:pt x="22032" y="11464"/>
                    <a:pt x="22531" y="11863"/>
                    <a:pt x="23129" y="11788"/>
                  </a:cubicBezTo>
                  <a:cubicBezTo>
                    <a:pt x="23877" y="11664"/>
                    <a:pt x="24225" y="10866"/>
                    <a:pt x="24599" y="10193"/>
                  </a:cubicBezTo>
                  <a:cubicBezTo>
                    <a:pt x="30107" y="0"/>
                    <a:pt x="52313" y="1072"/>
                    <a:pt x="50195" y="15103"/>
                  </a:cubicBezTo>
                  <a:cubicBezTo>
                    <a:pt x="49871" y="17247"/>
                    <a:pt x="49148" y="19440"/>
                    <a:pt x="47503" y="20860"/>
                  </a:cubicBezTo>
                  <a:cubicBezTo>
                    <a:pt x="45136" y="22854"/>
                    <a:pt x="41646" y="22655"/>
                    <a:pt x="38581" y="22131"/>
                  </a:cubicBezTo>
                  <a:cubicBezTo>
                    <a:pt x="37385" y="21907"/>
                    <a:pt x="36014" y="21708"/>
                    <a:pt x="35042" y="22430"/>
                  </a:cubicBezTo>
                  <a:cubicBezTo>
                    <a:pt x="34244" y="22979"/>
                    <a:pt x="33920" y="24026"/>
                    <a:pt x="33970" y="24973"/>
                  </a:cubicBezTo>
                  <a:cubicBezTo>
                    <a:pt x="34070" y="25945"/>
                    <a:pt x="34369" y="26867"/>
                    <a:pt x="34818" y="27739"/>
                  </a:cubicBezTo>
                  <a:cubicBezTo>
                    <a:pt x="36014" y="30256"/>
                    <a:pt x="37459" y="32699"/>
                    <a:pt x="37908" y="35440"/>
                  </a:cubicBezTo>
                  <a:cubicBezTo>
                    <a:pt x="38332" y="38182"/>
                    <a:pt x="37434" y="41397"/>
                    <a:pt x="34942" y="42643"/>
                  </a:cubicBezTo>
                  <a:cubicBezTo>
                    <a:pt x="28512" y="45833"/>
                    <a:pt x="23652" y="37733"/>
                    <a:pt x="20836" y="33322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 rot="7016307">
              <a:off x="7851540" y="3357606"/>
              <a:ext cx="2210830" cy="1796179"/>
            </a:xfrm>
            <a:custGeom>
              <a:rect b="b" l="l" r="r" t="t"/>
              <a:pathLst>
                <a:path extrusionOk="0" fill="none" h="46532" w="57274">
                  <a:moveTo>
                    <a:pt x="18120" y="30706"/>
                  </a:moveTo>
                  <a:cubicBezTo>
                    <a:pt x="19914" y="32749"/>
                    <a:pt x="21584" y="34943"/>
                    <a:pt x="23079" y="37210"/>
                  </a:cubicBezTo>
                  <a:cubicBezTo>
                    <a:pt x="24799" y="39778"/>
                    <a:pt x="26369" y="42519"/>
                    <a:pt x="28911" y="44264"/>
                  </a:cubicBezTo>
                  <a:cubicBezTo>
                    <a:pt x="31578" y="46083"/>
                    <a:pt x="34992" y="46532"/>
                    <a:pt x="38232" y="46507"/>
                  </a:cubicBezTo>
                  <a:cubicBezTo>
                    <a:pt x="39354" y="46507"/>
                    <a:pt x="40525" y="46432"/>
                    <a:pt x="41547" y="45933"/>
                  </a:cubicBezTo>
                  <a:cubicBezTo>
                    <a:pt x="42444" y="45460"/>
                    <a:pt x="43217" y="44762"/>
                    <a:pt x="43765" y="43915"/>
                  </a:cubicBezTo>
                  <a:cubicBezTo>
                    <a:pt x="45335" y="41746"/>
                    <a:pt x="46058" y="39080"/>
                    <a:pt x="45809" y="36413"/>
                  </a:cubicBezTo>
                  <a:cubicBezTo>
                    <a:pt x="45609" y="34369"/>
                    <a:pt x="44862" y="32400"/>
                    <a:pt x="44513" y="30357"/>
                  </a:cubicBezTo>
                  <a:cubicBezTo>
                    <a:pt x="44338" y="29385"/>
                    <a:pt x="44288" y="28313"/>
                    <a:pt x="44762" y="27416"/>
                  </a:cubicBezTo>
                  <a:cubicBezTo>
                    <a:pt x="45385" y="26269"/>
                    <a:pt x="46706" y="25721"/>
                    <a:pt x="47927" y="25273"/>
                  </a:cubicBezTo>
                  <a:cubicBezTo>
                    <a:pt x="50918" y="24176"/>
                    <a:pt x="54108" y="22955"/>
                    <a:pt x="55803" y="20263"/>
                  </a:cubicBezTo>
                  <a:cubicBezTo>
                    <a:pt x="57223" y="17995"/>
                    <a:pt x="57273" y="15129"/>
                    <a:pt x="57124" y="12462"/>
                  </a:cubicBezTo>
                  <a:cubicBezTo>
                    <a:pt x="56974" y="10144"/>
                    <a:pt x="56700" y="7752"/>
                    <a:pt x="55578" y="5683"/>
                  </a:cubicBezTo>
                  <a:cubicBezTo>
                    <a:pt x="53609" y="1995"/>
                    <a:pt x="49248" y="76"/>
                    <a:pt x="45036" y="51"/>
                  </a:cubicBezTo>
                  <a:cubicBezTo>
                    <a:pt x="40849" y="1"/>
                    <a:pt x="36861" y="1571"/>
                    <a:pt x="33123" y="3440"/>
                  </a:cubicBezTo>
                  <a:cubicBezTo>
                    <a:pt x="31054" y="4487"/>
                    <a:pt x="28986" y="5658"/>
                    <a:pt x="26693" y="5957"/>
                  </a:cubicBezTo>
                  <a:cubicBezTo>
                    <a:pt x="24051" y="6306"/>
                    <a:pt x="21409" y="5484"/>
                    <a:pt x="18793" y="4911"/>
                  </a:cubicBezTo>
                  <a:cubicBezTo>
                    <a:pt x="15976" y="4288"/>
                    <a:pt x="13010" y="3964"/>
                    <a:pt x="10169" y="4512"/>
                  </a:cubicBezTo>
                  <a:cubicBezTo>
                    <a:pt x="7303" y="5035"/>
                    <a:pt x="4562" y="6556"/>
                    <a:pt x="2942" y="8973"/>
                  </a:cubicBezTo>
                  <a:cubicBezTo>
                    <a:pt x="1" y="13434"/>
                    <a:pt x="1696" y="19790"/>
                    <a:pt x="5334" y="23353"/>
                  </a:cubicBezTo>
                  <a:cubicBezTo>
                    <a:pt x="7179" y="25148"/>
                    <a:pt x="8848" y="25397"/>
                    <a:pt x="11216" y="25896"/>
                  </a:cubicBezTo>
                  <a:cubicBezTo>
                    <a:pt x="14057" y="26519"/>
                    <a:pt x="16275" y="28562"/>
                    <a:pt x="18120" y="3070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 rot="7016307">
              <a:off x="9168827" y="3864429"/>
              <a:ext cx="451245" cy="203041"/>
            </a:xfrm>
            <a:custGeom>
              <a:rect b="b" l="l" r="r" t="t"/>
              <a:pathLst>
                <a:path extrusionOk="0" fill="none" h="5260" w="11690">
                  <a:moveTo>
                    <a:pt x="300" y="1097"/>
                  </a:moveTo>
                  <a:cubicBezTo>
                    <a:pt x="1" y="1670"/>
                    <a:pt x="125" y="2343"/>
                    <a:pt x="599" y="2767"/>
                  </a:cubicBezTo>
                  <a:cubicBezTo>
                    <a:pt x="1072" y="3166"/>
                    <a:pt x="1671" y="3390"/>
                    <a:pt x="2294" y="3365"/>
                  </a:cubicBezTo>
                  <a:cubicBezTo>
                    <a:pt x="2892" y="3340"/>
                    <a:pt x="3515" y="3290"/>
                    <a:pt x="4113" y="3191"/>
                  </a:cubicBezTo>
                  <a:cubicBezTo>
                    <a:pt x="5185" y="3016"/>
                    <a:pt x="6281" y="3116"/>
                    <a:pt x="7278" y="3540"/>
                  </a:cubicBezTo>
                  <a:cubicBezTo>
                    <a:pt x="8375" y="4038"/>
                    <a:pt x="9247" y="5035"/>
                    <a:pt x="10443" y="5210"/>
                  </a:cubicBezTo>
                  <a:cubicBezTo>
                    <a:pt x="10593" y="5259"/>
                    <a:pt x="10742" y="5234"/>
                    <a:pt x="10867" y="5185"/>
                  </a:cubicBezTo>
                  <a:cubicBezTo>
                    <a:pt x="11017" y="5110"/>
                    <a:pt x="11141" y="4960"/>
                    <a:pt x="11216" y="4811"/>
                  </a:cubicBezTo>
                  <a:cubicBezTo>
                    <a:pt x="11690" y="3739"/>
                    <a:pt x="11341" y="2493"/>
                    <a:pt x="10394" y="1795"/>
                  </a:cubicBezTo>
                  <a:cubicBezTo>
                    <a:pt x="9147" y="923"/>
                    <a:pt x="7453" y="1396"/>
                    <a:pt x="5982" y="1097"/>
                  </a:cubicBezTo>
                  <a:cubicBezTo>
                    <a:pt x="5259" y="948"/>
                    <a:pt x="4587" y="599"/>
                    <a:pt x="3889" y="375"/>
                  </a:cubicBezTo>
                  <a:cubicBezTo>
                    <a:pt x="2867" y="51"/>
                    <a:pt x="923" y="1"/>
                    <a:pt x="300" y="1097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 rot="7016307">
              <a:off x="8417276" y="4105543"/>
              <a:ext cx="284798" cy="336755"/>
            </a:xfrm>
            <a:custGeom>
              <a:rect b="b" l="l" r="r" t="t"/>
              <a:pathLst>
                <a:path extrusionOk="0" fill="none" h="8724" w="7378">
                  <a:moveTo>
                    <a:pt x="7303" y="7702"/>
                  </a:moveTo>
                  <a:cubicBezTo>
                    <a:pt x="7303" y="7851"/>
                    <a:pt x="7253" y="7976"/>
                    <a:pt x="7178" y="8125"/>
                  </a:cubicBezTo>
                  <a:cubicBezTo>
                    <a:pt x="7104" y="8225"/>
                    <a:pt x="6979" y="8325"/>
                    <a:pt x="6829" y="8374"/>
                  </a:cubicBezTo>
                  <a:cubicBezTo>
                    <a:pt x="6082" y="8723"/>
                    <a:pt x="5160" y="8424"/>
                    <a:pt x="4561" y="7876"/>
                  </a:cubicBezTo>
                  <a:cubicBezTo>
                    <a:pt x="3963" y="7278"/>
                    <a:pt x="3515" y="6580"/>
                    <a:pt x="3216" y="5807"/>
                  </a:cubicBezTo>
                  <a:cubicBezTo>
                    <a:pt x="2842" y="4985"/>
                    <a:pt x="1" y="0"/>
                    <a:pt x="2318" y="200"/>
                  </a:cubicBezTo>
                  <a:cubicBezTo>
                    <a:pt x="3041" y="275"/>
                    <a:pt x="3315" y="1172"/>
                    <a:pt x="3639" y="1720"/>
                  </a:cubicBezTo>
                  <a:cubicBezTo>
                    <a:pt x="4213" y="2717"/>
                    <a:pt x="5035" y="3539"/>
                    <a:pt x="5783" y="4437"/>
                  </a:cubicBezTo>
                  <a:cubicBezTo>
                    <a:pt x="6505" y="5334"/>
                    <a:pt x="7378" y="6431"/>
                    <a:pt x="7303" y="7702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 rot="7016307">
              <a:off x="8902947" y="4752983"/>
              <a:ext cx="306916" cy="355051"/>
            </a:xfrm>
            <a:custGeom>
              <a:rect b="b" l="l" r="r" t="t"/>
              <a:pathLst>
                <a:path extrusionOk="0" fill="none" h="9198" w="7951">
                  <a:moveTo>
                    <a:pt x="1645" y="8325"/>
                  </a:moveTo>
                  <a:cubicBezTo>
                    <a:pt x="1147" y="8125"/>
                    <a:pt x="723" y="7801"/>
                    <a:pt x="424" y="7378"/>
                  </a:cubicBezTo>
                  <a:cubicBezTo>
                    <a:pt x="50" y="6780"/>
                    <a:pt x="25" y="6057"/>
                    <a:pt x="25" y="5359"/>
                  </a:cubicBezTo>
                  <a:lnTo>
                    <a:pt x="1" y="3091"/>
                  </a:lnTo>
                  <a:cubicBezTo>
                    <a:pt x="1" y="2194"/>
                    <a:pt x="1" y="1172"/>
                    <a:pt x="649" y="499"/>
                  </a:cubicBezTo>
                  <a:cubicBezTo>
                    <a:pt x="798" y="325"/>
                    <a:pt x="1022" y="175"/>
                    <a:pt x="1297" y="125"/>
                  </a:cubicBezTo>
                  <a:cubicBezTo>
                    <a:pt x="1820" y="1"/>
                    <a:pt x="2343" y="375"/>
                    <a:pt x="2717" y="773"/>
                  </a:cubicBezTo>
                  <a:cubicBezTo>
                    <a:pt x="3091" y="1172"/>
                    <a:pt x="3415" y="1671"/>
                    <a:pt x="3913" y="1920"/>
                  </a:cubicBezTo>
                  <a:cubicBezTo>
                    <a:pt x="4736" y="2318"/>
                    <a:pt x="5783" y="1995"/>
                    <a:pt x="6630" y="2368"/>
                  </a:cubicBezTo>
                  <a:cubicBezTo>
                    <a:pt x="7677" y="2842"/>
                    <a:pt x="7951" y="4238"/>
                    <a:pt x="7851" y="5409"/>
                  </a:cubicBezTo>
                  <a:cubicBezTo>
                    <a:pt x="7702" y="6730"/>
                    <a:pt x="7079" y="8400"/>
                    <a:pt x="5633" y="8823"/>
                  </a:cubicBezTo>
                  <a:cubicBezTo>
                    <a:pt x="4437" y="9197"/>
                    <a:pt x="2742" y="8848"/>
                    <a:pt x="1645" y="8325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3"/>
          <p:cNvGrpSpPr/>
          <p:nvPr/>
        </p:nvGrpSpPr>
        <p:grpSpPr>
          <a:xfrm>
            <a:off x="7791675" y="-23050"/>
            <a:ext cx="2675468" cy="2703055"/>
            <a:chOff x="7791675" y="-23050"/>
            <a:chExt cx="2675468" cy="2703055"/>
          </a:xfrm>
        </p:grpSpPr>
        <p:sp>
          <p:nvSpPr>
            <p:cNvPr id="270" name="Google Shape;270;p13"/>
            <p:cNvSpPr/>
            <p:nvPr/>
          </p:nvSpPr>
          <p:spPr>
            <a:xfrm>
              <a:off x="8161351" y="669325"/>
              <a:ext cx="2305791" cy="2010679"/>
            </a:xfrm>
            <a:custGeom>
              <a:rect b="b" l="l" r="r" t="t"/>
              <a:pathLst>
                <a:path extrusionOk="0" fill="none" h="30905" w="35441">
                  <a:moveTo>
                    <a:pt x="7851" y="13334"/>
                  </a:moveTo>
                  <a:cubicBezTo>
                    <a:pt x="9347" y="16100"/>
                    <a:pt x="10369" y="19141"/>
                    <a:pt x="12063" y="21807"/>
                  </a:cubicBezTo>
                  <a:cubicBezTo>
                    <a:pt x="12412" y="22331"/>
                    <a:pt x="12811" y="22879"/>
                    <a:pt x="13384" y="23128"/>
                  </a:cubicBezTo>
                  <a:cubicBezTo>
                    <a:pt x="15278" y="23926"/>
                    <a:pt x="16749" y="21259"/>
                    <a:pt x="18693" y="20536"/>
                  </a:cubicBezTo>
                  <a:cubicBezTo>
                    <a:pt x="20338" y="19913"/>
                    <a:pt x="22182" y="20885"/>
                    <a:pt x="23353" y="22181"/>
                  </a:cubicBezTo>
                  <a:cubicBezTo>
                    <a:pt x="24550" y="23502"/>
                    <a:pt x="25223" y="25147"/>
                    <a:pt x="26294" y="26543"/>
                  </a:cubicBezTo>
                  <a:cubicBezTo>
                    <a:pt x="27491" y="28163"/>
                    <a:pt x="29111" y="29434"/>
                    <a:pt x="30980" y="30206"/>
                  </a:cubicBezTo>
                  <a:cubicBezTo>
                    <a:pt x="32276" y="30755"/>
                    <a:pt x="34020" y="30904"/>
                    <a:pt x="34818" y="29758"/>
                  </a:cubicBezTo>
                  <a:cubicBezTo>
                    <a:pt x="35441" y="28885"/>
                    <a:pt x="35167" y="27714"/>
                    <a:pt x="34818" y="26717"/>
                  </a:cubicBezTo>
                  <a:cubicBezTo>
                    <a:pt x="33098" y="21907"/>
                    <a:pt x="29958" y="17720"/>
                    <a:pt x="25796" y="14729"/>
                  </a:cubicBezTo>
                  <a:cubicBezTo>
                    <a:pt x="23503" y="13084"/>
                    <a:pt x="20911" y="11838"/>
                    <a:pt x="18768" y="9994"/>
                  </a:cubicBezTo>
                  <a:cubicBezTo>
                    <a:pt x="17023" y="8499"/>
                    <a:pt x="15627" y="6654"/>
                    <a:pt x="14107" y="4960"/>
                  </a:cubicBezTo>
                  <a:cubicBezTo>
                    <a:pt x="12562" y="3265"/>
                    <a:pt x="10817" y="1645"/>
                    <a:pt x="8674" y="822"/>
                  </a:cubicBezTo>
                  <a:cubicBezTo>
                    <a:pt x="6531" y="0"/>
                    <a:pt x="3939" y="75"/>
                    <a:pt x="2144" y="1545"/>
                  </a:cubicBezTo>
                  <a:cubicBezTo>
                    <a:pt x="101" y="3240"/>
                    <a:pt x="1" y="6081"/>
                    <a:pt x="1970" y="7552"/>
                  </a:cubicBezTo>
                  <a:cubicBezTo>
                    <a:pt x="4362" y="9396"/>
                    <a:pt x="6256" y="10368"/>
                    <a:pt x="7851" y="13334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367334" y="794177"/>
              <a:ext cx="1722008" cy="1397749"/>
            </a:xfrm>
            <a:custGeom>
              <a:rect b="b" l="l" r="r" t="t"/>
              <a:pathLst>
                <a:path extrusionOk="0" fill="none" h="21484" w="26468">
                  <a:moveTo>
                    <a:pt x="7676" y="2442"/>
                  </a:moveTo>
                  <a:cubicBezTo>
                    <a:pt x="6006" y="1072"/>
                    <a:pt x="3813" y="0"/>
                    <a:pt x="1720" y="573"/>
                  </a:cubicBezTo>
                  <a:cubicBezTo>
                    <a:pt x="1346" y="648"/>
                    <a:pt x="997" y="823"/>
                    <a:pt x="723" y="1072"/>
                  </a:cubicBezTo>
                  <a:cubicBezTo>
                    <a:pt x="50" y="1670"/>
                    <a:pt x="0" y="2717"/>
                    <a:pt x="324" y="3539"/>
                  </a:cubicBezTo>
                  <a:cubicBezTo>
                    <a:pt x="673" y="4337"/>
                    <a:pt x="1346" y="4960"/>
                    <a:pt x="2019" y="5533"/>
                  </a:cubicBezTo>
                  <a:cubicBezTo>
                    <a:pt x="3788" y="7053"/>
                    <a:pt x="5782" y="8399"/>
                    <a:pt x="6953" y="10418"/>
                  </a:cubicBezTo>
                  <a:cubicBezTo>
                    <a:pt x="8349" y="12860"/>
                    <a:pt x="8349" y="16100"/>
                    <a:pt x="10393" y="18069"/>
                  </a:cubicBezTo>
                  <a:cubicBezTo>
                    <a:pt x="10617" y="18343"/>
                    <a:pt x="10966" y="18518"/>
                    <a:pt x="11315" y="18543"/>
                  </a:cubicBezTo>
                  <a:cubicBezTo>
                    <a:pt x="11714" y="18543"/>
                    <a:pt x="12038" y="18219"/>
                    <a:pt x="12337" y="17944"/>
                  </a:cubicBezTo>
                  <a:cubicBezTo>
                    <a:pt x="14031" y="16524"/>
                    <a:pt x="16374" y="16200"/>
                    <a:pt x="18393" y="17122"/>
                  </a:cubicBezTo>
                  <a:cubicBezTo>
                    <a:pt x="19614" y="17695"/>
                    <a:pt x="20586" y="18667"/>
                    <a:pt x="21608" y="19564"/>
                  </a:cubicBezTo>
                  <a:cubicBezTo>
                    <a:pt x="22630" y="20487"/>
                    <a:pt x="23776" y="21309"/>
                    <a:pt x="25147" y="21434"/>
                  </a:cubicBezTo>
                  <a:cubicBezTo>
                    <a:pt x="25272" y="21483"/>
                    <a:pt x="25421" y="21459"/>
                    <a:pt x="25546" y="21384"/>
                  </a:cubicBezTo>
                  <a:cubicBezTo>
                    <a:pt x="25645" y="21334"/>
                    <a:pt x="25695" y="21259"/>
                    <a:pt x="25745" y="21159"/>
                  </a:cubicBezTo>
                  <a:cubicBezTo>
                    <a:pt x="26468" y="19963"/>
                    <a:pt x="26169" y="18343"/>
                    <a:pt x="25371" y="17172"/>
                  </a:cubicBezTo>
                  <a:cubicBezTo>
                    <a:pt x="24574" y="16000"/>
                    <a:pt x="23353" y="15203"/>
                    <a:pt x="22181" y="14405"/>
                  </a:cubicBezTo>
                  <a:lnTo>
                    <a:pt x="13059" y="8374"/>
                  </a:lnTo>
                  <a:cubicBezTo>
                    <a:pt x="11863" y="7577"/>
                    <a:pt x="11440" y="6654"/>
                    <a:pt x="10642" y="5533"/>
                  </a:cubicBezTo>
                  <a:cubicBezTo>
                    <a:pt x="9770" y="4386"/>
                    <a:pt x="8798" y="3340"/>
                    <a:pt x="7676" y="2442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628358" y="1024427"/>
              <a:ext cx="789698" cy="812404"/>
            </a:xfrm>
            <a:custGeom>
              <a:rect b="b" l="l" r="r" t="t"/>
              <a:pathLst>
                <a:path extrusionOk="0" fill="none" h="12487" w="12138">
                  <a:moveTo>
                    <a:pt x="6954" y="11489"/>
                  </a:moveTo>
                  <a:cubicBezTo>
                    <a:pt x="6530" y="10891"/>
                    <a:pt x="6206" y="10268"/>
                    <a:pt x="5957" y="9595"/>
                  </a:cubicBezTo>
                  <a:cubicBezTo>
                    <a:pt x="5160" y="7726"/>
                    <a:pt x="4063" y="5982"/>
                    <a:pt x="2742" y="4436"/>
                  </a:cubicBezTo>
                  <a:cubicBezTo>
                    <a:pt x="2019" y="3589"/>
                    <a:pt x="1222" y="2791"/>
                    <a:pt x="574" y="1869"/>
                  </a:cubicBezTo>
                  <a:cubicBezTo>
                    <a:pt x="275" y="1421"/>
                    <a:pt x="1" y="748"/>
                    <a:pt x="399" y="374"/>
                  </a:cubicBezTo>
                  <a:cubicBezTo>
                    <a:pt x="823" y="0"/>
                    <a:pt x="1421" y="274"/>
                    <a:pt x="1845" y="598"/>
                  </a:cubicBezTo>
                  <a:cubicBezTo>
                    <a:pt x="3390" y="1795"/>
                    <a:pt x="4512" y="3415"/>
                    <a:pt x="5708" y="4935"/>
                  </a:cubicBezTo>
                  <a:cubicBezTo>
                    <a:pt x="6904" y="6455"/>
                    <a:pt x="8275" y="7950"/>
                    <a:pt x="10069" y="8673"/>
                  </a:cubicBezTo>
                  <a:cubicBezTo>
                    <a:pt x="10867" y="8997"/>
                    <a:pt x="11889" y="9321"/>
                    <a:pt x="12038" y="10169"/>
                  </a:cubicBezTo>
                  <a:cubicBezTo>
                    <a:pt x="12138" y="10792"/>
                    <a:pt x="11639" y="11390"/>
                    <a:pt x="11066" y="11639"/>
                  </a:cubicBezTo>
                  <a:cubicBezTo>
                    <a:pt x="10368" y="11938"/>
                    <a:pt x="9471" y="12038"/>
                    <a:pt x="8748" y="12262"/>
                  </a:cubicBezTo>
                  <a:cubicBezTo>
                    <a:pt x="8026" y="12486"/>
                    <a:pt x="7403" y="12063"/>
                    <a:pt x="6954" y="11489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9134272" y="2180489"/>
              <a:ext cx="629195" cy="481704"/>
            </a:xfrm>
            <a:custGeom>
              <a:rect b="b" l="l" r="r" t="t"/>
              <a:pathLst>
                <a:path extrusionOk="0" fill="none" h="7404" w="9671">
                  <a:moveTo>
                    <a:pt x="1795" y="2394"/>
                  </a:moveTo>
                  <a:cubicBezTo>
                    <a:pt x="2169" y="2020"/>
                    <a:pt x="2393" y="1546"/>
                    <a:pt x="2742" y="1147"/>
                  </a:cubicBezTo>
                  <a:cubicBezTo>
                    <a:pt x="3340" y="425"/>
                    <a:pt x="4212" y="26"/>
                    <a:pt x="5159" y="26"/>
                  </a:cubicBezTo>
                  <a:cubicBezTo>
                    <a:pt x="5384" y="1"/>
                    <a:pt x="5633" y="51"/>
                    <a:pt x="5832" y="175"/>
                  </a:cubicBezTo>
                  <a:cubicBezTo>
                    <a:pt x="6206" y="375"/>
                    <a:pt x="6356" y="823"/>
                    <a:pt x="6505" y="1222"/>
                  </a:cubicBezTo>
                  <a:cubicBezTo>
                    <a:pt x="7103" y="2817"/>
                    <a:pt x="7976" y="4313"/>
                    <a:pt x="9072" y="5658"/>
                  </a:cubicBezTo>
                  <a:cubicBezTo>
                    <a:pt x="9346" y="6007"/>
                    <a:pt x="9670" y="6406"/>
                    <a:pt x="9546" y="6855"/>
                  </a:cubicBezTo>
                  <a:cubicBezTo>
                    <a:pt x="9396" y="7179"/>
                    <a:pt x="9072" y="7403"/>
                    <a:pt x="8698" y="7378"/>
                  </a:cubicBezTo>
                  <a:cubicBezTo>
                    <a:pt x="8350" y="7353"/>
                    <a:pt x="8001" y="7229"/>
                    <a:pt x="7702" y="7004"/>
                  </a:cubicBezTo>
                  <a:cubicBezTo>
                    <a:pt x="6655" y="6281"/>
                    <a:pt x="5907" y="5135"/>
                    <a:pt x="4761" y="4537"/>
                  </a:cubicBezTo>
                  <a:cubicBezTo>
                    <a:pt x="3564" y="3914"/>
                    <a:pt x="2144" y="4038"/>
                    <a:pt x="823" y="3690"/>
                  </a:cubicBezTo>
                  <a:cubicBezTo>
                    <a:pt x="474" y="3590"/>
                    <a:pt x="0" y="3291"/>
                    <a:pt x="399" y="2942"/>
                  </a:cubicBezTo>
                  <a:cubicBezTo>
                    <a:pt x="524" y="2817"/>
                    <a:pt x="873" y="2892"/>
                    <a:pt x="1047" y="2842"/>
                  </a:cubicBezTo>
                  <a:cubicBezTo>
                    <a:pt x="1346" y="2767"/>
                    <a:pt x="1595" y="2593"/>
                    <a:pt x="1795" y="2394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7791675" y="-23050"/>
              <a:ext cx="959960" cy="1057225"/>
            </a:xfrm>
            <a:custGeom>
              <a:rect b="b" l="l" r="r" t="t"/>
              <a:pathLst>
                <a:path extrusionOk="0" fill="none" h="16250" w="14755">
                  <a:moveTo>
                    <a:pt x="1047" y="9745"/>
                  </a:moveTo>
                  <a:cubicBezTo>
                    <a:pt x="499" y="10443"/>
                    <a:pt x="0" y="11440"/>
                    <a:pt x="524" y="12162"/>
                  </a:cubicBezTo>
                  <a:cubicBezTo>
                    <a:pt x="798" y="12561"/>
                    <a:pt x="1296" y="12711"/>
                    <a:pt x="1720" y="12960"/>
                  </a:cubicBezTo>
                  <a:cubicBezTo>
                    <a:pt x="2717" y="13483"/>
                    <a:pt x="3415" y="14455"/>
                    <a:pt x="3589" y="15577"/>
                  </a:cubicBezTo>
                  <a:cubicBezTo>
                    <a:pt x="3614" y="15876"/>
                    <a:pt x="3739" y="16250"/>
                    <a:pt x="4013" y="16250"/>
                  </a:cubicBezTo>
                  <a:cubicBezTo>
                    <a:pt x="4312" y="16250"/>
                    <a:pt x="4387" y="15826"/>
                    <a:pt x="4362" y="15527"/>
                  </a:cubicBezTo>
                  <a:cubicBezTo>
                    <a:pt x="4262" y="14056"/>
                    <a:pt x="4287" y="12536"/>
                    <a:pt x="4860" y="11190"/>
                  </a:cubicBezTo>
                  <a:cubicBezTo>
                    <a:pt x="5434" y="9845"/>
                    <a:pt x="6680" y="8698"/>
                    <a:pt x="8150" y="8673"/>
                  </a:cubicBezTo>
                  <a:cubicBezTo>
                    <a:pt x="8998" y="8623"/>
                    <a:pt x="9820" y="8972"/>
                    <a:pt x="10642" y="9221"/>
                  </a:cubicBezTo>
                  <a:cubicBezTo>
                    <a:pt x="11490" y="9471"/>
                    <a:pt x="12362" y="9645"/>
                    <a:pt x="13234" y="9745"/>
                  </a:cubicBezTo>
                  <a:cubicBezTo>
                    <a:pt x="13633" y="9795"/>
                    <a:pt x="14082" y="9795"/>
                    <a:pt x="14381" y="9521"/>
                  </a:cubicBezTo>
                  <a:cubicBezTo>
                    <a:pt x="14705" y="9271"/>
                    <a:pt x="14755" y="8798"/>
                    <a:pt x="14755" y="8399"/>
                  </a:cubicBezTo>
                  <a:cubicBezTo>
                    <a:pt x="14755" y="5757"/>
                    <a:pt x="13882" y="3190"/>
                    <a:pt x="12287" y="1097"/>
                  </a:cubicBezTo>
                  <a:cubicBezTo>
                    <a:pt x="11988" y="623"/>
                    <a:pt x="11565" y="299"/>
                    <a:pt x="11066" y="125"/>
                  </a:cubicBezTo>
                  <a:cubicBezTo>
                    <a:pt x="10443" y="0"/>
                    <a:pt x="9795" y="374"/>
                    <a:pt x="9371" y="847"/>
                  </a:cubicBezTo>
                  <a:cubicBezTo>
                    <a:pt x="8998" y="1371"/>
                    <a:pt x="8698" y="1944"/>
                    <a:pt x="8424" y="2517"/>
                  </a:cubicBezTo>
                  <a:cubicBezTo>
                    <a:pt x="8150" y="3115"/>
                    <a:pt x="7677" y="3589"/>
                    <a:pt x="7103" y="3863"/>
                  </a:cubicBezTo>
                  <a:cubicBezTo>
                    <a:pt x="6381" y="4137"/>
                    <a:pt x="5558" y="3888"/>
                    <a:pt x="4811" y="3714"/>
                  </a:cubicBezTo>
                  <a:cubicBezTo>
                    <a:pt x="4038" y="3539"/>
                    <a:pt x="3141" y="3489"/>
                    <a:pt x="2592" y="4038"/>
                  </a:cubicBezTo>
                  <a:cubicBezTo>
                    <a:pt x="2169" y="4486"/>
                    <a:pt x="2119" y="5159"/>
                    <a:pt x="2119" y="5757"/>
                  </a:cubicBezTo>
                  <a:cubicBezTo>
                    <a:pt x="2144" y="7427"/>
                    <a:pt x="2144" y="8374"/>
                    <a:pt x="1047" y="9745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7869488" y="160161"/>
              <a:ext cx="741098" cy="664848"/>
            </a:xfrm>
            <a:custGeom>
              <a:rect b="b" l="l" r="r" t="t"/>
              <a:pathLst>
                <a:path extrusionOk="0" fill="none" h="10219" w="11391">
                  <a:moveTo>
                    <a:pt x="923" y="6854"/>
                  </a:moveTo>
                  <a:cubicBezTo>
                    <a:pt x="1347" y="6381"/>
                    <a:pt x="1920" y="5957"/>
                    <a:pt x="2094" y="5334"/>
                  </a:cubicBezTo>
                  <a:cubicBezTo>
                    <a:pt x="2219" y="4860"/>
                    <a:pt x="2094" y="4387"/>
                    <a:pt x="2094" y="3888"/>
                  </a:cubicBezTo>
                  <a:cubicBezTo>
                    <a:pt x="2069" y="3415"/>
                    <a:pt x="2169" y="2866"/>
                    <a:pt x="2568" y="2592"/>
                  </a:cubicBezTo>
                  <a:cubicBezTo>
                    <a:pt x="2792" y="2468"/>
                    <a:pt x="3041" y="2393"/>
                    <a:pt x="3315" y="2418"/>
                  </a:cubicBezTo>
                  <a:cubicBezTo>
                    <a:pt x="4337" y="2418"/>
                    <a:pt x="5509" y="2792"/>
                    <a:pt x="6306" y="2144"/>
                  </a:cubicBezTo>
                  <a:cubicBezTo>
                    <a:pt x="6954" y="1620"/>
                    <a:pt x="7104" y="549"/>
                    <a:pt x="7851" y="200"/>
                  </a:cubicBezTo>
                  <a:cubicBezTo>
                    <a:pt x="8375" y="0"/>
                    <a:pt x="8973" y="100"/>
                    <a:pt x="9397" y="449"/>
                  </a:cubicBezTo>
                  <a:cubicBezTo>
                    <a:pt x="9820" y="823"/>
                    <a:pt x="10169" y="1246"/>
                    <a:pt x="10443" y="1745"/>
                  </a:cubicBezTo>
                  <a:cubicBezTo>
                    <a:pt x="10867" y="2443"/>
                    <a:pt x="11316" y="3190"/>
                    <a:pt x="11365" y="4038"/>
                  </a:cubicBezTo>
                  <a:cubicBezTo>
                    <a:pt x="11390" y="4262"/>
                    <a:pt x="11365" y="4461"/>
                    <a:pt x="11266" y="4661"/>
                  </a:cubicBezTo>
                  <a:cubicBezTo>
                    <a:pt x="11017" y="5134"/>
                    <a:pt x="10344" y="5134"/>
                    <a:pt x="9820" y="5085"/>
                  </a:cubicBezTo>
                  <a:cubicBezTo>
                    <a:pt x="8375" y="4935"/>
                    <a:pt x="6879" y="4711"/>
                    <a:pt x="5459" y="5035"/>
                  </a:cubicBezTo>
                  <a:cubicBezTo>
                    <a:pt x="4063" y="5384"/>
                    <a:pt x="2692" y="6480"/>
                    <a:pt x="2568" y="7926"/>
                  </a:cubicBezTo>
                  <a:cubicBezTo>
                    <a:pt x="2468" y="9022"/>
                    <a:pt x="2393" y="10219"/>
                    <a:pt x="1197" y="9296"/>
                  </a:cubicBezTo>
                  <a:cubicBezTo>
                    <a:pt x="250" y="8599"/>
                    <a:pt x="1" y="7851"/>
                    <a:pt x="923" y="6854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3"/>
          <p:cNvGrpSpPr/>
          <p:nvPr/>
        </p:nvGrpSpPr>
        <p:grpSpPr>
          <a:xfrm>
            <a:off x="8358237" y="310349"/>
            <a:ext cx="81793" cy="80876"/>
            <a:chOff x="8358237" y="310349"/>
            <a:chExt cx="81793" cy="80876"/>
          </a:xfrm>
        </p:grpSpPr>
        <p:sp>
          <p:nvSpPr>
            <p:cNvPr id="277" name="Google Shape;277;p13"/>
            <p:cNvSpPr/>
            <p:nvPr/>
          </p:nvSpPr>
          <p:spPr>
            <a:xfrm flipH="1" rot="4152291">
              <a:off x="8399115" y="30721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flipH="1" rot="4152291">
              <a:off x="8356307" y="3507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title"/>
          </p:nvPr>
        </p:nvSpPr>
        <p:spPr>
          <a:xfrm>
            <a:off x="943462" y="3448973"/>
            <a:ext cx="3300300" cy="4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C8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943450" y="1199046"/>
            <a:ext cx="3584400" cy="21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2" name="Google Shape;282;p14"/>
          <p:cNvSpPr/>
          <p:nvPr/>
        </p:nvSpPr>
        <p:spPr>
          <a:xfrm>
            <a:off x="-74175" y="2702400"/>
            <a:ext cx="1600" cy="1600"/>
          </a:xfrm>
          <a:custGeom>
            <a:rect b="b" l="l" r="r" t="t"/>
            <a:pathLst>
              <a:path extrusionOk="0" h="64" w="64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-72600" y="2702400"/>
            <a:ext cx="25" cy="25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14"/>
          <p:cNvGrpSpPr/>
          <p:nvPr/>
        </p:nvGrpSpPr>
        <p:grpSpPr>
          <a:xfrm>
            <a:off x="-2557324" y="-974601"/>
            <a:ext cx="3683275" cy="3502200"/>
            <a:chOff x="6581185" y="-974601"/>
            <a:chExt cx="3683275" cy="3502200"/>
          </a:xfrm>
        </p:grpSpPr>
        <p:sp>
          <p:nvSpPr>
            <p:cNvPr id="285" name="Google Shape;285;p14"/>
            <p:cNvSpPr/>
            <p:nvPr/>
          </p:nvSpPr>
          <p:spPr>
            <a:xfrm rot="1355583">
              <a:off x="6964888" y="-513485"/>
              <a:ext cx="2915867" cy="2579967"/>
            </a:xfrm>
            <a:custGeom>
              <a:rect b="b" l="l" r="r" t="t"/>
              <a:pathLst>
                <a:path extrusionOk="0" fill="none" h="46507" w="52562">
                  <a:moveTo>
                    <a:pt x="2293" y="9745"/>
                  </a:moveTo>
                  <a:cubicBezTo>
                    <a:pt x="1720" y="9770"/>
                    <a:pt x="1097" y="9895"/>
                    <a:pt x="698" y="10294"/>
                  </a:cubicBezTo>
                  <a:cubicBezTo>
                    <a:pt x="0" y="10992"/>
                    <a:pt x="224" y="12188"/>
                    <a:pt x="723" y="13060"/>
                  </a:cubicBezTo>
                  <a:cubicBezTo>
                    <a:pt x="2193" y="15627"/>
                    <a:pt x="5259" y="16724"/>
                    <a:pt x="7701" y="18369"/>
                  </a:cubicBezTo>
                  <a:cubicBezTo>
                    <a:pt x="10717" y="20412"/>
                    <a:pt x="12910" y="23403"/>
                    <a:pt x="15028" y="26344"/>
                  </a:cubicBezTo>
                  <a:cubicBezTo>
                    <a:pt x="18617" y="31304"/>
                    <a:pt x="22206" y="36238"/>
                    <a:pt x="25297" y="41522"/>
                  </a:cubicBezTo>
                  <a:cubicBezTo>
                    <a:pt x="26019" y="42793"/>
                    <a:pt x="26767" y="44114"/>
                    <a:pt x="27889" y="45061"/>
                  </a:cubicBezTo>
                  <a:cubicBezTo>
                    <a:pt x="29010" y="46008"/>
                    <a:pt x="30630" y="46506"/>
                    <a:pt x="31976" y="45908"/>
                  </a:cubicBezTo>
                  <a:cubicBezTo>
                    <a:pt x="33147" y="45360"/>
                    <a:pt x="33820" y="44139"/>
                    <a:pt x="34368" y="42967"/>
                  </a:cubicBezTo>
                  <a:cubicBezTo>
                    <a:pt x="36238" y="39005"/>
                    <a:pt x="37608" y="34793"/>
                    <a:pt x="39478" y="30830"/>
                  </a:cubicBezTo>
                  <a:cubicBezTo>
                    <a:pt x="41372" y="26842"/>
                    <a:pt x="43839" y="23029"/>
                    <a:pt x="47428" y="20487"/>
                  </a:cubicBezTo>
                  <a:cubicBezTo>
                    <a:pt x="48450" y="19789"/>
                    <a:pt x="49546" y="19166"/>
                    <a:pt x="50394" y="18244"/>
                  </a:cubicBezTo>
                  <a:cubicBezTo>
                    <a:pt x="51665" y="16873"/>
                    <a:pt x="52163" y="14929"/>
                    <a:pt x="52338" y="13085"/>
                  </a:cubicBezTo>
                  <a:cubicBezTo>
                    <a:pt x="52562" y="11016"/>
                    <a:pt x="52437" y="8898"/>
                    <a:pt x="51615" y="7004"/>
                  </a:cubicBezTo>
                  <a:cubicBezTo>
                    <a:pt x="50817" y="5110"/>
                    <a:pt x="49247" y="3490"/>
                    <a:pt x="47278" y="2917"/>
                  </a:cubicBezTo>
                  <a:cubicBezTo>
                    <a:pt x="44637" y="2144"/>
                    <a:pt x="41721" y="3340"/>
                    <a:pt x="39104" y="2493"/>
                  </a:cubicBezTo>
                  <a:cubicBezTo>
                    <a:pt x="37060" y="1845"/>
                    <a:pt x="35390" y="1"/>
                    <a:pt x="33272" y="75"/>
                  </a:cubicBezTo>
                  <a:cubicBezTo>
                    <a:pt x="31577" y="125"/>
                    <a:pt x="30156" y="1396"/>
                    <a:pt x="29259" y="2817"/>
                  </a:cubicBezTo>
                  <a:cubicBezTo>
                    <a:pt x="28337" y="4237"/>
                    <a:pt x="27739" y="5833"/>
                    <a:pt x="26767" y="7203"/>
                  </a:cubicBezTo>
                  <a:cubicBezTo>
                    <a:pt x="24649" y="10144"/>
                    <a:pt x="20910" y="11565"/>
                    <a:pt x="17296" y="11764"/>
                  </a:cubicBezTo>
                  <a:cubicBezTo>
                    <a:pt x="12187" y="12013"/>
                    <a:pt x="7302" y="9396"/>
                    <a:pt x="2293" y="9745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rot="1355583">
              <a:off x="7274230" y="-195009"/>
              <a:ext cx="2253664" cy="1993709"/>
            </a:xfrm>
            <a:custGeom>
              <a:rect b="b" l="l" r="r" t="t"/>
              <a:pathLst>
                <a:path extrusionOk="0" fill="none" h="35939" w="40625">
                  <a:moveTo>
                    <a:pt x="20387" y="33422"/>
                  </a:moveTo>
                  <a:cubicBezTo>
                    <a:pt x="19240" y="31901"/>
                    <a:pt x="18443" y="30157"/>
                    <a:pt x="17571" y="28437"/>
                  </a:cubicBezTo>
                  <a:cubicBezTo>
                    <a:pt x="13533" y="20587"/>
                    <a:pt x="7851" y="13683"/>
                    <a:pt x="897" y="8250"/>
                  </a:cubicBezTo>
                  <a:cubicBezTo>
                    <a:pt x="474" y="7926"/>
                    <a:pt x="0" y="7353"/>
                    <a:pt x="324" y="6929"/>
                  </a:cubicBezTo>
                  <a:cubicBezTo>
                    <a:pt x="449" y="6804"/>
                    <a:pt x="623" y="6705"/>
                    <a:pt x="798" y="6680"/>
                  </a:cubicBezTo>
                  <a:cubicBezTo>
                    <a:pt x="2318" y="6231"/>
                    <a:pt x="3888" y="6804"/>
                    <a:pt x="5408" y="7253"/>
                  </a:cubicBezTo>
                  <a:cubicBezTo>
                    <a:pt x="6879" y="7702"/>
                    <a:pt x="8399" y="8050"/>
                    <a:pt x="9944" y="8275"/>
                  </a:cubicBezTo>
                  <a:cubicBezTo>
                    <a:pt x="11215" y="8474"/>
                    <a:pt x="12486" y="8549"/>
                    <a:pt x="13782" y="8499"/>
                  </a:cubicBezTo>
                  <a:cubicBezTo>
                    <a:pt x="15153" y="8350"/>
                    <a:pt x="16549" y="8100"/>
                    <a:pt x="17895" y="7726"/>
                  </a:cubicBezTo>
                  <a:cubicBezTo>
                    <a:pt x="19689" y="7303"/>
                    <a:pt x="21633" y="6754"/>
                    <a:pt x="22730" y="5259"/>
                  </a:cubicBezTo>
                  <a:cubicBezTo>
                    <a:pt x="23427" y="4337"/>
                    <a:pt x="23652" y="3116"/>
                    <a:pt x="24175" y="2069"/>
                  </a:cubicBezTo>
                  <a:cubicBezTo>
                    <a:pt x="24674" y="1022"/>
                    <a:pt x="25646" y="0"/>
                    <a:pt x="26817" y="125"/>
                  </a:cubicBezTo>
                  <a:cubicBezTo>
                    <a:pt x="27241" y="200"/>
                    <a:pt x="27639" y="349"/>
                    <a:pt x="27988" y="574"/>
                  </a:cubicBezTo>
                  <a:cubicBezTo>
                    <a:pt x="29060" y="1197"/>
                    <a:pt x="29982" y="2019"/>
                    <a:pt x="31104" y="2567"/>
                  </a:cubicBezTo>
                  <a:cubicBezTo>
                    <a:pt x="32549" y="3265"/>
                    <a:pt x="34194" y="3440"/>
                    <a:pt x="35789" y="3814"/>
                  </a:cubicBezTo>
                  <a:cubicBezTo>
                    <a:pt x="37359" y="4163"/>
                    <a:pt x="38979" y="4860"/>
                    <a:pt x="39851" y="6206"/>
                  </a:cubicBezTo>
                  <a:cubicBezTo>
                    <a:pt x="40499" y="7228"/>
                    <a:pt x="40624" y="8499"/>
                    <a:pt x="40225" y="9646"/>
                  </a:cubicBezTo>
                  <a:cubicBezTo>
                    <a:pt x="39752" y="10917"/>
                    <a:pt x="38655" y="11839"/>
                    <a:pt x="37484" y="12537"/>
                  </a:cubicBezTo>
                  <a:cubicBezTo>
                    <a:pt x="36337" y="13259"/>
                    <a:pt x="35066" y="13783"/>
                    <a:pt x="33945" y="14555"/>
                  </a:cubicBezTo>
                  <a:cubicBezTo>
                    <a:pt x="30630" y="16898"/>
                    <a:pt x="29284" y="21085"/>
                    <a:pt x="28387" y="25023"/>
                  </a:cubicBezTo>
                  <a:cubicBezTo>
                    <a:pt x="27714" y="27964"/>
                    <a:pt x="27166" y="31004"/>
                    <a:pt x="25795" y="33721"/>
                  </a:cubicBezTo>
                  <a:cubicBezTo>
                    <a:pt x="25346" y="34618"/>
                    <a:pt x="24674" y="35939"/>
                    <a:pt x="23477" y="35864"/>
                  </a:cubicBezTo>
                  <a:cubicBezTo>
                    <a:pt x="22306" y="35789"/>
                    <a:pt x="21085" y="34294"/>
                    <a:pt x="20387" y="33422"/>
                  </a:cubicBezTo>
                  <a:close/>
                </a:path>
              </a:pathLst>
            </a:custGeom>
            <a:noFill/>
            <a:ln cap="rnd" cmpd="sng" w="8100">
              <a:solidFill>
                <a:srgbClr val="6161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 rot="1355583">
              <a:off x="9354163" y="215068"/>
              <a:ext cx="602900" cy="454949"/>
            </a:xfrm>
            <a:custGeom>
              <a:rect b="b" l="l" r="r" t="t"/>
              <a:pathLst>
                <a:path extrusionOk="0" fill="none" h="8201" w="10868">
                  <a:moveTo>
                    <a:pt x="4487" y="300"/>
                  </a:moveTo>
                  <a:cubicBezTo>
                    <a:pt x="5908" y="101"/>
                    <a:pt x="7428" y="1"/>
                    <a:pt x="8624" y="749"/>
                  </a:cubicBezTo>
                  <a:cubicBezTo>
                    <a:pt x="9521" y="1347"/>
                    <a:pt x="10169" y="2269"/>
                    <a:pt x="10468" y="3316"/>
                  </a:cubicBezTo>
                  <a:cubicBezTo>
                    <a:pt x="10743" y="4337"/>
                    <a:pt x="10867" y="5409"/>
                    <a:pt x="10867" y="6481"/>
                  </a:cubicBezTo>
                  <a:cubicBezTo>
                    <a:pt x="10867" y="6954"/>
                    <a:pt x="10867" y="7478"/>
                    <a:pt x="10543" y="7802"/>
                  </a:cubicBezTo>
                  <a:cubicBezTo>
                    <a:pt x="10095" y="8200"/>
                    <a:pt x="9347" y="8026"/>
                    <a:pt x="8923" y="7602"/>
                  </a:cubicBezTo>
                  <a:cubicBezTo>
                    <a:pt x="8500" y="7179"/>
                    <a:pt x="8300" y="6581"/>
                    <a:pt x="8051" y="6057"/>
                  </a:cubicBezTo>
                  <a:cubicBezTo>
                    <a:pt x="7403" y="4786"/>
                    <a:pt x="6356" y="3739"/>
                    <a:pt x="5060" y="3116"/>
                  </a:cubicBezTo>
                  <a:cubicBezTo>
                    <a:pt x="4313" y="2767"/>
                    <a:pt x="499" y="2319"/>
                    <a:pt x="325" y="1571"/>
                  </a:cubicBezTo>
                  <a:cubicBezTo>
                    <a:pt x="1" y="250"/>
                    <a:pt x="3889" y="350"/>
                    <a:pt x="4487" y="300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 rot="1355583">
              <a:off x="7729744" y="176163"/>
              <a:ext cx="1411668" cy="1175234"/>
            </a:xfrm>
            <a:custGeom>
              <a:rect b="b" l="l" r="r" t="t"/>
              <a:pathLst>
                <a:path extrusionOk="0" fill="none" h="21185" w="25447">
                  <a:moveTo>
                    <a:pt x="7378" y="5085"/>
                  </a:moveTo>
                  <a:cubicBezTo>
                    <a:pt x="9471" y="5159"/>
                    <a:pt x="11639" y="5134"/>
                    <a:pt x="13633" y="4412"/>
                  </a:cubicBezTo>
                  <a:cubicBezTo>
                    <a:pt x="14580" y="4038"/>
                    <a:pt x="15503" y="3564"/>
                    <a:pt x="16375" y="3016"/>
                  </a:cubicBezTo>
                  <a:cubicBezTo>
                    <a:pt x="17098" y="2642"/>
                    <a:pt x="17770" y="2193"/>
                    <a:pt x="18394" y="1670"/>
                  </a:cubicBezTo>
                  <a:cubicBezTo>
                    <a:pt x="19116" y="1047"/>
                    <a:pt x="19764" y="274"/>
                    <a:pt x="20711" y="125"/>
                  </a:cubicBezTo>
                  <a:cubicBezTo>
                    <a:pt x="21484" y="0"/>
                    <a:pt x="22257" y="374"/>
                    <a:pt x="22979" y="748"/>
                  </a:cubicBezTo>
                  <a:cubicBezTo>
                    <a:pt x="23752" y="1172"/>
                    <a:pt x="24599" y="1645"/>
                    <a:pt x="24973" y="2443"/>
                  </a:cubicBezTo>
                  <a:cubicBezTo>
                    <a:pt x="25447" y="3539"/>
                    <a:pt x="24873" y="4810"/>
                    <a:pt x="24076" y="5683"/>
                  </a:cubicBezTo>
                  <a:cubicBezTo>
                    <a:pt x="23278" y="6555"/>
                    <a:pt x="22232" y="7203"/>
                    <a:pt x="21484" y="8125"/>
                  </a:cubicBezTo>
                  <a:cubicBezTo>
                    <a:pt x="20936" y="8873"/>
                    <a:pt x="20462" y="9695"/>
                    <a:pt x="20138" y="10592"/>
                  </a:cubicBezTo>
                  <a:cubicBezTo>
                    <a:pt x="19091" y="12910"/>
                    <a:pt x="18070" y="15253"/>
                    <a:pt x="17397" y="17695"/>
                  </a:cubicBezTo>
                  <a:cubicBezTo>
                    <a:pt x="17247" y="18443"/>
                    <a:pt x="16973" y="19166"/>
                    <a:pt x="16624" y="19864"/>
                  </a:cubicBezTo>
                  <a:cubicBezTo>
                    <a:pt x="16275" y="20537"/>
                    <a:pt x="15602" y="21010"/>
                    <a:pt x="14830" y="21135"/>
                  </a:cubicBezTo>
                  <a:cubicBezTo>
                    <a:pt x="14032" y="21185"/>
                    <a:pt x="13284" y="20686"/>
                    <a:pt x="12786" y="20038"/>
                  </a:cubicBezTo>
                  <a:cubicBezTo>
                    <a:pt x="12362" y="19365"/>
                    <a:pt x="12013" y="18618"/>
                    <a:pt x="11764" y="17845"/>
                  </a:cubicBezTo>
                  <a:cubicBezTo>
                    <a:pt x="10518" y="14605"/>
                    <a:pt x="8574" y="11689"/>
                    <a:pt x="6057" y="9296"/>
                  </a:cubicBezTo>
                  <a:cubicBezTo>
                    <a:pt x="5110" y="8374"/>
                    <a:pt x="4038" y="7527"/>
                    <a:pt x="2767" y="7153"/>
                  </a:cubicBezTo>
                  <a:cubicBezTo>
                    <a:pt x="2094" y="6954"/>
                    <a:pt x="1346" y="6904"/>
                    <a:pt x="773" y="6480"/>
                  </a:cubicBezTo>
                  <a:cubicBezTo>
                    <a:pt x="374" y="6156"/>
                    <a:pt x="1" y="5408"/>
                    <a:pt x="374" y="4935"/>
                  </a:cubicBezTo>
                  <a:cubicBezTo>
                    <a:pt x="748" y="4461"/>
                    <a:pt x="1720" y="4711"/>
                    <a:pt x="2244" y="4761"/>
                  </a:cubicBezTo>
                  <a:cubicBezTo>
                    <a:pt x="3938" y="4910"/>
                    <a:pt x="5658" y="5010"/>
                    <a:pt x="7378" y="5085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 rot="1355583">
              <a:off x="8191033" y="390014"/>
              <a:ext cx="750796" cy="723114"/>
            </a:xfrm>
            <a:custGeom>
              <a:rect b="b" l="l" r="r" t="t"/>
              <a:pathLst>
                <a:path extrusionOk="0" fill="none" h="13035" w="13534">
                  <a:moveTo>
                    <a:pt x="4935" y="11016"/>
                  </a:moveTo>
                  <a:cubicBezTo>
                    <a:pt x="5085" y="11514"/>
                    <a:pt x="5334" y="12013"/>
                    <a:pt x="5658" y="12436"/>
                  </a:cubicBezTo>
                  <a:cubicBezTo>
                    <a:pt x="6007" y="12860"/>
                    <a:pt x="6580" y="13035"/>
                    <a:pt x="7104" y="12835"/>
                  </a:cubicBezTo>
                  <a:cubicBezTo>
                    <a:pt x="7428" y="12636"/>
                    <a:pt x="7702" y="12312"/>
                    <a:pt x="7826" y="11963"/>
                  </a:cubicBezTo>
                  <a:cubicBezTo>
                    <a:pt x="8524" y="10617"/>
                    <a:pt x="9097" y="9221"/>
                    <a:pt x="9571" y="7776"/>
                  </a:cubicBezTo>
                  <a:cubicBezTo>
                    <a:pt x="9970" y="6580"/>
                    <a:pt x="10344" y="5284"/>
                    <a:pt x="11266" y="4436"/>
                  </a:cubicBezTo>
                  <a:cubicBezTo>
                    <a:pt x="11839" y="3913"/>
                    <a:pt x="12562" y="3589"/>
                    <a:pt x="13010" y="2991"/>
                  </a:cubicBezTo>
                  <a:cubicBezTo>
                    <a:pt x="13434" y="2393"/>
                    <a:pt x="13534" y="1645"/>
                    <a:pt x="13284" y="972"/>
                  </a:cubicBezTo>
                  <a:cubicBezTo>
                    <a:pt x="13135" y="523"/>
                    <a:pt x="12736" y="175"/>
                    <a:pt x="12263" y="75"/>
                  </a:cubicBezTo>
                  <a:cubicBezTo>
                    <a:pt x="11515" y="0"/>
                    <a:pt x="11016" y="798"/>
                    <a:pt x="10543" y="1396"/>
                  </a:cubicBezTo>
                  <a:cubicBezTo>
                    <a:pt x="9646" y="2442"/>
                    <a:pt x="8474" y="3190"/>
                    <a:pt x="7153" y="3489"/>
                  </a:cubicBezTo>
                  <a:cubicBezTo>
                    <a:pt x="5833" y="3813"/>
                    <a:pt x="4462" y="3913"/>
                    <a:pt x="3116" y="3813"/>
                  </a:cubicBezTo>
                  <a:cubicBezTo>
                    <a:pt x="1471" y="3738"/>
                    <a:pt x="1" y="5059"/>
                    <a:pt x="1646" y="6380"/>
                  </a:cubicBezTo>
                  <a:cubicBezTo>
                    <a:pt x="3166" y="7552"/>
                    <a:pt x="4312" y="9172"/>
                    <a:pt x="4935" y="1101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14"/>
          <p:cNvGrpSpPr/>
          <p:nvPr/>
        </p:nvGrpSpPr>
        <p:grpSpPr>
          <a:xfrm>
            <a:off x="633062" y="369299"/>
            <a:ext cx="81793" cy="80876"/>
            <a:chOff x="633062" y="369299"/>
            <a:chExt cx="81793" cy="80876"/>
          </a:xfrm>
        </p:grpSpPr>
        <p:sp>
          <p:nvSpPr>
            <p:cNvPr id="291" name="Google Shape;291;p14"/>
            <p:cNvSpPr/>
            <p:nvPr/>
          </p:nvSpPr>
          <p:spPr>
            <a:xfrm flipH="1" rot="4152291">
              <a:off x="673940" y="36616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 flipH="1" rot="4152291">
              <a:off x="631132" y="40971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71490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rgbClr val="FFC8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95" name="Google Shape;295;p15"/>
          <p:cNvGrpSpPr/>
          <p:nvPr/>
        </p:nvGrpSpPr>
        <p:grpSpPr>
          <a:xfrm rot="7679150">
            <a:off x="7906320" y="3317989"/>
            <a:ext cx="2180820" cy="1417269"/>
            <a:chOff x="3570725" y="2104825"/>
            <a:chExt cx="1608800" cy="1045525"/>
          </a:xfrm>
        </p:grpSpPr>
        <p:sp>
          <p:nvSpPr>
            <p:cNvPr id="296" name="Google Shape;296;p15"/>
            <p:cNvSpPr/>
            <p:nvPr/>
          </p:nvSpPr>
          <p:spPr>
            <a:xfrm>
              <a:off x="3570725" y="2355925"/>
              <a:ext cx="659850" cy="747075"/>
            </a:xfrm>
            <a:custGeom>
              <a:rect b="b" l="l" r="r" t="t"/>
              <a:pathLst>
                <a:path extrusionOk="0" fill="none" h="29883" w="26394">
                  <a:moveTo>
                    <a:pt x="4262" y="20586"/>
                  </a:moveTo>
                  <a:cubicBezTo>
                    <a:pt x="4287" y="16350"/>
                    <a:pt x="4013" y="12013"/>
                    <a:pt x="5309" y="7975"/>
                  </a:cubicBezTo>
                  <a:cubicBezTo>
                    <a:pt x="6605" y="3963"/>
                    <a:pt x="9995" y="225"/>
                    <a:pt x="14232" y="100"/>
                  </a:cubicBezTo>
                  <a:cubicBezTo>
                    <a:pt x="16998" y="0"/>
                    <a:pt x="19565" y="1421"/>
                    <a:pt x="21858" y="2991"/>
                  </a:cubicBezTo>
                  <a:cubicBezTo>
                    <a:pt x="23254" y="3963"/>
                    <a:pt x="24649" y="5035"/>
                    <a:pt x="25447" y="6530"/>
                  </a:cubicBezTo>
                  <a:cubicBezTo>
                    <a:pt x="26269" y="8000"/>
                    <a:pt x="26394" y="9994"/>
                    <a:pt x="25322" y="11315"/>
                  </a:cubicBezTo>
                  <a:cubicBezTo>
                    <a:pt x="23453" y="13633"/>
                    <a:pt x="19665" y="12487"/>
                    <a:pt x="16873" y="13558"/>
                  </a:cubicBezTo>
                  <a:cubicBezTo>
                    <a:pt x="14755" y="14406"/>
                    <a:pt x="13409" y="16499"/>
                    <a:pt x="12612" y="18617"/>
                  </a:cubicBezTo>
                  <a:cubicBezTo>
                    <a:pt x="11814" y="20761"/>
                    <a:pt x="11390" y="23029"/>
                    <a:pt x="10418" y="25072"/>
                  </a:cubicBezTo>
                  <a:cubicBezTo>
                    <a:pt x="9446" y="27116"/>
                    <a:pt x="7677" y="29010"/>
                    <a:pt x="5434" y="29284"/>
                  </a:cubicBezTo>
                  <a:cubicBezTo>
                    <a:pt x="1" y="29883"/>
                    <a:pt x="4238" y="23079"/>
                    <a:pt x="4262" y="2058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3990675" y="2104825"/>
              <a:ext cx="1188850" cy="1045525"/>
            </a:xfrm>
            <a:custGeom>
              <a:rect b="b" l="l" r="r" t="t"/>
              <a:pathLst>
                <a:path extrusionOk="0" fill="none" h="41821" w="47554">
                  <a:moveTo>
                    <a:pt x="2817" y="38830"/>
                  </a:moveTo>
                  <a:cubicBezTo>
                    <a:pt x="1" y="35490"/>
                    <a:pt x="898" y="29733"/>
                    <a:pt x="4586" y="27415"/>
                  </a:cubicBezTo>
                  <a:cubicBezTo>
                    <a:pt x="6456" y="26219"/>
                    <a:pt x="8773" y="25895"/>
                    <a:pt x="10692" y="24798"/>
                  </a:cubicBezTo>
                  <a:cubicBezTo>
                    <a:pt x="13334" y="23228"/>
                    <a:pt x="14979" y="20387"/>
                    <a:pt x="14979" y="17297"/>
                  </a:cubicBezTo>
                  <a:cubicBezTo>
                    <a:pt x="14954" y="15951"/>
                    <a:pt x="14705" y="14381"/>
                    <a:pt x="15702" y="13459"/>
                  </a:cubicBezTo>
                  <a:cubicBezTo>
                    <a:pt x="16225" y="12985"/>
                    <a:pt x="16948" y="12836"/>
                    <a:pt x="17646" y="12736"/>
                  </a:cubicBezTo>
                  <a:cubicBezTo>
                    <a:pt x="20836" y="12213"/>
                    <a:pt x="24126" y="11664"/>
                    <a:pt x="26892" y="10019"/>
                  </a:cubicBezTo>
                  <a:cubicBezTo>
                    <a:pt x="28786" y="8873"/>
                    <a:pt x="30356" y="7253"/>
                    <a:pt x="32126" y="5907"/>
                  </a:cubicBezTo>
                  <a:cubicBezTo>
                    <a:pt x="34543" y="4088"/>
                    <a:pt x="37285" y="2817"/>
                    <a:pt x="40026" y="1571"/>
                  </a:cubicBezTo>
                  <a:cubicBezTo>
                    <a:pt x="41746" y="773"/>
                    <a:pt x="43815" y="0"/>
                    <a:pt x="45484" y="923"/>
                  </a:cubicBezTo>
                  <a:cubicBezTo>
                    <a:pt x="47104" y="1820"/>
                    <a:pt x="47553" y="3938"/>
                    <a:pt x="47404" y="5782"/>
                  </a:cubicBezTo>
                  <a:cubicBezTo>
                    <a:pt x="47080" y="9571"/>
                    <a:pt x="44936" y="12985"/>
                    <a:pt x="41671" y="14954"/>
                  </a:cubicBezTo>
                  <a:cubicBezTo>
                    <a:pt x="36687" y="17870"/>
                    <a:pt x="29883" y="16973"/>
                    <a:pt x="25521" y="20736"/>
                  </a:cubicBezTo>
                  <a:cubicBezTo>
                    <a:pt x="22032" y="23727"/>
                    <a:pt x="21160" y="28861"/>
                    <a:pt x="17895" y="32101"/>
                  </a:cubicBezTo>
                  <a:cubicBezTo>
                    <a:pt x="16200" y="33820"/>
                    <a:pt x="13957" y="34867"/>
                    <a:pt x="11939" y="36213"/>
                  </a:cubicBezTo>
                  <a:cubicBezTo>
                    <a:pt x="10069" y="37459"/>
                    <a:pt x="8699" y="39079"/>
                    <a:pt x="7054" y="40575"/>
                  </a:cubicBezTo>
                  <a:cubicBezTo>
                    <a:pt x="6032" y="41522"/>
                    <a:pt x="6480" y="41821"/>
                    <a:pt x="5234" y="41397"/>
                  </a:cubicBezTo>
                  <a:cubicBezTo>
                    <a:pt x="4561" y="41173"/>
                    <a:pt x="3290" y="39403"/>
                    <a:pt x="2817" y="3883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679775" y="2431925"/>
              <a:ext cx="473550" cy="603775"/>
            </a:xfrm>
            <a:custGeom>
              <a:rect b="b" l="l" r="r" t="t"/>
              <a:pathLst>
                <a:path extrusionOk="0" fill="none" h="24151" w="18942">
                  <a:moveTo>
                    <a:pt x="8274" y="12711"/>
                  </a:moveTo>
                  <a:cubicBezTo>
                    <a:pt x="8873" y="11540"/>
                    <a:pt x="9496" y="10319"/>
                    <a:pt x="10493" y="9496"/>
                  </a:cubicBezTo>
                  <a:cubicBezTo>
                    <a:pt x="11739" y="8450"/>
                    <a:pt x="13433" y="8126"/>
                    <a:pt x="15053" y="7976"/>
                  </a:cubicBezTo>
                  <a:cubicBezTo>
                    <a:pt x="16225" y="7876"/>
                    <a:pt x="17546" y="7752"/>
                    <a:pt x="18244" y="6830"/>
                  </a:cubicBezTo>
                  <a:cubicBezTo>
                    <a:pt x="18941" y="5883"/>
                    <a:pt x="18617" y="4462"/>
                    <a:pt x="17944" y="3465"/>
                  </a:cubicBezTo>
                  <a:cubicBezTo>
                    <a:pt x="16424" y="1147"/>
                    <a:pt x="13483" y="125"/>
                    <a:pt x="10717" y="51"/>
                  </a:cubicBezTo>
                  <a:cubicBezTo>
                    <a:pt x="8225" y="1"/>
                    <a:pt x="5458" y="748"/>
                    <a:pt x="4087" y="2842"/>
                  </a:cubicBezTo>
                  <a:cubicBezTo>
                    <a:pt x="3763" y="3365"/>
                    <a:pt x="3489" y="3964"/>
                    <a:pt x="3265" y="4562"/>
                  </a:cubicBezTo>
                  <a:cubicBezTo>
                    <a:pt x="1570" y="9073"/>
                    <a:pt x="1072" y="13908"/>
                    <a:pt x="848" y="18718"/>
                  </a:cubicBezTo>
                  <a:cubicBezTo>
                    <a:pt x="798" y="19740"/>
                    <a:pt x="0" y="23652"/>
                    <a:pt x="1396" y="23852"/>
                  </a:cubicBezTo>
                  <a:cubicBezTo>
                    <a:pt x="3215" y="24151"/>
                    <a:pt x="4162" y="21484"/>
                    <a:pt x="4686" y="20313"/>
                  </a:cubicBezTo>
                  <a:cubicBezTo>
                    <a:pt x="5832" y="17746"/>
                    <a:pt x="7028" y="15229"/>
                    <a:pt x="8274" y="1271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724000" y="2486775"/>
              <a:ext cx="332125" cy="436775"/>
            </a:xfrm>
            <a:custGeom>
              <a:rect b="b" l="l" r="r" t="t"/>
              <a:pathLst>
                <a:path extrusionOk="0" fill="none" h="17471" w="13285">
                  <a:moveTo>
                    <a:pt x="7826" y="5932"/>
                  </a:moveTo>
                  <a:cubicBezTo>
                    <a:pt x="8325" y="5358"/>
                    <a:pt x="8923" y="4860"/>
                    <a:pt x="9596" y="4486"/>
                  </a:cubicBezTo>
                  <a:cubicBezTo>
                    <a:pt x="10393" y="4037"/>
                    <a:pt x="11340" y="3888"/>
                    <a:pt x="12188" y="3539"/>
                  </a:cubicBezTo>
                  <a:cubicBezTo>
                    <a:pt x="12711" y="3340"/>
                    <a:pt x="13284" y="2966"/>
                    <a:pt x="13260" y="2418"/>
                  </a:cubicBezTo>
                  <a:cubicBezTo>
                    <a:pt x="13260" y="1944"/>
                    <a:pt x="12836" y="1570"/>
                    <a:pt x="12437" y="1346"/>
                  </a:cubicBezTo>
                  <a:cubicBezTo>
                    <a:pt x="9995" y="0"/>
                    <a:pt x="6854" y="723"/>
                    <a:pt x="4512" y="2218"/>
                  </a:cubicBezTo>
                  <a:cubicBezTo>
                    <a:pt x="3914" y="2592"/>
                    <a:pt x="3390" y="3065"/>
                    <a:pt x="2991" y="3614"/>
                  </a:cubicBezTo>
                  <a:cubicBezTo>
                    <a:pt x="2593" y="4287"/>
                    <a:pt x="2318" y="5034"/>
                    <a:pt x="2219" y="5807"/>
                  </a:cubicBezTo>
                  <a:cubicBezTo>
                    <a:pt x="1770" y="7925"/>
                    <a:pt x="1322" y="10019"/>
                    <a:pt x="873" y="12137"/>
                  </a:cubicBezTo>
                  <a:cubicBezTo>
                    <a:pt x="624" y="13309"/>
                    <a:pt x="1" y="15178"/>
                    <a:pt x="424" y="16374"/>
                  </a:cubicBezTo>
                  <a:cubicBezTo>
                    <a:pt x="823" y="17471"/>
                    <a:pt x="1670" y="17247"/>
                    <a:pt x="1994" y="16324"/>
                  </a:cubicBezTo>
                  <a:cubicBezTo>
                    <a:pt x="2842" y="13832"/>
                    <a:pt x="3764" y="11514"/>
                    <a:pt x="5210" y="9296"/>
                  </a:cubicBezTo>
                  <a:cubicBezTo>
                    <a:pt x="5982" y="8100"/>
                    <a:pt x="6854" y="6978"/>
                    <a:pt x="7826" y="593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069175" y="2250000"/>
              <a:ext cx="1044925" cy="840550"/>
            </a:xfrm>
            <a:custGeom>
              <a:rect b="b" l="l" r="r" t="t"/>
              <a:pathLst>
                <a:path extrusionOk="0" fill="none" h="33622" w="41797">
                  <a:moveTo>
                    <a:pt x="275" y="30431"/>
                  </a:moveTo>
                  <a:cubicBezTo>
                    <a:pt x="1" y="29160"/>
                    <a:pt x="225" y="27839"/>
                    <a:pt x="599" y="26568"/>
                  </a:cubicBezTo>
                  <a:cubicBezTo>
                    <a:pt x="873" y="25571"/>
                    <a:pt x="1322" y="24524"/>
                    <a:pt x="2244" y="24001"/>
                  </a:cubicBezTo>
                  <a:cubicBezTo>
                    <a:pt x="2942" y="23577"/>
                    <a:pt x="3789" y="23577"/>
                    <a:pt x="4587" y="23453"/>
                  </a:cubicBezTo>
                  <a:cubicBezTo>
                    <a:pt x="6954" y="23079"/>
                    <a:pt x="9098" y="21633"/>
                    <a:pt x="10618" y="19739"/>
                  </a:cubicBezTo>
                  <a:cubicBezTo>
                    <a:pt x="12113" y="17870"/>
                    <a:pt x="13060" y="15577"/>
                    <a:pt x="13634" y="13234"/>
                  </a:cubicBezTo>
                  <a:cubicBezTo>
                    <a:pt x="13733" y="12686"/>
                    <a:pt x="13933" y="12163"/>
                    <a:pt x="14182" y="11639"/>
                  </a:cubicBezTo>
                  <a:cubicBezTo>
                    <a:pt x="15079" y="10094"/>
                    <a:pt x="17123" y="9820"/>
                    <a:pt x="18867" y="9396"/>
                  </a:cubicBezTo>
                  <a:cubicBezTo>
                    <a:pt x="25895" y="7701"/>
                    <a:pt x="31304" y="1371"/>
                    <a:pt x="38457" y="150"/>
                  </a:cubicBezTo>
                  <a:cubicBezTo>
                    <a:pt x="39105" y="0"/>
                    <a:pt x="39777" y="0"/>
                    <a:pt x="40425" y="175"/>
                  </a:cubicBezTo>
                  <a:cubicBezTo>
                    <a:pt x="41098" y="349"/>
                    <a:pt x="41597" y="873"/>
                    <a:pt x="41746" y="1521"/>
                  </a:cubicBezTo>
                  <a:cubicBezTo>
                    <a:pt x="41796" y="1994"/>
                    <a:pt x="41672" y="2443"/>
                    <a:pt x="41447" y="2842"/>
                  </a:cubicBezTo>
                  <a:cubicBezTo>
                    <a:pt x="40675" y="4262"/>
                    <a:pt x="39179" y="5159"/>
                    <a:pt x="37659" y="5658"/>
                  </a:cubicBezTo>
                  <a:cubicBezTo>
                    <a:pt x="36114" y="6156"/>
                    <a:pt x="34494" y="6281"/>
                    <a:pt x="32899" y="6555"/>
                  </a:cubicBezTo>
                  <a:cubicBezTo>
                    <a:pt x="26593" y="7577"/>
                    <a:pt x="20512" y="10917"/>
                    <a:pt x="16973" y="16200"/>
                  </a:cubicBezTo>
                  <a:cubicBezTo>
                    <a:pt x="15503" y="18393"/>
                    <a:pt x="14481" y="20886"/>
                    <a:pt x="13035" y="23104"/>
                  </a:cubicBezTo>
                  <a:cubicBezTo>
                    <a:pt x="11216" y="25845"/>
                    <a:pt x="8799" y="28163"/>
                    <a:pt x="6007" y="29908"/>
                  </a:cubicBezTo>
                  <a:cubicBezTo>
                    <a:pt x="5334" y="30281"/>
                    <a:pt x="4711" y="30705"/>
                    <a:pt x="4113" y="31154"/>
                  </a:cubicBezTo>
                  <a:cubicBezTo>
                    <a:pt x="3565" y="31602"/>
                    <a:pt x="3216" y="32325"/>
                    <a:pt x="2717" y="32724"/>
                  </a:cubicBezTo>
                  <a:cubicBezTo>
                    <a:pt x="1571" y="33621"/>
                    <a:pt x="474" y="31328"/>
                    <a:pt x="275" y="3043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15"/>
          <p:cNvGrpSpPr/>
          <p:nvPr/>
        </p:nvGrpSpPr>
        <p:grpSpPr>
          <a:xfrm rot="-5400000">
            <a:off x="-800488" y="117004"/>
            <a:ext cx="1587110" cy="1404279"/>
            <a:chOff x="2778200" y="3118550"/>
            <a:chExt cx="1314050" cy="1162675"/>
          </a:xfrm>
        </p:grpSpPr>
        <p:sp>
          <p:nvSpPr>
            <p:cNvPr id="302" name="Google Shape;302;p15"/>
            <p:cNvSpPr/>
            <p:nvPr/>
          </p:nvSpPr>
          <p:spPr>
            <a:xfrm>
              <a:off x="2778200" y="3118550"/>
              <a:ext cx="1314050" cy="1162675"/>
            </a:xfrm>
            <a:custGeom>
              <a:rect b="b" l="l" r="r" t="t"/>
              <a:pathLst>
                <a:path extrusionOk="0" fill="none" h="46507" w="52562">
                  <a:moveTo>
                    <a:pt x="2293" y="9745"/>
                  </a:moveTo>
                  <a:cubicBezTo>
                    <a:pt x="1720" y="9770"/>
                    <a:pt x="1097" y="9895"/>
                    <a:pt x="698" y="10294"/>
                  </a:cubicBezTo>
                  <a:cubicBezTo>
                    <a:pt x="0" y="10992"/>
                    <a:pt x="224" y="12188"/>
                    <a:pt x="723" y="13060"/>
                  </a:cubicBezTo>
                  <a:cubicBezTo>
                    <a:pt x="2193" y="15627"/>
                    <a:pt x="5259" y="16724"/>
                    <a:pt x="7701" y="18369"/>
                  </a:cubicBezTo>
                  <a:cubicBezTo>
                    <a:pt x="10717" y="20412"/>
                    <a:pt x="12910" y="23403"/>
                    <a:pt x="15028" y="26344"/>
                  </a:cubicBezTo>
                  <a:cubicBezTo>
                    <a:pt x="18617" y="31304"/>
                    <a:pt x="22206" y="36238"/>
                    <a:pt x="25297" y="41522"/>
                  </a:cubicBezTo>
                  <a:cubicBezTo>
                    <a:pt x="26019" y="42793"/>
                    <a:pt x="26767" y="44114"/>
                    <a:pt x="27889" y="45061"/>
                  </a:cubicBezTo>
                  <a:cubicBezTo>
                    <a:pt x="29010" y="46008"/>
                    <a:pt x="30630" y="46506"/>
                    <a:pt x="31976" y="45908"/>
                  </a:cubicBezTo>
                  <a:cubicBezTo>
                    <a:pt x="33147" y="45360"/>
                    <a:pt x="33820" y="44139"/>
                    <a:pt x="34368" y="42967"/>
                  </a:cubicBezTo>
                  <a:cubicBezTo>
                    <a:pt x="36238" y="39005"/>
                    <a:pt x="37608" y="34793"/>
                    <a:pt x="39478" y="30830"/>
                  </a:cubicBezTo>
                  <a:cubicBezTo>
                    <a:pt x="41372" y="26842"/>
                    <a:pt x="43839" y="23029"/>
                    <a:pt x="47428" y="20487"/>
                  </a:cubicBezTo>
                  <a:cubicBezTo>
                    <a:pt x="48450" y="19789"/>
                    <a:pt x="49546" y="19166"/>
                    <a:pt x="50394" y="18244"/>
                  </a:cubicBezTo>
                  <a:cubicBezTo>
                    <a:pt x="51665" y="16873"/>
                    <a:pt x="52163" y="14929"/>
                    <a:pt x="52338" y="13085"/>
                  </a:cubicBezTo>
                  <a:cubicBezTo>
                    <a:pt x="52562" y="11016"/>
                    <a:pt x="52437" y="8898"/>
                    <a:pt x="51615" y="7004"/>
                  </a:cubicBezTo>
                  <a:cubicBezTo>
                    <a:pt x="50817" y="5110"/>
                    <a:pt x="49247" y="3490"/>
                    <a:pt x="47278" y="2917"/>
                  </a:cubicBezTo>
                  <a:cubicBezTo>
                    <a:pt x="44637" y="2144"/>
                    <a:pt x="41721" y="3340"/>
                    <a:pt x="39104" y="2493"/>
                  </a:cubicBezTo>
                  <a:cubicBezTo>
                    <a:pt x="37060" y="1845"/>
                    <a:pt x="35390" y="1"/>
                    <a:pt x="33272" y="75"/>
                  </a:cubicBezTo>
                  <a:cubicBezTo>
                    <a:pt x="31577" y="125"/>
                    <a:pt x="30156" y="1396"/>
                    <a:pt x="29259" y="2817"/>
                  </a:cubicBezTo>
                  <a:cubicBezTo>
                    <a:pt x="28337" y="4237"/>
                    <a:pt x="27739" y="5833"/>
                    <a:pt x="26767" y="7203"/>
                  </a:cubicBezTo>
                  <a:cubicBezTo>
                    <a:pt x="24649" y="10144"/>
                    <a:pt x="20910" y="11565"/>
                    <a:pt x="17296" y="11764"/>
                  </a:cubicBezTo>
                  <a:cubicBezTo>
                    <a:pt x="12187" y="12013"/>
                    <a:pt x="7302" y="9396"/>
                    <a:pt x="2293" y="974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2922750" y="3264975"/>
              <a:ext cx="1015625" cy="898475"/>
            </a:xfrm>
            <a:custGeom>
              <a:rect b="b" l="l" r="r" t="t"/>
              <a:pathLst>
                <a:path extrusionOk="0" fill="none" h="35939" w="40625">
                  <a:moveTo>
                    <a:pt x="20387" y="33422"/>
                  </a:moveTo>
                  <a:cubicBezTo>
                    <a:pt x="19240" y="31901"/>
                    <a:pt x="18443" y="30157"/>
                    <a:pt x="17571" y="28437"/>
                  </a:cubicBezTo>
                  <a:cubicBezTo>
                    <a:pt x="13533" y="20587"/>
                    <a:pt x="7851" y="13683"/>
                    <a:pt x="897" y="8250"/>
                  </a:cubicBezTo>
                  <a:cubicBezTo>
                    <a:pt x="474" y="7926"/>
                    <a:pt x="0" y="7353"/>
                    <a:pt x="324" y="6929"/>
                  </a:cubicBezTo>
                  <a:cubicBezTo>
                    <a:pt x="449" y="6804"/>
                    <a:pt x="623" y="6705"/>
                    <a:pt x="798" y="6680"/>
                  </a:cubicBezTo>
                  <a:cubicBezTo>
                    <a:pt x="2318" y="6231"/>
                    <a:pt x="3888" y="6804"/>
                    <a:pt x="5408" y="7253"/>
                  </a:cubicBezTo>
                  <a:cubicBezTo>
                    <a:pt x="6879" y="7702"/>
                    <a:pt x="8399" y="8050"/>
                    <a:pt x="9944" y="8275"/>
                  </a:cubicBezTo>
                  <a:cubicBezTo>
                    <a:pt x="11215" y="8474"/>
                    <a:pt x="12486" y="8549"/>
                    <a:pt x="13782" y="8499"/>
                  </a:cubicBezTo>
                  <a:cubicBezTo>
                    <a:pt x="15153" y="8350"/>
                    <a:pt x="16549" y="8100"/>
                    <a:pt x="17895" y="7726"/>
                  </a:cubicBezTo>
                  <a:cubicBezTo>
                    <a:pt x="19689" y="7303"/>
                    <a:pt x="21633" y="6754"/>
                    <a:pt x="22730" y="5259"/>
                  </a:cubicBezTo>
                  <a:cubicBezTo>
                    <a:pt x="23427" y="4337"/>
                    <a:pt x="23652" y="3116"/>
                    <a:pt x="24175" y="2069"/>
                  </a:cubicBezTo>
                  <a:cubicBezTo>
                    <a:pt x="24674" y="1022"/>
                    <a:pt x="25646" y="0"/>
                    <a:pt x="26817" y="125"/>
                  </a:cubicBezTo>
                  <a:cubicBezTo>
                    <a:pt x="27241" y="200"/>
                    <a:pt x="27639" y="349"/>
                    <a:pt x="27988" y="574"/>
                  </a:cubicBezTo>
                  <a:cubicBezTo>
                    <a:pt x="29060" y="1197"/>
                    <a:pt x="29982" y="2019"/>
                    <a:pt x="31104" y="2567"/>
                  </a:cubicBezTo>
                  <a:cubicBezTo>
                    <a:pt x="32549" y="3265"/>
                    <a:pt x="34194" y="3440"/>
                    <a:pt x="35789" y="3814"/>
                  </a:cubicBezTo>
                  <a:cubicBezTo>
                    <a:pt x="37359" y="4163"/>
                    <a:pt x="38979" y="4860"/>
                    <a:pt x="39851" y="6206"/>
                  </a:cubicBezTo>
                  <a:cubicBezTo>
                    <a:pt x="40499" y="7228"/>
                    <a:pt x="40624" y="8499"/>
                    <a:pt x="40225" y="9646"/>
                  </a:cubicBezTo>
                  <a:cubicBezTo>
                    <a:pt x="39752" y="10917"/>
                    <a:pt x="38655" y="11839"/>
                    <a:pt x="37484" y="12537"/>
                  </a:cubicBezTo>
                  <a:cubicBezTo>
                    <a:pt x="36337" y="13259"/>
                    <a:pt x="35066" y="13783"/>
                    <a:pt x="33945" y="14555"/>
                  </a:cubicBezTo>
                  <a:cubicBezTo>
                    <a:pt x="30630" y="16898"/>
                    <a:pt x="29284" y="21085"/>
                    <a:pt x="28387" y="25023"/>
                  </a:cubicBezTo>
                  <a:cubicBezTo>
                    <a:pt x="27714" y="27964"/>
                    <a:pt x="27166" y="31004"/>
                    <a:pt x="25795" y="33721"/>
                  </a:cubicBezTo>
                  <a:cubicBezTo>
                    <a:pt x="25346" y="34618"/>
                    <a:pt x="24674" y="35939"/>
                    <a:pt x="23477" y="35864"/>
                  </a:cubicBezTo>
                  <a:cubicBezTo>
                    <a:pt x="22306" y="35789"/>
                    <a:pt x="21085" y="34294"/>
                    <a:pt x="20387" y="33422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3754525" y="3245025"/>
              <a:ext cx="271700" cy="205025"/>
            </a:xfrm>
            <a:custGeom>
              <a:rect b="b" l="l" r="r" t="t"/>
              <a:pathLst>
                <a:path extrusionOk="0" fill="none" h="8201" w="10868">
                  <a:moveTo>
                    <a:pt x="4487" y="300"/>
                  </a:moveTo>
                  <a:cubicBezTo>
                    <a:pt x="5908" y="101"/>
                    <a:pt x="7428" y="1"/>
                    <a:pt x="8624" y="749"/>
                  </a:cubicBezTo>
                  <a:cubicBezTo>
                    <a:pt x="9521" y="1347"/>
                    <a:pt x="10169" y="2269"/>
                    <a:pt x="10468" y="3316"/>
                  </a:cubicBezTo>
                  <a:cubicBezTo>
                    <a:pt x="10743" y="4337"/>
                    <a:pt x="10867" y="5409"/>
                    <a:pt x="10867" y="6481"/>
                  </a:cubicBezTo>
                  <a:cubicBezTo>
                    <a:pt x="10867" y="6954"/>
                    <a:pt x="10867" y="7478"/>
                    <a:pt x="10543" y="7802"/>
                  </a:cubicBezTo>
                  <a:cubicBezTo>
                    <a:pt x="10095" y="8200"/>
                    <a:pt x="9347" y="8026"/>
                    <a:pt x="8923" y="7602"/>
                  </a:cubicBezTo>
                  <a:cubicBezTo>
                    <a:pt x="8500" y="7179"/>
                    <a:pt x="8300" y="6581"/>
                    <a:pt x="8051" y="6057"/>
                  </a:cubicBezTo>
                  <a:cubicBezTo>
                    <a:pt x="7403" y="4786"/>
                    <a:pt x="6356" y="3739"/>
                    <a:pt x="5060" y="3116"/>
                  </a:cubicBezTo>
                  <a:cubicBezTo>
                    <a:pt x="4313" y="2767"/>
                    <a:pt x="499" y="2319"/>
                    <a:pt x="325" y="1571"/>
                  </a:cubicBezTo>
                  <a:cubicBezTo>
                    <a:pt x="1" y="250"/>
                    <a:pt x="3889" y="350"/>
                    <a:pt x="4487" y="30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3120250" y="3427600"/>
              <a:ext cx="636175" cy="529625"/>
            </a:xfrm>
            <a:custGeom>
              <a:rect b="b" l="l" r="r" t="t"/>
              <a:pathLst>
                <a:path extrusionOk="0" fill="none" h="21185" w="25447">
                  <a:moveTo>
                    <a:pt x="7378" y="5085"/>
                  </a:moveTo>
                  <a:cubicBezTo>
                    <a:pt x="9471" y="5159"/>
                    <a:pt x="11639" y="5134"/>
                    <a:pt x="13633" y="4412"/>
                  </a:cubicBezTo>
                  <a:cubicBezTo>
                    <a:pt x="14580" y="4038"/>
                    <a:pt x="15503" y="3564"/>
                    <a:pt x="16375" y="3016"/>
                  </a:cubicBezTo>
                  <a:cubicBezTo>
                    <a:pt x="17098" y="2642"/>
                    <a:pt x="17770" y="2193"/>
                    <a:pt x="18394" y="1670"/>
                  </a:cubicBezTo>
                  <a:cubicBezTo>
                    <a:pt x="19116" y="1047"/>
                    <a:pt x="19764" y="274"/>
                    <a:pt x="20711" y="125"/>
                  </a:cubicBezTo>
                  <a:cubicBezTo>
                    <a:pt x="21484" y="0"/>
                    <a:pt x="22257" y="374"/>
                    <a:pt x="22979" y="748"/>
                  </a:cubicBezTo>
                  <a:cubicBezTo>
                    <a:pt x="23752" y="1172"/>
                    <a:pt x="24599" y="1645"/>
                    <a:pt x="24973" y="2443"/>
                  </a:cubicBezTo>
                  <a:cubicBezTo>
                    <a:pt x="25447" y="3539"/>
                    <a:pt x="24873" y="4810"/>
                    <a:pt x="24076" y="5683"/>
                  </a:cubicBezTo>
                  <a:cubicBezTo>
                    <a:pt x="23278" y="6555"/>
                    <a:pt x="22232" y="7203"/>
                    <a:pt x="21484" y="8125"/>
                  </a:cubicBezTo>
                  <a:cubicBezTo>
                    <a:pt x="20936" y="8873"/>
                    <a:pt x="20462" y="9695"/>
                    <a:pt x="20138" y="10592"/>
                  </a:cubicBezTo>
                  <a:cubicBezTo>
                    <a:pt x="19091" y="12910"/>
                    <a:pt x="18070" y="15253"/>
                    <a:pt x="17397" y="17695"/>
                  </a:cubicBezTo>
                  <a:cubicBezTo>
                    <a:pt x="17247" y="18443"/>
                    <a:pt x="16973" y="19166"/>
                    <a:pt x="16624" y="19864"/>
                  </a:cubicBezTo>
                  <a:cubicBezTo>
                    <a:pt x="16275" y="20537"/>
                    <a:pt x="15602" y="21010"/>
                    <a:pt x="14830" y="21135"/>
                  </a:cubicBezTo>
                  <a:cubicBezTo>
                    <a:pt x="14032" y="21185"/>
                    <a:pt x="13284" y="20686"/>
                    <a:pt x="12786" y="20038"/>
                  </a:cubicBezTo>
                  <a:cubicBezTo>
                    <a:pt x="12362" y="19365"/>
                    <a:pt x="12013" y="18618"/>
                    <a:pt x="11764" y="17845"/>
                  </a:cubicBezTo>
                  <a:cubicBezTo>
                    <a:pt x="10518" y="14605"/>
                    <a:pt x="8574" y="11689"/>
                    <a:pt x="6057" y="9296"/>
                  </a:cubicBezTo>
                  <a:cubicBezTo>
                    <a:pt x="5110" y="8374"/>
                    <a:pt x="4038" y="7527"/>
                    <a:pt x="2767" y="7153"/>
                  </a:cubicBezTo>
                  <a:cubicBezTo>
                    <a:pt x="2094" y="6954"/>
                    <a:pt x="1346" y="6904"/>
                    <a:pt x="773" y="6480"/>
                  </a:cubicBezTo>
                  <a:cubicBezTo>
                    <a:pt x="374" y="6156"/>
                    <a:pt x="1" y="5408"/>
                    <a:pt x="374" y="4935"/>
                  </a:cubicBezTo>
                  <a:cubicBezTo>
                    <a:pt x="748" y="4461"/>
                    <a:pt x="1720" y="4711"/>
                    <a:pt x="2244" y="4761"/>
                  </a:cubicBezTo>
                  <a:cubicBezTo>
                    <a:pt x="3938" y="4910"/>
                    <a:pt x="5658" y="5010"/>
                    <a:pt x="7378" y="508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321500" y="3501750"/>
              <a:ext cx="338350" cy="325875"/>
            </a:xfrm>
            <a:custGeom>
              <a:rect b="b" l="l" r="r" t="t"/>
              <a:pathLst>
                <a:path extrusionOk="0" fill="none" h="13035" w="13534">
                  <a:moveTo>
                    <a:pt x="4935" y="11016"/>
                  </a:moveTo>
                  <a:cubicBezTo>
                    <a:pt x="5085" y="11514"/>
                    <a:pt x="5334" y="12013"/>
                    <a:pt x="5658" y="12436"/>
                  </a:cubicBezTo>
                  <a:cubicBezTo>
                    <a:pt x="6007" y="12860"/>
                    <a:pt x="6580" y="13035"/>
                    <a:pt x="7104" y="12835"/>
                  </a:cubicBezTo>
                  <a:cubicBezTo>
                    <a:pt x="7428" y="12636"/>
                    <a:pt x="7702" y="12312"/>
                    <a:pt x="7826" y="11963"/>
                  </a:cubicBezTo>
                  <a:cubicBezTo>
                    <a:pt x="8524" y="10617"/>
                    <a:pt x="9097" y="9221"/>
                    <a:pt x="9571" y="7776"/>
                  </a:cubicBezTo>
                  <a:cubicBezTo>
                    <a:pt x="9970" y="6580"/>
                    <a:pt x="10344" y="5284"/>
                    <a:pt x="11266" y="4436"/>
                  </a:cubicBezTo>
                  <a:cubicBezTo>
                    <a:pt x="11839" y="3913"/>
                    <a:pt x="12562" y="3589"/>
                    <a:pt x="13010" y="2991"/>
                  </a:cubicBezTo>
                  <a:cubicBezTo>
                    <a:pt x="13434" y="2393"/>
                    <a:pt x="13534" y="1645"/>
                    <a:pt x="13284" y="972"/>
                  </a:cubicBezTo>
                  <a:cubicBezTo>
                    <a:pt x="13135" y="523"/>
                    <a:pt x="12736" y="175"/>
                    <a:pt x="12263" y="75"/>
                  </a:cubicBezTo>
                  <a:cubicBezTo>
                    <a:pt x="11515" y="0"/>
                    <a:pt x="11016" y="798"/>
                    <a:pt x="10543" y="1396"/>
                  </a:cubicBezTo>
                  <a:cubicBezTo>
                    <a:pt x="9646" y="2442"/>
                    <a:pt x="8474" y="3190"/>
                    <a:pt x="7153" y="3489"/>
                  </a:cubicBezTo>
                  <a:cubicBezTo>
                    <a:pt x="5833" y="3813"/>
                    <a:pt x="4462" y="3913"/>
                    <a:pt x="3116" y="3813"/>
                  </a:cubicBezTo>
                  <a:cubicBezTo>
                    <a:pt x="1471" y="3738"/>
                    <a:pt x="1" y="5059"/>
                    <a:pt x="1646" y="6380"/>
                  </a:cubicBezTo>
                  <a:cubicBezTo>
                    <a:pt x="3166" y="7552"/>
                    <a:pt x="4312" y="9172"/>
                    <a:pt x="4935" y="1101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/>
          <p:nvPr>
            <p:ph type="title"/>
          </p:nvPr>
        </p:nvSpPr>
        <p:spPr>
          <a:xfrm>
            <a:off x="71490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rgbClr val="FFC8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09" name="Google Shape;309;p16"/>
          <p:cNvGrpSpPr/>
          <p:nvPr/>
        </p:nvGrpSpPr>
        <p:grpSpPr>
          <a:xfrm>
            <a:off x="7673303" y="97275"/>
            <a:ext cx="1429633" cy="1259877"/>
            <a:chOff x="7984383" y="97270"/>
            <a:chExt cx="1118473" cy="985665"/>
          </a:xfrm>
        </p:grpSpPr>
        <p:sp>
          <p:nvSpPr>
            <p:cNvPr id="310" name="Google Shape;310;p16"/>
            <p:cNvSpPr/>
            <p:nvPr/>
          </p:nvSpPr>
          <p:spPr>
            <a:xfrm rot="10091165">
              <a:off x="8541984" y="200036"/>
              <a:ext cx="479686" cy="842720"/>
            </a:xfrm>
            <a:custGeom>
              <a:rect b="b" l="l" r="r" t="t"/>
              <a:pathLst>
                <a:path extrusionOk="0" fill="none" h="27192" w="15478">
                  <a:moveTo>
                    <a:pt x="274" y="17970"/>
                  </a:moveTo>
                  <a:lnTo>
                    <a:pt x="274" y="18170"/>
                  </a:lnTo>
                  <a:cubicBezTo>
                    <a:pt x="374" y="21260"/>
                    <a:pt x="1844" y="23977"/>
                    <a:pt x="4735" y="25372"/>
                  </a:cubicBezTo>
                  <a:cubicBezTo>
                    <a:pt x="5334" y="25696"/>
                    <a:pt x="5932" y="25995"/>
                    <a:pt x="6555" y="26245"/>
                  </a:cubicBezTo>
                  <a:cubicBezTo>
                    <a:pt x="7303" y="26494"/>
                    <a:pt x="8025" y="26718"/>
                    <a:pt x="8773" y="26893"/>
                  </a:cubicBezTo>
                  <a:cubicBezTo>
                    <a:pt x="9595" y="27092"/>
                    <a:pt x="10443" y="27192"/>
                    <a:pt x="11290" y="27142"/>
                  </a:cubicBezTo>
                  <a:cubicBezTo>
                    <a:pt x="12013" y="27117"/>
                    <a:pt x="12636" y="26618"/>
                    <a:pt x="13060" y="26070"/>
                  </a:cubicBezTo>
                  <a:cubicBezTo>
                    <a:pt x="15477" y="23179"/>
                    <a:pt x="12686" y="18419"/>
                    <a:pt x="12138" y="15403"/>
                  </a:cubicBezTo>
                  <a:cubicBezTo>
                    <a:pt x="11664" y="12886"/>
                    <a:pt x="12212" y="10294"/>
                    <a:pt x="12138" y="7752"/>
                  </a:cubicBezTo>
                  <a:cubicBezTo>
                    <a:pt x="12063" y="5185"/>
                    <a:pt x="11116" y="2344"/>
                    <a:pt x="8798" y="1272"/>
                  </a:cubicBezTo>
                  <a:cubicBezTo>
                    <a:pt x="6081" y="1"/>
                    <a:pt x="2742" y="1895"/>
                    <a:pt x="1371" y="4562"/>
                  </a:cubicBezTo>
                  <a:cubicBezTo>
                    <a:pt x="0" y="7229"/>
                    <a:pt x="50" y="10369"/>
                    <a:pt x="150" y="1336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 rot="10091165">
              <a:off x="8695825" y="352662"/>
              <a:ext cx="257229" cy="529892"/>
            </a:xfrm>
            <a:custGeom>
              <a:rect b="b" l="l" r="r" t="t"/>
              <a:pathLst>
                <a:path extrusionOk="0" fill="none" h="17098" w="8300">
                  <a:moveTo>
                    <a:pt x="499" y="7104"/>
                  </a:moveTo>
                  <a:lnTo>
                    <a:pt x="449" y="7228"/>
                  </a:lnTo>
                  <a:cubicBezTo>
                    <a:pt x="0" y="9397"/>
                    <a:pt x="25" y="11789"/>
                    <a:pt x="1222" y="13634"/>
                  </a:cubicBezTo>
                  <a:cubicBezTo>
                    <a:pt x="2517" y="15652"/>
                    <a:pt x="6281" y="17098"/>
                    <a:pt x="7328" y="14331"/>
                  </a:cubicBezTo>
                  <a:cubicBezTo>
                    <a:pt x="8300" y="11839"/>
                    <a:pt x="6057" y="8649"/>
                    <a:pt x="6555" y="6007"/>
                  </a:cubicBezTo>
                  <a:cubicBezTo>
                    <a:pt x="6754" y="4911"/>
                    <a:pt x="7178" y="3789"/>
                    <a:pt x="6929" y="2668"/>
                  </a:cubicBezTo>
                  <a:cubicBezTo>
                    <a:pt x="6655" y="1372"/>
                    <a:pt x="5433" y="400"/>
                    <a:pt x="4137" y="125"/>
                  </a:cubicBezTo>
                  <a:cubicBezTo>
                    <a:pt x="3440" y="1"/>
                    <a:pt x="2667" y="51"/>
                    <a:pt x="2119" y="499"/>
                  </a:cubicBezTo>
                  <a:cubicBezTo>
                    <a:pt x="1296" y="1197"/>
                    <a:pt x="1346" y="2443"/>
                    <a:pt x="1321" y="3540"/>
                  </a:cubicBezTo>
                  <a:cubicBezTo>
                    <a:pt x="1271" y="4761"/>
                    <a:pt x="997" y="5982"/>
                    <a:pt x="499" y="710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 rot="9985402">
              <a:off x="8052795" y="146941"/>
              <a:ext cx="385435" cy="628745"/>
            </a:xfrm>
            <a:custGeom>
              <a:rect b="b" l="l" r="r" t="t"/>
              <a:pathLst>
                <a:path extrusionOk="0" fill="none" h="20288" w="12437">
                  <a:moveTo>
                    <a:pt x="2617" y="5085"/>
                  </a:moveTo>
                  <a:cubicBezTo>
                    <a:pt x="1820" y="4038"/>
                    <a:pt x="922" y="3066"/>
                    <a:pt x="299" y="1920"/>
                  </a:cubicBezTo>
                  <a:cubicBezTo>
                    <a:pt x="75" y="1596"/>
                    <a:pt x="0" y="1197"/>
                    <a:pt x="50" y="823"/>
                  </a:cubicBezTo>
                  <a:cubicBezTo>
                    <a:pt x="200" y="250"/>
                    <a:pt x="897" y="1"/>
                    <a:pt x="1446" y="125"/>
                  </a:cubicBezTo>
                  <a:cubicBezTo>
                    <a:pt x="1994" y="300"/>
                    <a:pt x="2492" y="599"/>
                    <a:pt x="2891" y="998"/>
                  </a:cubicBezTo>
                  <a:lnTo>
                    <a:pt x="7128" y="4686"/>
                  </a:lnTo>
                  <a:cubicBezTo>
                    <a:pt x="8100" y="5459"/>
                    <a:pt x="8972" y="6331"/>
                    <a:pt x="9770" y="7278"/>
                  </a:cubicBezTo>
                  <a:cubicBezTo>
                    <a:pt x="10443" y="8150"/>
                    <a:pt x="10991" y="9097"/>
                    <a:pt x="11465" y="10094"/>
                  </a:cubicBezTo>
                  <a:cubicBezTo>
                    <a:pt x="11963" y="11017"/>
                    <a:pt x="12262" y="12013"/>
                    <a:pt x="12387" y="13035"/>
                  </a:cubicBezTo>
                  <a:cubicBezTo>
                    <a:pt x="12437" y="14331"/>
                    <a:pt x="12063" y="15602"/>
                    <a:pt x="11290" y="16649"/>
                  </a:cubicBezTo>
                  <a:cubicBezTo>
                    <a:pt x="10542" y="17696"/>
                    <a:pt x="9620" y="18593"/>
                    <a:pt x="8549" y="19341"/>
                  </a:cubicBezTo>
                  <a:cubicBezTo>
                    <a:pt x="8000" y="19764"/>
                    <a:pt x="7377" y="20213"/>
                    <a:pt x="6655" y="20213"/>
                  </a:cubicBezTo>
                  <a:cubicBezTo>
                    <a:pt x="4686" y="20288"/>
                    <a:pt x="5707" y="18543"/>
                    <a:pt x="5907" y="17521"/>
                  </a:cubicBezTo>
                  <a:cubicBezTo>
                    <a:pt x="6181" y="16051"/>
                    <a:pt x="6206" y="14556"/>
                    <a:pt x="6007" y="13085"/>
                  </a:cubicBezTo>
                  <a:cubicBezTo>
                    <a:pt x="5583" y="10169"/>
                    <a:pt x="4411" y="7403"/>
                    <a:pt x="2617" y="508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 rot="9985402">
              <a:off x="8098900" y="253941"/>
              <a:ext cx="246409" cy="437965"/>
            </a:xfrm>
            <a:custGeom>
              <a:rect b="b" l="l" r="r" t="t"/>
              <a:pathLst>
                <a:path extrusionOk="0" fill="none" h="14132" w="7951">
                  <a:moveTo>
                    <a:pt x="624" y="1695"/>
                  </a:moveTo>
                  <a:cubicBezTo>
                    <a:pt x="325" y="1347"/>
                    <a:pt x="1" y="823"/>
                    <a:pt x="325" y="449"/>
                  </a:cubicBezTo>
                  <a:cubicBezTo>
                    <a:pt x="674" y="1"/>
                    <a:pt x="1371" y="449"/>
                    <a:pt x="1745" y="898"/>
                  </a:cubicBezTo>
                  <a:cubicBezTo>
                    <a:pt x="3714" y="3216"/>
                    <a:pt x="5434" y="5758"/>
                    <a:pt x="6904" y="8450"/>
                  </a:cubicBezTo>
                  <a:cubicBezTo>
                    <a:pt x="7378" y="9347"/>
                    <a:pt x="7851" y="10319"/>
                    <a:pt x="7901" y="11316"/>
                  </a:cubicBezTo>
                  <a:cubicBezTo>
                    <a:pt x="7951" y="12487"/>
                    <a:pt x="7153" y="14132"/>
                    <a:pt x="5758" y="13982"/>
                  </a:cubicBezTo>
                  <a:cubicBezTo>
                    <a:pt x="4262" y="13833"/>
                    <a:pt x="4636" y="11714"/>
                    <a:pt x="4487" y="10643"/>
                  </a:cubicBezTo>
                  <a:cubicBezTo>
                    <a:pt x="4038" y="7353"/>
                    <a:pt x="2717" y="4263"/>
                    <a:pt x="624" y="169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 rot="10091165">
              <a:off x="8308270" y="117247"/>
              <a:ext cx="235597" cy="390864"/>
            </a:xfrm>
            <a:custGeom>
              <a:rect b="b" l="l" r="r" t="t"/>
              <a:pathLst>
                <a:path extrusionOk="0" fill="none" h="12612" w="7602">
                  <a:moveTo>
                    <a:pt x="2991" y="2368"/>
                  </a:moveTo>
                  <a:cubicBezTo>
                    <a:pt x="2842" y="1945"/>
                    <a:pt x="2767" y="1471"/>
                    <a:pt x="2767" y="1023"/>
                  </a:cubicBezTo>
                  <a:cubicBezTo>
                    <a:pt x="2767" y="549"/>
                    <a:pt x="3066" y="150"/>
                    <a:pt x="3539" y="26"/>
                  </a:cubicBezTo>
                  <a:cubicBezTo>
                    <a:pt x="3888" y="1"/>
                    <a:pt x="4262" y="125"/>
                    <a:pt x="4536" y="375"/>
                  </a:cubicBezTo>
                  <a:cubicBezTo>
                    <a:pt x="5683" y="1322"/>
                    <a:pt x="6331" y="2717"/>
                    <a:pt x="6829" y="4113"/>
                  </a:cubicBezTo>
                  <a:cubicBezTo>
                    <a:pt x="7253" y="5284"/>
                    <a:pt x="7602" y="6555"/>
                    <a:pt x="7427" y="7777"/>
                  </a:cubicBezTo>
                  <a:cubicBezTo>
                    <a:pt x="7253" y="9023"/>
                    <a:pt x="6406" y="10244"/>
                    <a:pt x="5184" y="10518"/>
                  </a:cubicBezTo>
                  <a:cubicBezTo>
                    <a:pt x="4312" y="10693"/>
                    <a:pt x="3166" y="10468"/>
                    <a:pt x="2667" y="11216"/>
                  </a:cubicBezTo>
                  <a:cubicBezTo>
                    <a:pt x="2543" y="11390"/>
                    <a:pt x="2468" y="11590"/>
                    <a:pt x="2343" y="11764"/>
                  </a:cubicBezTo>
                  <a:cubicBezTo>
                    <a:pt x="1695" y="12612"/>
                    <a:pt x="474" y="11839"/>
                    <a:pt x="275" y="11017"/>
                  </a:cubicBezTo>
                  <a:cubicBezTo>
                    <a:pt x="0" y="10020"/>
                    <a:pt x="823" y="9671"/>
                    <a:pt x="1396" y="9023"/>
                  </a:cubicBezTo>
                  <a:cubicBezTo>
                    <a:pt x="2991" y="7303"/>
                    <a:pt x="3539" y="4611"/>
                    <a:pt x="2991" y="2368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 rot="10091165">
              <a:off x="8359358" y="191489"/>
              <a:ext cx="81105" cy="256454"/>
            </a:xfrm>
            <a:custGeom>
              <a:rect b="b" l="l" r="r" t="t"/>
              <a:pathLst>
                <a:path extrusionOk="0" fill="none" h="8275" w="2617">
                  <a:moveTo>
                    <a:pt x="449" y="1321"/>
                  </a:moveTo>
                  <a:cubicBezTo>
                    <a:pt x="374" y="922"/>
                    <a:pt x="299" y="424"/>
                    <a:pt x="648" y="200"/>
                  </a:cubicBezTo>
                  <a:cubicBezTo>
                    <a:pt x="997" y="0"/>
                    <a:pt x="1421" y="274"/>
                    <a:pt x="1670" y="598"/>
                  </a:cubicBezTo>
                  <a:cubicBezTo>
                    <a:pt x="2094" y="1197"/>
                    <a:pt x="2243" y="1944"/>
                    <a:pt x="2343" y="2667"/>
                  </a:cubicBezTo>
                  <a:cubicBezTo>
                    <a:pt x="2492" y="3564"/>
                    <a:pt x="2617" y="4561"/>
                    <a:pt x="2218" y="5384"/>
                  </a:cubicBezTo>
                  <a:cubicBezTo>
                    <a:pt x="1869" y="6156"/>
                    <a:pt x="0" y="8275"/>
                    <a:pt x="100" y="6306"/>
                  </a:cubicBezTo>
                  <a:cubicBezTo>
                    <a:pt x="224" y="4561"/>
                    <a:pt x="773" y="3116"/>
                    <a:pt x="449" y="132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6"/>
          <p:cNvGrpSpPr/>
          <p:nvPr/>
        </p:nvGrpSpPr>
        <p:grpSpPr>
          <a:xfrm rot="2883374">
            <a:off x="8629755" y="588225"/>
            <a:ext cx="81793" cy="80876"/>
            <a:chOff x="8358237" y="310349"/>
            <a:chExt cx="81793" cy="80876"/>
          </a:xfrm>
        </p:grpSpPr>
        <p:sp>
          <p:nvSpPr>
            <p:cNvPr id="317" name="Google Shape;317;p16"/>
            <p:cNvSpPr/>
            <p:nvPr/>
          </p:nvSpPr>
          <p:spPr>
            <a:xfrm flipH="1" rot="4152291">
              <a:off x="8399115" y="30721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 flipH="1" rot="4152291">
              <a:off x="8356307" y="3507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16"/>
          <p:cNvGrpSpPr/>
          <p:nvPr/>
        </p:nvGrpSpPr>
        <p:grpSpPr>
          <a:xfrm rot="2883374">
            <a:off x="7859205" y="588225"/>
            <a:ext cx="81793" cy="80876"/>
            <a:chOff x="8358237" y="310349"/>
            <a:chExt cx="81793" cy="80876"/>
          </a:xfrm>
        </p:grpSpPr>
        <p:sp>
          <p:nvSpPr>
            <p:cNvPr id="320" name="Google Shape;320;p16"/>
            <p:cNvSpPr/>
            <p:nvPr/>
          </p:nvSpPr>
          <p:spPr>
            <a:xfrm flipH="1" rot="4152291">
              <a:off x="8399115" y="30721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 flipH="1" rot="4152291">
              <a:off x="8356307" y="3507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16"/>
          <p:cNvGrpSpPr/>
          <p:nvPr/>
        </p:nvGrpSpPr>
        <p:grpSpPr>
          <a:xfrm rot="-1197966">
            <a:off x="7521008" y="2920639"/>
            <a:ext cx="2236524" cy="2259755"/>
            <a:chOff x="4361400" y="2912950"/>
            <a:chExt cx="1439300" cy="1454250"/>
          </a:xfrm>
        </p:grpSpPr>
        <p:sp>
          <p:nvSpPr>
            <p:cNvPr id="323" name="Google Shape;323;p16"/>
            <p:cNvSpPr/>
            <p:nvPr/>
          </p:nvSpPr>
          <p:spPr>
            <a:xfrm>
              <a:off x="4749575" y="2912950"/>
              <a:ext cx="1051125" cy="1244275"/>
            </a:xfrm>
            <a:custGeom>
              <a:rect b="b" l="l" r="r" t="t"/>
              <a:pathLst>
                <a:path extrusionOk="0" fill="none" h="49771" w="42045">
                  <a:moveTo>
                    <a:pt x="37135" y="17770"/>
                  </a:moveTo>
                  <a:cubicBezTo>
                    <a:pt x="37210" y="14605"/>
                    <a:pt x="37459" y="11415"/>
                    <a:pt x="36811" y="8324"/>
                  </a:cubicBezTo>
                  <a:cubicBezTo>
                    <a:pt x="36163" y="5234"/>
                    <a:pt x="34444" y="2193"/>
                    <a:pt x="31577" y="823"/>
                  </a:cubicBezTo>
                  <a:cubicBezTo>
                    <a:pt x="30032" y="75"/>
                    <a:pt x="27914" y="0"/>
                    <a:pt x="26693" y="1246"/>
                  </a:cubicBezTo>
                  <a:cubicBezTo>
                    <a:pt x="25770" y="2193"/>
                    <a:pt x="25596" y="3664"/>
                    <a:pt x="25496" y="4985"/>
                  </a:cubicBezTo>
                  <a:cubicBezTo>
                    <a:pt x="25222" y="8299"/>
                    <a:pt x="24948" y="11589"/>
                    <a:pt x="24649" y="14879"/>
                  </a:cubicBezTo>
                  <a:cubicBezTo>
                    <a:pt x="24474" y="17022"/>
                    <a:pt x="24300" y="19216"/>
                    <a:pt x="23552" y="21234"/>
                  </a:cubicBezTo>
                  <a:cubicBezTo>
                    <a:pt x="21658" y="26368"/>
                    <a:pt x="16225" y="29683"/>
                    <a:pt x="10767" y="30107"/>
                  </a:cubicBezTo>
                  <a:cubicBezTo>
                    <a:pt x="8673" y="30256"/>
                    <a:pt x="6480" y="30082"/>
                    <a:pt x="4561" y="30954"/>
                  </a:cubicBezTo>
                  <a:cubicBezTo>
                    <a:pt x="1147" y="32499"/>
                    <a:pt x="0" y="36786"/>
                    <a:pt x="2194" y="39852"/>
                  </a:cubicBezTo>
                  <a:cubicBezTo>
                    <a:pt x="3614" y="41820"/>
                    <a:pt x="6131" y="42743"/>
                    <a:pt x="8524" y="42767"/>
                  </a:cubicBezTo>
                  <a:cubicBezTo>
                    <a:pt x="10941" y="42792"/>
                    <a:pt x="13284" y="41995"/>
                    <a:pt x="15527" y="41098"/>
                  </a:cubicBezTo>
                  <a:cubicBezTo>
                    <a:pt x="17297" y="40375"/>
                    <a:pt x="19066" y="39552"/>
                    <a:pt x="20960" y="39154"/>
                  </a:cubicBezTo>
                  <a:cubicBezTo>
                    <a:pt x="22830" y="38755"/>
                    <a:pt x="24898" y="38830"/>
                    <a:pt x="26568" y="39777"/>
                  </a:cubicBezTo>
                  <a:cubicBezTo>
                    <a:pt x="28811" y="41073"/>
                    <a:pt x="29908" y="43690"/>
                    <a:pt x="31602" y="45659"/>
                  </a:cubicBezTo>
                  <a:cubicBezTo>
                    <a:pt x="32873" y="47179"/>
                    <a:pt x="34518" y="48325"/>
                    <a:pt x="36388" y="49048"/>
                  </a:cubicBezTo>
                  <a:cubicBezTo>
                    <a:pt x="37659" y="49522"/>
                    <a:pt x="39129" y="49771"/>
                    <a:pt x="40350" y="49173"/>
                  </a:cubicBezTo>
                  <a:cubicBezTo>
                    <a:pt x="42045" y="48350"/>
                    <a:pt x="41970" y="46556"/>
                    <a:pt x="41447" y="45060"/>
                  </a:cubicBezTo>
                  <a:cubicBezTo>
                    <a:pt x="40674" y="42917"/>
                    <a:pt x="40051" y="40724"/>
                    <a:pt x="39503" y="38506"/>
                  </a:cubicBezTo>
                  <a:cubicBezTo>
                    <a:pt x="38406" y="34169"/>
                    <a:pt x="37683" y="29708"/>
                    <a:pt x="37359" y="25247"/>
                  </a:cubicBezTo>
                  <a:cubicBezTo>
                    <a:pt x="37160" y="22755"/>
                    <a:pt x="37085" y="20262"/>
                    <a:pt x="37135" y="1777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406900" y="3005775"/>
              <a:ext cx="229950" cy="408125"/>
            </a:xfrm>
            <a:custGeom>
              <a:rect b="b" l="l" r="r" t="t"/>
              <a:pathLst>
                <a:path extrusionOk="0" fill="none" h="16325" w="9198">
                  <a:moveTo>
                    <a:pt x="7303" y="2842"/>
                  </a:moveTo>
                  <a:cubicBezTo>
                    <a:pt x="6705" y="1471"/>
                    <a:pt x="5658" y="1"/>
                    <a:pt x="4138" y="26"/>
                  </a:cubicBezTo>
                  <a:cubicBezTo>
                    <a:pt x="3316" y="75"/>
                    <a:pt x="2568" y="499"/>
                    <a:pt x="2094" y="1197"/>
                  </a:cubicBezTo>
                  <a:cubicBezTo>
                    <a:pt x="1646" y="1870"/>
                    <a:pt x="1347" y="2642"/>
                    <a:pt x="1222" y="3465"/>
                  </a:cubicBezTo>
                  <a:cubicBezTo>
                    <a:pt x="674" y="6431"/>
                    <a:pt x="1272" y="9546"/>
                    <a:pt x="499" y="12462"/>
                  </a:cubicBezTo>
                  <a:cubicBezTo>
                    <a:pt x="300" y="13210"/>
                    <a:pt x="1" y="13982"/>
                    <a:pt x="101" y="14780"/>
                  </a:cubicBezTo>
                  <a:cubicBezTo>
                    <a:pt x="225" y="15552"/>
                    <a:pt x="948" y="16325"/>
                    <a:pt x="1720" y="16101"/>
                  </a:cubicBezTo>
                  <a:cubicBezTo>
                    <a:pt x="2717" y="15802"/>
                    <a:pt x="2817" y="14231"/>
                    <a:pt x="3789" y="13883"/>
                  </a:cubicBezTo>
                  <a:cubicBezTo>
                    <a:pt x="5559" y="13259"/>
                    <a:pt x="5683" y="16101"/>
                    <a:pt x="7029" y="16200"/>
                  </a:cubicBezTo>
                  <a:cubicBezTo>
                    <a:pt x="8499" y="16325"/>
                    <a:pt x="8749" y="13758"/>
                    <a:pt x="8848" y="12811"/>
                  </a:cubicBezTo>
                  <a:cubicBezTo>
                    <a:pt x="9197" y="9421"/>
                    <a:pt x="8674" y="5982"/>
                    <a:pt x="7303" y="284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5461750" y="3070575"/>
              <a:ext cx="124625" cy="229325"/>
            </a:xfrm>
            <a:custGeom>
              <a:rect b="b" l="l" r="r" t="t"/>
              <a:pathLst>
                <a:path extrusionOk="0" fill="none" h="9173" w="4985">
                  <a:moveTo>
                    <a:pt x="997" y="1820"/>
                  </a:moveTo>
                  <a:cubicBezTo>
                    <a:pt x="1072" y="1371"/>
                    <a:pt x="1221" y="948"/>
                    <a:pt x="1470" y="574"/>
                  </a:cubicBezTo>
                  <a:cubicBezTo>
                    <a:pt x="1745" y="200"/>
                    <a:pt x="2193" y="1"/>
                    <a:pt x="2642" y="125"/>
                  </a:cubicBezTo>
                  <a:cubicBezTo>
                    <a:pt x="3190" y="300"/>
                    <a:pt x="3389" y="973"/>
                    <a:pt x="3464" y="1546"/>
                  </a:cubicBezTo>
                  <a:cubicBezTo>
                    <a:pt x="3564" y="2493"/>
                    <a:pt x="3489" y="3465"/>
                    <a:pt x="3813" y="4362"/>
                  </a:cubicBezTo>
                  <a:cubicBezTo>
                    <a:pt x="4037" y="4960"/>
                    <a:pt x="4411" y="5459"/>
                    <a:pt x="4636" y="6057"/>
                  </a:cubicBezTo>
                  <a:cubicBezTo>
                    <a:pt x="4935" y="6780"/>
                    <a:pt x="4985" y="7577"/>
                    <a:pt x="4760" y="8325"/>
                  </a:cubicBezTo>
                  <a:cubicBezTo>
                    <a:pt x="4661" y="8748"/>
                    <a:pt x="4386" y="9172"/>
                    <a:pt x="3963" y="9147"/>
                  </a:cubicBezTo>
                  <a:cubicBezTo>
                    <a:pt x="3265" y="9097"/>
                    <a:pt x="3290" y="7901"/>
                    <a:pt x="2667" y="7652"/>
                  </a:cubicBezTo>
                  <a:cubicBezTo>
                    <a:pt x="1645" y="7228"/>
                    <a:pt x="1495" y="8898"/>
                    <a:pt x="748" y="8898"/>
                  </a:cubicBezTo>
                  <a:cubicBezTo>
                    <a:pt x="0" y="8898"/>
                    <a:pt x="50" y="7652"/>
                    <a:pt x="125" y="7128"/>
                  </a:cubicBezTo>
                  <a:cubicBezTo>
                    <a:pt x="224" y="6480"/>
                    <a:pt x="573" y="5882"/>
                    <a:pt x="673" y="5209"/>
                  </a:cubicBezTo>
                  <a:cubicBezTo>
                    <a:pt x="822" y="4088"/>
                    <a:pt x="798" y="2941"/>
                    <a:pt x="997" y="182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4899100" y="3444425"/>
              <a:ext cx="795075" cy="551425"/>
            </a:xfrm>
            <a:custGeom>
              <a:rect b="b" l="l" r="r" t="t"/>
              <a:pathLst>
                <a:path extrusionOk="0" fill="none" h="22057" w="31803">
                  <a:moveTo>
                    <a:pt x="22307" y="1122"/>
                  </a:moveTo>
                  <a:cubicBezTo>
                    <a:pt x="23054" y="947"/>
                    <a:pt x="23802" y="723"/>
                    <a:pt x="24525" y="424"/>
                  </a:cubicBezTo>
                  <a:cubicBezTo>
                    <a:pt x="24774" y="299"/>
                    <a:pt x="25073" y="299"/>
                    <a:pt x="25322" y="449"/>
                  </a:cubicBezTo>
                  <a:cubicBezTo>
                    <a:pt x="25497" y="598"/>
                    <a:pt x="25522" y="848"/>
                    <a:pt x="25572" y="1072"/>
                  </a:cubicBezTo>
                  <a:cubicBezTo>
                    <a:pt x="25846" y="1919"/>
                    <a:pt x="26793" y="2318"/>
                    <a:pt x="27416" y="2941"/>
                  </a:cubicBezTo>
                  <a:cubicBezTo>
                    <a:pt x="28463" y="3988"/>
                    <a:pt x="28562" y="5608"/>
                    <a:pt x="28712" y="7053"/>
                  </a:cubicBezTo>
                  <a:cubicBezTo>
                    <a:pt x="29160" y="11340"/>
                    <a:pt x="30531" y="15477"/>
                    <a:pt x="31578" y="19639"/>
                  </a:cubicBezTo>
                  <a:cubicBezTo>
                    <a:pt x="31752" y="20113"/>
                    <a:pt x="31802" y="20636"/>
                    <a:pt x="31727" y="21135"/>
                  </a:cubicBezTo>
                  <a:cubicBezTo>
                    <a:pt x="31628" y="21633"/>
                    <a:pt x="31204" y="22032"/>
                    <a:pt x="30706" y="22057"/>
                  </a:cubicBezTo>
                  <a:cubicBezTo>
                    <a:pt x="30257" y="22057"/>
                    <a:pt x="29908" y="21708"/>
                    <a:pt x="29609" y="21384"/>
                  </a:cubicBezTo>
                  <a:cubicBezTo>
                    <a:pt x="27441" y="19141"/>
                    <a:pt x="24849" y="17197"/>
                    <a:pt x="21883" y="16250"/>
                  </a:cubicBezTo>
                  <a:cubicBezTo>
                    <a:pt x="15553" y="14231"/>
                    <a:pt x="8749" y="16973"/>
                    <a:pt x="2119" y="16748"/>
                  </a:cubicBezTo>
                  <a:cubicBezTo>
                    <a:pt x="1621" y="16798"/>
                    <a:pt x="1122" y="16673"/>
                    <a:pt x="699" y="16399"/>
                  </a:cubicBezTo>
                  <a:cubicBezTo>
                    <a:pt x="250" y="16050"/>
                    <a:pt x="1" y="15477"/>
                    <a:pt x="51" y="14904"/>
                  </a:cubicBezTo>
                  <a:cubicBezTo>
                    <a:pt x="76" y="13010"/>
                    <a:pt x="2044" y="11789"/>
                    <a:pt x="3839" y="11215"/>
                  </a:cubicBezTo>
                  <a:cubicBezTo>
                    <a:pt x="8101" y="9919"/>
                    <a:pt x="12961" y="10318"/>
                    <a:pt x="16649" y="7851"/>
                  </a:cubicBezTo>
                  <a:cubicBezTo>
                    <a:pt x="17173" y="7527"/>
                    <a:pt x="17596" y="7103"/>
                    <a:pt x="17945" y="6605"/>
                  </a:cubicBezTo>
                  <a:cubicBezTo>
                    <a:pt x="18369" y="5957"/>
                    <a:pt x="18469" y="5134"/>
                    <a:pt x="18568" y="4362"/>
                  </a:cubicBezTo>
                  <a:cubicBezTo>
                    <a:pt x="18643" y="3714"/>
                    <a:pt x="18743" y="3091"/>
                    <a:pt x="18817" y="2443"/>
                  </a:cubicBezTo>
                  <a:cubicBezTo>
                    <a:pt x="19166" y="0"/>
                    <a:pt x="20712" y="1346"/>
                    <a:pt x="22307" y="11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410650" y="3519800"/>
              <a:ext cx="230550" cy="386950"/>
            </a:xfrm>
            <a:custGeom>
              <a:rect b="b" l="l" r="r" t="t"/>
              <a:pathLst>
                <a:path extrusionOk="0" fill="none" h="15478" w="9222">
                  <a:moveTo>
                    <a:pt x="6430" y="3889"/>
                  </a:moveTo>
                  <a:cubicBezTo>
                    <a:pt x="6206" y="2992"/>
                    <a:pt x="5708" y="1945"/>
                    <a:pt x="4786" y="1895"/>
                  </a:cubicBezTo>
                  <a:cubicBezTo>
                    <a:pt x="4237" y="1870"/>
                    <a:pt x="3689" y="2244"/>
                    <a:pt x="3141" y="2094"/>
                  </a:cubicBezTo>
                  <a:cubicBezTo>
                    <a:pt x="2617" y="1945"/>
                    <a:pt x="2368" y="1397"/>
                    <a:pt x="2119" y="948"/>
                  </a:cubicBezTo>
                  <a:cubicBezTo>
                    <a:pt x="1845" y="474"/>
                    <a:pt x="1371" y="1"/>
                    <a:pt x="873" y="175"/>
                  </a:cubicBezTo>
                  <a:cubicBezTo>
                    <a:pt x="374" y="325"/>
                    <a:pt x="250" y="973"/>
                    <a:pt x="250" y="1521"/>
                  </a:cubicBezTo>
                  <a:cubicBezTo>
                    <a:pt x="175" y="3091"/>
                    <a:pt x="100" y="4686"/>
                    <a:pt x="50" y="6281"/>
                  </a:cubicBezTo>
                  <a:cubicBezTo>
                    <a:pt x="0" y="6655"/>
                    <a:pt x="50" y="7054"/>
                    <a:pt x="175" y="7428"/>
                  </a:cubicBezTo>
                  <a:cubicBezTo>
                    <a:pt x="574" y="8225"/>
                    <a:pt x="1695" y="8300"/>
                    <a:pt x="2518" y="8674"/>
                  </a:cubicBezTo>
                  <a:cubicBezTo>
                    <a:pt x="3789" y="9272"/>
                    <a:pt x="4412" y="10693"/>
                    <a:pt x="5134" y="11914"/>
                  </a:cubicBezTo>
                  <a:cubicBezTo>
                    <a:pt x="5683" y="12761"/>
                    <a:pt x="6655" y="14406"/>
                    <a:pt x="7627" y="14805"/>
                  </a:cubicBezTo>
                  <a:cubicBezTo>
                    <a:pt x="9222" y="15478"/>
                    <a:pt x="8250" y="13384"/>
                    <a:pt x="8001" y="12487"/>
                  </a:cubicBezTo>
                  <a:cubicBezTo>
                    <a:pt x="7303" y="9646"/>
                    <a:pt x="7153" y="6705"/>
                    <a:pt x="6430" y="3889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4973875" y="3724175"/>
              <a:ext cx="390075" cy="119650"/>
            </a:xfrm>
            <a:custGeom>
              <a:rect b="b" l="l" r="r" t="t"/>
              <a:pathLst>
                <a:path extrusionOk="0" fill="none" h="4786" w="15603">
                  <a:moveTo>
                    <a:pt x="1247" y="1895"/>
                  </a:moveTo>
                  <a:cubicBezTo>
                    <a:pt x="823" y="2094"/>
                    <a:pt x="374" y="2368"/>
                    <a:pt x="225" y="2842"/>
                  </a:cubicBezTo>
                  <a:cubicBezTo>
                    <a:pt x="1" y="3564"/>
                    <a:pt x="723" y="4237"/>
                    <a:pt x="1446" y="4437"/>
                  </a:cubicBezTo>
                  <a:cubicBezTo>
                    <a:pt x="2593" y="4786"/>
                    <a:pt x="3789" y="4487"/>
                    <a:pt x="4885" y="3988"/>
                  </a:cubicBezTo>
                  <a:cubicBezTo>
                    <a:pt x="5957" y="3515"/>
                    <a:pt x="6954" y="2867"/>
                    <a:pt x="8051" y="2443"/>
                  </a:cubicBezTo>
                  <a:cubicBezTo>
                    <a:pt x="9322" y="1944"/>
                    <a:pt x="10692" y="1770"/>
                    <a:pt x="12063" y="1920"/>
                  </a:cubicBezTo>
                  <a:cubicBezTo>
                    <a:pt x="12686" y="1994"/>
                    <a:pt x="13309" y="2144"/>
                    <a:pt x="13907" y="1920"/>
                  </a:cubicBezTo>
                  <a:cubicBezTo>
                    <a:pt x="15602" y="1296"/>
                    <a:pt x="14157" y="175"/>
                    <a:pt x="13060" y="75"/>
                  </a:cubicBezTo>
                  <a:cubicBezTo>
                    <a:pt x="11839" y="0"/>
                    <a:pt x="10443" y="449"/>
                    <a:pt x="9197" y="549"/>
                  </a:cubicBezTo>
                  <a:cubicBezTo>
                    <a:pt x="6530" y="773"/>
                    <a:pt x="3764" y="798"/>
                    <a:pt x="1247" y="189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4361400" y="3749725"/>
              <a:ext cx="1193825" cy="617475"/>
            </a:xfrm>
            <a:custGeom>
              <a:rect b="b" l="l" r="r" t="t"/>
              <a:pathLst>
                <a:path extrusionOk="0" fill="none" h="24699" w="47753">
                  <a:moveTo>
                    <a:pt x="3789" y="12237"/>
                  </a:moveTo>
                  <a:cubicBezTo>
                    <a:pt x="4661" y="13284"/>
                    <a:pt x="5857" y="14007"/>
                    <a:pt x="7178" y="14306"/>
                  </a:cubicBezTo>
                  <a:cubicBezTo>
                    <a:pt x="8375" y="14555"/>
                    <a:pt x="9596" y="14455"/>
                    <a:pt x="10817" y="14530"/>
                  </a:cubicBezTo>
                  <a:cubicBezTo>
                    <a:pt x="12013" y="14630"/>
                    <a:pt x="13309" y="14929"/>
                    <a:pt x="14132" y="15801"/>
                  </a:cubicBezTo>
                  <a:cubicBezTo>
                    <a:pt x="15129" y="16898"/>
                    <a:pt x="15228" y="18518"/>
                    <a:pt x="15353" y="19988"/>
                  </a:cubicBezTo>
                  <a:cubicBezTo>
                    <a:pt x="15453" y="21484"/>
                    <a:pt x="15727" y="23104"/>
                    <a:pt x="16898" y="24001"/>
                  </a:cubicBezTo>
                  <a:cubicBezTo>
                    <a:pt x="17870" y="24699"/>
                    <a:pt x="19216" y="24699"/>
                    <a:pt x="20362" y="24350"/>
                  </a:cubicBezTo>
                  <a:cubicBezTo>
                    <a:pt x="21509" y="23976"/>
                    <a:pt x="22531" y="23328"/>
                    <a:pt x="23627" y="22805"/>
                  </a:cubicBezTo>
                  <a:cubicBezTo>
                    <a:pt x="26768" y="21334"/>
                    <a:pt x="30331" y="21060"/>
                    <a:pt x="33821" y="21234"/>
                  </a:cubicBezTo>
                  <a:cubicBezTo>
                    <a:pt x="37285" y="21384"/>
                    <a:pt x="40724" y="21957"/>
                    <a:pt x="44188" y="22057"/>
                  </a:cubicBezTo>
                  <a:cubicBezTo>
                    <a:pt x="45086" y="22082"/>
                    <a:pt x="46033" y="22057"/>
                    <a:pt x="46706" y="21484"/>
                  </a:cubicBezTo>
                  <a:cubicBezTo>
                    <a:pt x="47752" y="20611"/>
                    <a:pt x="47628" y="18991"/>
                    <a:pt x="47179" y="17745"/>
                  </a:cubicBezTo>
                  <a:cubicBezTo>
                    <a:pt x="45759" y="13583"/>
                    <a:pt x="41597" y="10268"/>
                    <a:pt x="37235" y="10667"/>
                  </a:cubicBezTo>
                  <a:cubicBezTo>
                    <a:pt x="35765" y="10792"/>
                    <a:pt x="34369" y="11315"/>
                    <a:pt x="32948" y="11714"/>
                  </a:cubicBezTo>
                  <a:cubicBezTo>
                    <a:pt x="29983" y="12536"/>
                    <a:pt x="26892" y="12835"/>
                    <a:pt x="23802" y="12636"/>
                  </a:cubicBezTo>
                  <a:cubicBezTo>
                    <a:pt x="21883" y="12511"/>
                    <a:pt x="19939" y="12138"/>
                    <a:pt x="18319" y="11116"/>
                  </a:cubicBezTo>
                  <a:cubicBezTo>
                    <a:pt x="15951" y="9571"/>
                    <a:pt x="14680" y="6829"/>
                    <a:pt x="13633" y="4212"/>
                  </a:cubicBezTo>
                  <a:cubicBezTo>
                    <a:pt x="13434" y="3614"/>
                    <a:pt x="13135" y="3041"/>
                    <a:pt x="12761" y="2542"/>
                  </a:cubicBezTo>
                  <a:cubicBezTo>
                    <a:pt x="12337" y="2019"/>
                    <a:pt x="11689" y="1770"/>
                    <a:pt x="11041" y="1870"/>
                  </a:cubicBezTo>
                  <a:cubicBezTo>
                    <a:pt x="10393" y="2019"/>
                    <a:pt x="9945" y="2617"/>
                    <a:pt x="9347" y="2916"/>
                  </a:cubicBezTo>
                  <a:cubicBezTo>
                    <a:pt x="8424" y="3340"/>
                    <a:pt x="7303" y="2941"/>
                    <a:pt x="6456" y="2343"/>
                  </a:cubicBezTo>
                  <a:cubicBezTo>
                    <a:pt x="5633" y="1745"/>
                    <a:pt x="4910" y="947"/>
                    <a:pt x="4013" y="499"/>
                  </a:cubicBezTo>
                  <a:cubicBezTo>
                    <a:pt x="3116" y="25"/>
                    <a:pt x="1820" y="0"/>
                    <a:pt x="1172" y="798"/>
                  </a:cubicBezTo>
                  <a:cubicBezTo>
                    <a:pt x="823" y="1222"/>
                    <a:pt x="125" y="2792"/>
                    <a:pt x="75" y="3315"/>
                  </a:cubicBezTo>
                  <a:cubicBezTo>
                    <a:pt x="1" y="4063"/>
                    <a:pt x="973" y="5384"/>
                    <a:pt x="1247" y="6206"/>
                  </a:cubicBezTo>
                  <a:cubicBezTo>
                    <a:pt x="1969" y="8250"/>
                    <a:pt x="2343" y="10518"/>
                    <a:pt x="3789" y="1223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4378850" y="3779000"/>
              <a:ext cx="395675" cy="320275"/>
            </a:xfrm>
            <a:custGeom>
              <a:rect b="b" l="l" r="r" t="t"/>
              <a:pathLst>
                <a:path extrusionOk="0" fill="none" h="12811" w="15827">
                  <a:moveTo>
                    <a:pt x="2891" y="7951"/>
                  </a:moveTo>
                  <a:cubicBezTo>
                    <a:pt x="3290" y="9023"/>
                    <a:pt x="3764" y="10144"/>
                    <a:pt x="4686" y="10817"/>
                  </a:cubicBezTo>
                  <a:cubicBezTo>
                    <a:pt x="6680" y="12288"/>
                    <a:pt x="9621" y="11041"/>
                    <a:pt x="11963" y="11889"/>
                  </a:cubicBezTo>
                  <a:cubicBezTo>
                    <a:pt x="12811" y="12213"/>
                    <a:pt x="13558" y="12786"/>
                    <a:pt x="14456" y="12811"/>
                  </a:cubicBezTo>
                  <a:cubicBezTo>
                    <a:pt x="14755" y="12811"/>
                    <a:pt x="15029" y="12736"/>
                    <a:pt x="15253" y="12562"/>
                  </a:cubicBezTo>
                  <a:cubicBezTo>
                    <a:pt x="15428" y="12412"/>
                    <a:pt x="15552" y="12188"/>
                    <a:pt x="15602" y="11964"/>
                  </a:cubicBezTo>
                  <a:cubicBezTo>
                    <a:pt x="15826" y="11041"/>
                    <a:pt x="15278" y="10119"/>
                    <a:pt x="14780" y="9322"/>
                  </a:cubicBezTo>
                  <a:cubicBezTo>
                    <a:pt x="13558" y="7378"/>
                    <a:pt x="12337" y="5434"/>
                    <a:pt x="11116" y="3515"/>
                  </a:cubicBezTo>
                  <a:cubicBezTo>
                    <a:pt x="11041" y="3365"/>
                    <a:pt x="10941" y="3266"/>
                    <a:pt x="10842" y="3166"/>
                  </a:cubicBezTo>
                  <a:cubicBezTo>
                    <a:pt x="10443" y="2867"/>
                    <a:pt x="9920" y="2817"/>
                    <a:pt x="9496" y="3066"/>
                  </a:cubicBezTo>
                  <a:cubicBezTo>
                    <a:pt x="9072" y="3241"/>
                    <a:pt x="8698" y="3565"/>
                    <a:pt x="8275" y="3814"/>
                  </a:cubicBezTo>
                  <a:cubicBezTo>
                    <a:pt x="7328" y="4312"/>
                    <a:pt x="6181" y="4312"/>
                    <a:pt x="5234" y="3814"/>
                  </a:cubicBezTo>
                  <a:cubicBezTo>
                    <a:pt x="4711" y="3440"/>
                    <a:pt x="4187" y="3066"/>
                    <a:pt x="3714" y="2642"/>
                  </a:cubicBezTo>
                  <a:cubicBezTo>
                    <a:pt x="0" y="1"/>
                    <a:pt x="2468" y="6755"/>
                    <a:pt x="2891" y="795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4443650" y="3890525"/>
              <a:ext cx="251125" cy="137725"/>
            </a:xfrm>
            <a:custGeom>
              <a:rect b="b" l="l" r="r" t="t"/>
              <a:pathLst>
                <a:path extrusionOk="0" fill="none" h="5509" w="10045">
                  <a:moveTo>
                    <a:pt x="3714" y="4063"/>
                  </a:moveTo>
                  <a:cubicBezTo>
                    <a:pt x="5134" y="4337"/>
                    <a:pt x="6779" y="3739"/>
                    <a:pt x="7926" y="4587"/>
                  </a:cubicBezTo>
                  <a:cubicBezTo>
                    <a:pt x="8399" y="4936"/>
                    <a:pt x="8823" y="5509"/>
                    <a:pt x="9396" y="5484"/>
                  </a:cubicBezTo>
                  <a:cubicBezTo>
                    <a:pt x="9471" y="5459"/>
                    <a:pt x="9546" y="5459"/>
                    <a:pt x="9596" y="5409"/>
                  </a:cubicBezTo>
                  <a:cubicBezTo>
                    <a:pt x="9645" y="5334"/>
                    <a:pt x="9695" y="5260"/>
                    <a:pt x="9720" y="5160"/>
                  </a:cubicBezTo>
                  <a:cubicBezTo>
                    <a:pt x="10044" y="3490"/>
                    <a:pt x="8698" y="1970"/>
                    <a:pt x="7004" y="2044"/>
                  </a:cubicBezTo>
                  <a:cubicBezTo>
                    <a:pt x="6630" y="2069"/>
                    <a:pt x="6281" y="2169"/>
                    <a:pt x="5907" y="2169"/>
                  </a:cubicBezTo>
                  <a:cubicBezTo>
                    <a:pt x="4736" y="2194"/>
                    <a:pt x="2293" y="1"/>
                    <a:pt x="1321" y="749"/>
                  </a:cubicBezTo>
                  <a:cubicBezTo>
                    <a:pt x="0" y="1795"/>
                    <a:pt x="2817" y="3889"/>
                    <a:pt x="3714" y="4063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4774500" y="4068100"/>
              <a:ext cx="275425" cy="238675"/>
            </a:xfrm>
            <a:custGeom>
              <a:rect b="b" l="l" r="r" t="t"/>
              <a:pathLst>
                <a:path extrusionOk="0" fill="none" h="9547" w="11017">
                  <a:moveTo>
                    <a:pt x="997" y="8275"/>
                  </a:moveTo>
                  <a:cubicBezTo>
                    <a:pt x="1396" y="9023"/>
                    <a:pt x="2368" y="9546"/>
                    <a:pt x="3141" y="9147"/>
                  </a:cubicBezTo>
                  <a:cubicBezTo>
                    <a:pt x="3838" y="8799"/>
                    <a:pt x="4013" y="7901"/>
                    <a:pt x="4387" y="7203"/>
                  </a:cubicBezTo>
                  <a:cubicBezTo>
                    <a:pt x="5010" y="6107"/>
                    <a:pt x="6231" y="5484"/>
                    <a:pt x="7502" y="5608"/>
                  </a:cubicBezTo>
                  <a:cubicBezTo>
                    <a:pt x="8025" y="5658"/>
                    <a:pt x="8574" y="5858"/>
                    <a:pt x="9122" y="5783"/>
                  </a:cubicBezTo>
                  <a:cubicBezTo>
                    <a:pt x="10592" y="5583"/>
                    <a:pt x="11016" y="3615"/>
                    <a:pt x="9745" y="2817"/>
                  </a:cubicBezTo>
                  <a:cubicBezTo>
                    <a:pt x="8449" y="2020"/>
                    <a:pt x="6655" y="3266"/>
                    <a:pt x="5259" y="2692"/>
                  </a:cubicBezTo>
                  <a:cubicBezTo>
                    <a:pt x="4785" y="2493"/>
                    <a:pt x="4437" y="2094"/>
                    <a:pt x="3988" y="1870"/>
                  </a:cubicBezTo>
                  <a:cubicBezTo>
                    <a:pt x="324" y="1"/>
                    <a:pt x="0" y="6406"/>
                    <a:pt x="997" y="827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5071700" y="4069975"/>
              <a:ext cx="422450" cy="203775"/>
            </a:xfrm>
            <a:custGeom>
              <a:rect b="b" l="l" r="r" t="t"/>
              <a:pathLst>
                <a:path extrusionOk="0" fill="none" h="8151" w="16898">
                  <a:moveTo>
                    <a:pt x="12462" y="873"/>
                  </a:moveTo>
                  <a:cubicBezTo>
                    <a:pt x="14505" y="1621"/>
                    <a:pt x="16574" y="3141"/>
                    <a:pt x="16773" y="5334"/>
                  </a:cubicBezTo>
                  <a:cubicBezTo>
                    <a:pt x="16898" y="6630"/>
                    <a:pt x="16001" y="8150"/>
                    <a:pt x="14680" y="8150"/>
                  </a:cubicBezTo>
                  <a:cubicBezTo>
                    <a:pt x="13833" y="8150"/>
                    <a:pt x="13085" y="7552"/>
                    <a:pt x="12362" y="7079"/>
                  </a:cubicBezTo>
                  <a:cubicBezTo>
                    <a:pt x="10368" y="5758"/>
                    <a:pt x="7926" y="5284"/>
                    <a:pt x="5583" y="5708"/>
                  </a:cubicBezTo>
                  <a:cubicBezTo>
                    <a:pt x="4835" y="5857"/>
                    <a:pt x="4088" y="6082"/>
                    <a:pt x="3315" y="6107"/>
                  </a:cubicBezTo>
                  <a:cubicBezTo>
                    <a:pt x="2019" y="6107"/>
                    <a:pt x="0" y="4935"/>
                    <a:pt x="648" y="3340"/>
                  </a:cubicBezTo>
                  <a:cubicBezTo>
                    <a:pt x="1047" y="2318"/>
                    <a:pt x="2518" y="2393"/>
                    <a:pt x="3415" y="2269"/>
                  </a:cubicBezTo>
                  <a:cubicBezTo>
                    <a:pt x="5085" y="1994"/>
                    <a:pt x="6106" y="948"/>
                    <a:pt x="7652" y="474"/>
                  </a:cubicBezTo>
                  <a:cubicBezTo>
                    <a:pt x="9222" y="1"/>
                    <a:pt x="10966" y="325"/>
                    <a:pt x="12462" y="873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4799425" y="4150975"/>
              <a:ext cx="135850" cy="112800"/>
            </a:xfrm>
            <a:custGeom>
              <a:rect b="b" l="l" r="r" t="t"/>
              <a:pathLst>
                <a:path extrusionOk="0" fill="none" h="4512" w="5434">
                  <a:moveTo>
                    <a:pt x="1022" y="4512"/>
                  </a:moveTo>
                  <a:cubicBezTo>
                    <a:pt x="1346" y="4512"/>
                    <a:pt x="1620" y="4312"/>
                    <a:pt x="1720" y="4038"/>
                  </a:cubicBezTo>
                  <a:cubicBezTo>
                    <a:pt x="1820" y="3739"/>
                    <a:pt x="1894" y="3465"/>
                    <a:pt x="1919" y="3166"/>
                  </a:cubicBezTo>
                  <a:cubicBezTo>
                    <a:pt x="2218" y="2044"/>
                    <a:pt x="3190" y="1247"/>
                    <a:pt x="4362" y="1222"/>
                  </a:cubicBezTo>
                  <a:cubicBezTo>
                    <a:pt x="4760" y="1222"/>
                    <a:pt x="5334" y="1222"/>
                    <a:pt x="5408" y="798"/>
                  </a:cubicBezTo>
                  <a:cubicBezTo>
                    <a:pt x="5433" y="524"/>
                    <a:pt x="5259" y="275"/>
                    <a:pt x="4985" y="225"/>
                  </a:cubicBezTo>
                  <a:cubicBezTo>
                    <a:pt x="4237" y="1"/>
                    <a:pt x="1570" y="574"/>
                    <a:pt x="947" y="1197"/>
                  </a:cubicBezTo>
                  <a:cubicBezTo>
                    <a:pt x="449" y="1720"/>
                    <a:pt x="0" y="4362"/>
                    <a:pt x="1022" y="451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5157675" y="4131025"/>
              <a:ext cx="285400" cy="89125"/>
            </a:xfrm>
            <a:custGeom>
              <a:rect b="b" l="l" r="r" t="t"/>
              <a:pathLst>
                <a:path extrusionOk="0" fill="none" h="3565" w="11416">
                  <a:moveTo>
                    <a:pt x="275" y="1197"/>
                  </a:moveTo>
                  <a:cubicBezTo>
                    <a:pt x="76" y="1397"/>
                    <a:pt x="1" y="1721"/>
                    <a:pt x="150" y="1970"/>
                  </a:cubicBezTo>
                  <a:cubicBezTo>
                    <a:pt x="1496" y="2169"/>
                    <a:pt x="2817" y="1496"/>
                    <a:pt x="4188" y="1397"/>
                  </a:cubicBezTo>
                  <a:cubicBezTo>
                    <a:pt x="6057" y="1297"/>
                    <a:pt x="7777" y="2294"/>
                    <a:pt x="9471" y="3116"/>
                  </a:cubicBezTo>
                  <a:cubicBezTo>
                    <a:pt x="10045" y="3390"/>
                    <a:pt x="10842" y="3565"/>
                    <a:pt x="11191" y="3042"/>
                  </a:cubicBezTo>
                  <a:cubicBezTo>
                    <a:pt x="11415" y="2693"/>
                    <a:pt x="11241" y="2194"/>
                    <a:pt x="10967" y="1845"/>
                  </a:cubicBezTo>
                  <a:cubicBezTo>
                    <a:pt x="10518" y="1372"/>
                    <a:pt x="9945" y="1023"/>
                    <a:pt x="9297" y="848"/>
                  </a:cubicBezTo>
                  <a:cubicBezTo>
                    <a:pt x="7627" y="275"/>
                    <a:pt x="5858" y="1"/>
                    <a:pt x="4113" y="101"/>
                  </a:cubicBezTo>
                  <a:cubicBezTo>
                    <a:pt x="3041" y="175"/>
                    <a:pt x="1048" y="499"/>
                    <a:pt x="275" y="119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16"/>
          <p:cNvGrpSpPr/>
          <p:nvPr/>
        </p:nvGrpSpPr>
        <p:grpSpPr>
          <a:xfrm rot="2883374">
            <a:off x="8629755" y="4259325"/>
            <a:ext cx="81793" cy="80876"/>
            <a:chOff x="8358237" y="310349"/>
            <a:chExt cx="81793" cy="80876"/>
          </a:xfrm>
        </p:grpSpPr>
        <p:sp>
          <p:nvSpPr>
            <p:cNvPr id="337" name="Google Shape;337;p16"/>
            <p:cNvSpPr/>
            <p:nvPr/>
          </p:nvSpPr>
          <p:spPr>
            <a:xfrm flipH="1" rot="4152291">
              <a:off x="8399115" y="30721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 flipH="1" rot="4152291">
              <a:off x="8356307" y="3507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16"/>
          <p:cNvGrpSpPr/>
          <p:nvPr/>
        </p:nvGrpSpPr>
        <p:grpSpPr>
          <a:xfrm rot="7700748">
            <a:off x="-674402" y="-76786"/>
            <a:ext cx="1533638" cy="1815452"/>
            <a:chOff x="4749575" y="2912950"/>
            <a:chExt cx="1051125" cy="1244275"/>
          </a:xfrm>
        </p:grpSpPr>
        <p:sp>
          <p:nvSpPr>
            <p:cNvPr id="340" name="Google Shape;340;p16"/>
            <p:cNvSpPr/>
            <p:nvPr/>
          </p:nvSpPr>
          <p:spPr>
            <a:xfrm>
              <a:off x="4749575" y="2912950"/>
              <a:ext cx="1051125" cy="1244275"/>
            </a:xfrm>
            <a:custGeom>
              <a:rect b="b" l="l" r="r" t="t"/>
              <a:pathLst>
                <a:path extrusionOk="0" fill="none" h="49771" w="42045">
                  <a:moveTo>
                    <a:pt x="37135" y="17770"/>
                  </a:moveTo>
                  <a:cubicBezTo>
                    <a:pt x="37210" y="14605"/>
                    <a:pt x="37459" y="11415"/>
                    <a:pt x="36811" y="8324"/>
                  </a:cubicBezTo>
                  <a:cubicBezTo>
                    <a:pt x="36163" y="5234"/>
                    <a:pt x="34444" y="2193"/>
                    <a:pt x="31577" y="823"/>
                  </a:cubicBezTo>
                  <a:cubicBezTo>
                    <a:pt x="30032" y="75"/>
                    <a:pt x="27914" y="0"/>
                    <a:pt x="26693" y="1246"/>
                  </a:cubicBezTo>
                  <a:cubicBezTo>
                    <a:pt x="25770" y="2193"/>
                    <a:pt x="25596" y="3664"/>
                    <a:pt x="25496" y="4985"/>
                  </a:cubicBezTo>
                  <a:cubicBezTo>
                    <a:pt x="25222" y="8299"/>
                    <a:pt x="24948" y="11589"/>
                    <a:pt x="24649" y="14879"/>
                  </a:cubicBezTo>
                  <a:cubicBezTo>
                    <a:pt x="24474" y="17022"/>
                    <a:pt x="24300" y="19216"/>
                    <a:pt x="23552" y="21234"/>
                  </a:cubicBezTo>
                  <a:cubicBezTo>
                    <a:pt x="21658" y="26368"/>
                    <a:pt x="16225" y="29683"/>
                    <a:pt x="10767" y="30107"/>
                  </a:cubicBezTo>
                  <a:cubicBezTo>
                    <a:pt x="8673" y="30256"/>
                    <a:pt x="6480" y="30082"/>
                    <a:pt x="4561" y="30954"/>
                  </a:cubicBezTo>
                  <a:cubicBezTo>
                    <a:pt x="1147" y="32499"/>
                    <a:pt x="0" y="36786"/>
                    <a:pt x="2194" y="39852"/>
                  </a:cubicBezTo>
                  <a:cubicBezTo>
                    <a:pt x="3614" y="41820"/>
                    <a:pt x="6131" y="42743"/>
                    <a:pt x="8524" y="42767"/>
                  </a:cubicBezTo>
                  <a:cubicBezTo>
                    <a:pt x="10941" y="42792"/>
                    <a:pt x="13284" y="41995"/>
                    <a:pt x="15527" y="41098"/>
                  </a:cubicBezTo>
                  <a:cubicBezTo>
                    <a:pt x="17297" y="40375"/>
                    <a:pt x="19066" y="39552"/>
                    <a:pt x="20960" y="39154"/>
                  </a:cubicBezTo>
                  <a:cubicBezTo>
                    <a:pt x="22830" y="38755"/>
                    <a:pt x="24898" y="38830"/>
                    <a:pt x="26568" y="39777"/>
                  </a:cubicBezTo>
                  <a:cubicBezTo>
                    <a:pt x="28811" y="41073"/>
                    <a:pt x="29908" y="43690"/>
                    <a:pt x="31602" y="45659"/>
                  </a:cubicBezTo>
                  <a:cubicBezTo>
                    <a:pt x="32873" y="47179"/>
                    <a:pt x="34518" y="48325"/>
                    <a:pt x="36388" y="49048"/>
                  </a:cubicBezTo>
                  <a:cubicBezTo>
                    <a:pt x="37659" y="49522"/>
                    <a:pt x="39129" y="49771"/>
                    <a:pt x="40350" y="49173"/>
                  </a:cubicBezTo>
                  <a:cubicBezTo>
                    <a:pt x="42045" y="48350"/>
                    <a:pt x="41970" y="46556"/>
                    <a:pt x="41447" y="45060"/>
                  </a:cubicBezTo>
                  <a:cubicBezTo>
                    <a:pt x="40674" y="42917"/>
                    <a:pt x="40051" y="40724"/>
                    <a:pt x="39503" y="38506"/>
                  </a:cubicBezTo>
                  <a:cubicBezTo>
                    <a:pt x="38406" y="34169"/>
                    <a:pt x="37683" y="29708"/>
                    <a:pt x="37359" y="25247"/>
                  </a:cubicBezTo>
                  <a:cubicBezTo>
                    <a:pt x="37160" y="22755"/>
                    <a:pt x="37085" y="20262"/>
                    <a:pt x="37135" y="1777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5406900" y="3005775"/>
              <a:ext cx="229950" cy="408125"/>
            </a:xfrm>
            <a:custGeom>
              <a:rect b="b" l="l" r="r" t="t"/>
              <a:pathLst>
                <a:path extrusionOk="0" fill="none" h="16325" w="9198">
                  <a:moveTo>
                    <a:pt x="7303" y="2842"/>
                  </a:moveTo>
                  <a:cubicBezTo>
                    <a:pt x="6705" y="1471"/>
                    <a:pt x="5658" y="1"/>
                    <a:pt x="4138" y="26"/>
                  </a:cubicBezTo>
                  <a:cubicBezTo>
                    <a:pt x="3316" y="75"/>
                    <a:pt x="2568" y="499"/>
                    <a:pt x="2094" y="1197"/>
                  </a:cubicBezTo>
                  <a:cubicBezTo>
                    <a:pt x="1646" y="1870"/>
                    <a:pt x="1347" y="2642"/>
                    <a:pt x="1222" y="3465"/>
                  </a:cubicBezTo>
                  <a:cubicBezTo>
                    <a:pt x="674" y="6431"/>
                    <a:pt x="1272" y="9546"/>
                    <a:pt x="499" y="12462"/>
                  </a:cubicBezTo>
                  <a:cubicBezTo>
                    <a:pt x="300" y="13210"/>
                    <a:pt x="1" y="13982"/>
                    <a:pt x="101" y="14780"/>
                  </a:cubicBezTo>
                  <a:cubicBezTo>
                    <a:pt x="225" y="15552"/>
                    <a:pt x="948" y="16325"/>
                    <a:pt x="1720" y="16101"/>
                  </a:cubicBezTo>
                  <a:cubicBezTo>
                    <a:pt x="2717" y="15802"/>
                    <a:pt x="2817" y="14231"/>
                    <a:pt x="3789" y="13883"/>
                  </a:cubicBezTo>
                  <a:cubicBezTo>
                    <a:pt x="5559" y="13259"/>
                    <a:pt x="5683" y="16101"/>
                    <a:pt x="7029" y="16200"/>
                  </a:cubicBezTo>
                  <a:cubicBezTo>
                    <a:pt x="8499" y="16325"/>
                    <a:pt x="8749" y="13758"/>
                    <a:pt x="8848" y="12811"/>
                  </a:cubicBezTo>
                  <a:cubicBezTo>
                    <a:pt x="9197" y="9421"/>
                    <a:pt x="8674" y="5982"/>
                    <a:pt x="7303" y="284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5461750" y="3070575"/>
              <a:ext cx="124625" cy="229325"/>
            </a:xfrm>
            <a:custGeom>
              <a:rect b="b" l="l" r="r" t="t"/>
              <a:pathLst>
                <a:path extrusionOk="0" fill="none" h="9173" w="4985">
                  <a:moveTo>
                    <a:pt x="997" y="1820"/>
                  </a:moveTo>
                  <a:cubicBezTo>
                    <a:pt x="1072" y="1371"/>
                    <a:pt x="1221" y="948"/>
                    <a:pt x="1470" y="574"/>
                  </a:cubicBezTo>
                  <a:cubicBezTo>
                    <a:pt x="1745" y="200"/>
                    <a:pt x="2193" y="1"/>
                    <a:pt x="2642" y="125"/>
                  </a:cubicBezTo>
                  <a:cubicBezTo>
                    <a:pt x="3190" y="300"/>
                    <a:pt x="3389" y="973"/>
                    <a:pt x="3464" y="1546"/>
                  </a:cubicBezTo>
                  <a:cubicBezTo>
                    <a:pt x="3564" y="2493"/>
                    <a:pt x="3489" y="3465"/>
                    <a:pt x="3813" y="4362"/>
                  </a:cubicBezTo>
                  <a:cubicBezTo>
                    <a:pt x="4037" y="4960"/>
                    <a:pt x="4411" y="5459"/>
                    <a:pt x="4636" y="6057"/>
                  </a:cubicBezTo>
                  <a:cubicBezTo>
                    <a:pt x="4935" y="6780"/>
                    <a:pt x="4985" y="7577"/>
                    <a:pt x="4760" y="8325"/>
                  </a:cubicBezTo>
                  <a:cubicBezTo>
                    <a:pt x="4661" y="8748"/>
                    <a:pt x="4386" y="9172"/>
                    <a:pt x="3963" y="9147"/>
                  </a:cubicBezTo>
                  <a:cubicBezTo>
                    <a:pt x="3265" y="9097"/>
                    <a:pt x="3290" y="7901"/>
                    <a:pt x="2667" y="7652"/>
                  </a:cubicBezTo>
                  <a:cubicBezTo>
                    <a:pt x="1645" y="7228"/>
                    <a:pt x="1495" y="8898"/>
                    <a:pt x="748" y="8898"/>
                  </a:cubicBezTo>
                  <a:cubicBezTo>
                    <a:pt x="0" y="8898"/>
                    <a:pt x="50" y="7652"/>
                    <a:pt x="125" y="7128"/>
                  </a:cubicBezTo>
                  <a:cubicBezTo>
                    <a:pt x="224" y="6480"/>
                    <a:pt x="573" y="5882"/>
                    <a:pt x="673" y="5209"/>
                  </a:cubicBezTo>
                  <a:cubicBezTo>
                    <a:pt x="822" y="4088"/>
                    <a:pt x="798" y="2941"/>
                    <a:pt x="997" y="182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4899100" y="3444425"/>
              <a:ext cx="795075" cy="551425"/>
            </a:xfrm>
            <a:custGeom>
              <a:rect b="b" l="l" r="r" t="t"/>
              <a:pathLst>
                <a:path extrusionOk="0" fill="none" h="22057" w="31803">
                  <a:moveTo>
                    <a:pt x="22307" y="1122"/>
                  </a:moveTo>
                  <a:cubicBezTo>
                    <a:pt x="23054" y="947"/>
                    <a:pt x="23802" y="723"/>
                    <a:pt x="24525" y="424"/>
                  </a:cubicBezTo>
                  <a:cubicBezTo>
                    <a:pt x="24774" y="299"/>
                    <a:pt x="25073" y="299"/>
                    <a:pt x="25322" y="449"/>
                  </a:cubicBezTo>
                  <a:cubicBezTo>
                    <a:pt x="25497" y="598"/>
                    <a:pt x="25522" y="848"/>
                    <a:pt x="25572" y="1072"/>
                  </a:cubicBezTo>
                  <a:cubicBezTo>
                    <a:pt x="25846" y="1919"/>
                    <a:pt x="26793" y="2318"/>
                    <a:pt x="27416" y="2941"/>
                  </a:cubicBezTo>
                  <a:cubicBezTo>
                    <a:pt x="28463" y="3988"/>
                    <a:pt x="28562" y="5608"/>
                    <a:pt x="28712" y="7053"/>
                  </a:cubicBezTo>
                  <a:cubicBezTo>
                    <a:pt x="29160" y="11340"/>
                    <a:pt x="30531" y="15477"/>
                    <a:pt x="31578" y="19639"/>
                  </a:cubicBezTo>
                  <a:cubicBezTo>
                    <a:pt x="31752" y="20113"/>
                    <a:pt x="31802" y="20636"/>
                    <a:pt x="31727" y="21135"/>
                  </a:cubicBezTo>
                  <a:cubicBezTo>
                    <a:pt x="31628" y="21633"/>
                    <a:pt x="31204" y="22032"/>
                    <a:pt x="30706" y="22057"/>
                  </a:cubicBezTo>
                  <a:cubicBezTo>
                    <a:pt x="30257" y="22057"/>
                    <a:pt x="29908" y="21708"/>
                    <a:pt x="29609" y="21384"/>
                  </a:cubicBezTo>
                  <a:cubicBezTo>
                    <a:pt x="27441" y="19141"/>
                    <a:pt x="24849" y="17197"/>
                    <a:pt x="21883" y="16250"/>
                  </a:cubicBezTo>
                  <a:cubicBezTo>
                    <a:pt x="15553" y="14231"/>
                    <a:pt x="8749" y="16973"/>
                    <a:pt x="2119" y="16748"/>
                  </a:cubicBezTo>
                  <a:cubicBezTo>
                    <a:pt x="1621" y="16798"/>
                    <a:pt x="1122" y="16673"/>
                    <a:pt x="699" y="16399"/>
                  </a:cubicBezTo>
                  <a:cubicBezTo>
                    <a:pt x="250" y="16050"/>
                    <a:pt x="1" y="15477"/>
                    <a:pt x="51" y="14904"/>
                  </a:cubicBezTo>
                  <a:cubicBezTo>
                    <a:pt x="76" y="13010"/>
                    <a:pt x="2044" y="11789"/>
                    <a:pt x="3839" y="11215"/>
                  </a:cubicBezTo>
                  <a:cubicBezTo>
                    <a:pt x="8101" y="9919"/>
                    <a:pt x="12961" y="10318"/>
                    <a:pt x="16649" y="7851"/>
                  </a:cubicBezTo>
                  <a:cubicBezTo>
                    <a:pt x="17173" y="7527"/>
                    <a:pt x="17596" y="7103"/>
                    <a:pt x="17945" y="6605"/>
                  </a:cubicBezTo>
                  <a:cubicBezTo>
                    <a:pt x="18369" y="5957"/>
                    <a:pt x="18469" y="5134"/>
                    <a:pt x="18568" y="4362"/>
                  </a:cubicBezTo>
                  <a:cubicBezTo>
                    <a:pt x="18643" y="3714"/>
                    <a:pt x="18743" y="3091"/>
                    <a:pt x="18817" y="2443"/>
                  </a:cubicBezTo>
                  <a:cubicBezTo>
                    <a:pt x="19166" y="0"/>
                    <a:pt x="20712" y="1346"/>
                    <a:pt x="22307" y="11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5410650" y="3519800"/>
              <a:ext cx="230550" cy="386950"/>
            </a:xfrm>
            <a:custGeom>
              <a:rect b="b" l="l" r="r" t="t"/>
              <a:pathLst>
                <a:path extrusionOk="0" fill="none" h="15478" w="9222">
                  <a:moveTo>
                    <a:pt x="6430" y="3889"/>
                  </a:moveTo>
                  <a:cubicBezTo>
                    <a:pt x="6206" y="2992"/>
                    <a:pt x="5708" y="1945"/>
                    <a:pt x="4786" y="1895"/>
                  </a:cubicBezTo>
                  <a:cubicBezTo>
                    <a:pt x="4237" y="1870"/>
                    <a:pt x="3689" y="2244"/>
                    <a:pt x="3141" y="2094"/>
                  </a:cubicBezTo>
                  <a:cubicBezTo>
                    <a:pt x="2617" y="1945"/>
                    <a:pt x="2368" y="1397"/>
                    <a:pt x="2119" y="948"/>
                  </a:cubicBezTo>
                  <a:cubicBezTo>
                    <a:pt x="1845" y="474"/>
                    <a:pt x="1371" y="1"/>
                    <a:pt x="873" y="175"/>
                  </a:cubicBezTo>
                  <a:cubicBezTo>
                    <a:pt x="374" y="325"/>
                    <a:pt x="250" y="973"/>
                    <a:pt x="250" y="1521"/>
                  </a:cubicBezTo>
                  <a:cubicBezTo>
                    <a:pt x="175" y="3091"/>
                    <a:pt x="100" y="4686"/>
                    <a:pt x="50" y="6281"/>
                  </a:cubicBezTo>
                  <a:cubicBezTo>
                    <a:pt x="0" y="6655"/>
                    <a:pt x="50" y="7054"/>
                    <a:pt x="175" y="7428"/>
                  </a:cubicBezTo>
                  <a:cubicBezTo>
                    <a:pt x="574" y="8225"/>
                    <a:pt x="1695" y="8300"/>
                    <a:pt x="2518" y="8674"/>
                  </a:cubicBezTo>
                  <a:cubicBezTo>
                    <a:pt x="3789" y="9272"/>
                    <a:pt x="4412" y="10693"/>
                    <a:pt x="5134" y="11914"/>
                  </a:cubicBezTo>
                  <a:cubicBezTo>
                    <a:pt x="5683" y="12761"/>
                    <a:pt x="6655" y="14406"/>
                    <a:pt x="7627" y="14805"/>
                  </a:cubicBezTo>
                  <a:cubicBezTo>
                    <a:pt x="9222" y="15478"/>
                    <a:pt x="8250" y="13384"/>
                    <a:pt x="8001" y="12487"/>
                  </a:cubicBezTo>
                  <a:cubicBezTo>
                    <a:pt x="7303" y="9646"/>
                    <a:pt x="7153" y="6705"/>
                    <a:pt x="6430" y="3889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4973875" y="3724175"/>
              <a:ext cx="390075" cy="119650"/>
            </a:xfrm>
            <a:custGeom>
              <a:rect b="b" l="l" r="r" t="t"/>
              <a:pathLst>
                <a:path extrusionOk="0" fill="none" h="4786" w="15603">
                  <a:moveTo>
                    <a:pt x="1247" y="1895"/>
                  </a:moveTo>
                  <a:cubicBezTo>
                    <a:pt x="823" y="2094"/>
                    <a:pt x="374" y="2368"/>
                    <a:pt x="225" y="2842"/>
                  </a:cubicBezTo>
                  <a:cubicBezTo>
                    <a:pt x="1" y="3564"/>
                    <a:pt x="723" y="4237"/>
                    <a:pt x="1446" y="4437"/>
                  </a:cubicBezTo>
                  <a:cubicBezTo>
                    <a:pt x="2593" y="4786"/>
                    <a:pt x="3789" y="4487"/>
                    <a:pt x="4885" y="3988"/>
                  </a:cubicBezTo>
                  <a:cubicBezTo>
                    <a:pt x="5957" y="3515"/>
                    <a:pt x="6954" y="2867"/>
                    <a:pt x="8051" y="2443"/>
                  </a:cubicBezTo>
                  <a:cubicBezTo>
                    <a:pt x="9322" y="1944"/>
                    <a:pt x="10692" y="1770"/>
                    <a:pt x="12063" y="1920"/>
                  </a:cubicBezTo>
                  <a:cubicBezTo>
                    <a:pt x="12686" y="1994"/>
                    <a:pt x="13309" y="2144"/>
                    <a:pt x="13907" y="1920"/>
                  </a:cubicBezTo>
                  <a:cubicBezTo>
                    <a:pt x="15602" y="1296"/>
                    <a:pt x="14157" y="175"/>
                    <a:pt x="13060" y="75"/>
                  </a:cubicBezTo>
                  <a:cubicBezTo>
                    <a:pt x="11839" y="0"/>
                    <a:pt x="10443" y="449"/>
                    <a:pt x="9197" y="549"/>
                  </a:cubicBezTo>
                  <a:cubicBezTo>
                    <a:pt x="6530" y="773"/>
                    <a:pt x="3764" y="798"/>
                    <a:pt x="1247" y="189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16"/>
          <p:cNvSpPr/>
          <p:nvPr/>
        </p:nvSpPr>
        <p:spPr>
          <a:xfrm rot="10581265">
            <a:off x="-493669" y="1569524"/>
            <a:ext cx="1075427" cy="681564"/>
          </a:xfrm>
          <a:custGeom>
            <a:rect b="b" l="l" r="r" t="t"/>
            <a:pathLst>
              <a:path extrusionOk="0" fill="none" h="20961" w="33074">
                <a:moveTo>
                  <a:pt x="20213" y="19515"/>
                </a:moveTo>
                <a:cubicBezTo>
                  <a:pt x="17322" y="18369"/>
                  <a:pt x="14730" y="16549"/>
                  <a:pt x="12188" y="14730"/>
                </a:cubicBezTo>
                <a:lnTo>
                  <a:pt x="7054" y="11091"/>
                </a:lnTo>
                <a:lnTo>
                  <a:pt x="1970" y="7453"/>
                </a:lnTo>
                <a:cubicBezTo>
                  <a:pt x="1621" y="7228"/>
                  <a:pt x="1322" y="6954"/>
                  <a:pt x="1048" y="6655"/>
                </a:cubicBezTo>
                <a:cubicBezTo>
                  <a:pt x="1" y="5384"/>
                  <a:pt x="549" y="3315"/>
                  <a:pt x="1795" y="2244"/>
                </a:cubicBezTo>
                <a:cubicBezTo>
                  <a:pt x="3041" y="1172"/>
                  <a:pt x="4736" y="798"/>
                  <a:pt x="6356" y="524"/>
                </a:cubicBezTo>
                <a:cubicBezTo>
                  <a:pt x="7926" y="250"/>
                  <a:pt x="9471" y="1"/>
                  <a:pt x="11042" y="200"/>
                </a:cubicBezTo>
                <a:cubicBezTo>
                  <a:pt x="12063" y="350"/>
                  <a:pt x="13060" y="624"/>
                  <a:pt x="14057" y="998"/>
                </a:cubicBezTo>
                <a:cubicBezTo>
                  <a:pt x="16375" y="1820"/>
                  <a:pt x="18693" y="2867"/>
                  <a:pt x="20587" y="4487"/>
                </a:cubicBezTo>
                <a:cubicBezTo>
                  <a:pt x="21534" y="5309"/>
                  <a:pt x="22381" y="6256"/>
                  <a:pt x="23279" y="7104"/>
                </a:cubicBezTo>
                <a:cubicBezTo>
                  <a:pt x="25198" y="8898"/>
                  <a:pt x="27466" y="10269"/>
                  <a:pt x="29509" y="11939"/>
                </a:cubicBezTo>
                <a:cubicBezTo>
                  <a:pt x="31179" y="13309"/>
                  <a:pt x="32749" y="15054"/>
                  <a:pt x="32974" y="17197"/>
                </a:cubicBezTo>
                <a:cubicBezTo>
                  <a:pt x="33073" y="17870"/>
                  <a:pt x="32949" y="18543"/>
                  <a:pt x="32650" y="19166"/>
                </a:cubicBezTo>
                <a:cubicBezTo>
                  <a:pt x="31653" y="20961"/>
                  <a:pt x="29160" y="20363"/>
                  <a:pt x="27466" y="20587"/>
                </a:cubicBezTo>
                <a:cubicBezTo>
                  <a:pt x="24998" y="20861"/>
                  <a:pt x="22506" y="20487"/>
                  <a:pt x="20213" y="19515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6"/>
          <p:cNvSpPr/>
          <p:nvPr/>
        </p:nvSpPr>
        <p:spPr>
          <a:xfrm rot="10581265">
            <a:off x="-367334" y="1657131"/>
            <a:ext cx="844468" cy="502467"/>
          </a:xfrm>
          <a:custGeom>
            <a:rect b="b" l="l" r="r" t="t"/>
            <a:pathLst>
              <a:path extrusionOk="0" fill="none" h="15453" w="25971">
                <a:moveTo>
                  <a:pt x="101" y="2692"/>
                </a:moveTo>
                <a:cubicBezTo>
                  <a:pt x="150" y="3340"/>
                  <a:pt x="474" y="3963"/>
                  <a:pt x="973" y="4386"/>
                </a:cubicBezTo>
                <a:cubicBezTo>
                  <a:pt x="1496" y="4885"/>
                  <a:pt x="2219" y="5109"/>
                  <a:pt x="2892" y="5333"/>
                </a:cubicBezTo>
                <a:cubicBezTo>
                  <a:pt x="5484" y="6256"/>
                  <a:pt x="7901" y="7577"/>
                  <a:pt x="10070" y="9271"/>
                </a:cubicBezTo>
                <a:cubicBezTo>
                  <a:pt x="11291" y="10193"/>
                  <a:pt x="12412" y="11215"/>
                  <a:pt x="13683" y="12038"/>
                </a:cubicBezTo>
                <a:cubicBezTo>
                  <a:pt x="15902" y="13458"/>
                  <a:pt x="18444" y="14181"/>
                  <a:pt x="20961" y="14879"/>
                </a:cubicBezTo>
                <a:cubicBezTo>
                  <a:pt x="21958" y="15178"/>
                  <a:pt x="22980" y="15452"/>
                  <a:pt x="24001" y="15253"/>
                </a:cubicBezTo>
                <a:cubicBezTo>
                  <a:pt x="25023" y="15053"/>
                  <a:pt x="25970" y="14181"/>
                  <a:pt x="25920" y="13159"/>
                </a:cubicBezTo>
                <a:cubicBezTo>
                  <a:pt x="25871" y="12287"/>
                  <a:pt x="25148" y="11614"/>
                  <a:pt x="24425" y="11165"/>
                </a:cubicBezTo>
                <a:cubicBezTo>
                  <a:pt x="23254" y="10443"/>
                  <a:pt x="21933" y="10044"/>
                  <a:pt x="20737" y="9346"/>
                </a:cubicBezTo>
                <a:cubicBezTo>
                  <a:pt x="19690" y="8648"/>
                  <a:pt x="18718" y="7826"/>
                  <a:pt x="17821" y="6929"/>
                </a:cubicBezTo>
                <a:cubicBezTo>
                  <a:pt x="14606" y="3938"/>
                  <a:pt x="10992" y="1072"/>
                  <a:pt x="6680" y="224"/>
                </a:cubicBezTo>
                <a:cubicBezTo>
                  <a:pt x="5783" y="0"/>
                  <a:pt x="4811" y="0"/>
                  <a:pt x="3914" y="274"/>
                </a:cubicBezTo>
                <a:cubicBezTo>
                  <a:pt x="2967" y="573"/>
                  <a:pt x="2269" y="1271"/>
                  <a:pt x="1272" y="1296"/>
                </a:cubicBezTo>
                <a:cubicBezTo>
                  <a:pt x="425" y="1346"/>
                  <a:pt x="1" y="1745"/>
                  <a:pt x="101" y="2692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6"/>
          <p:cNvSpPr/>
          <p:nvPr/>
        </p:nvSpPr>
        <p:spPr>
          <a:xfrm rot="10581265">
            <a:off x="-185374" y="1756153"/>
            <a:ext cx="554329" cy="366323"/>
          </a:xfrm>
          <a:custGeom>
            <a:rect b="b" l="l" r="r" t="t"/>
            <a:pathLst>
              <a:path extrusionOk="0" fill="none" h="11266" w="17048">
                <a:moveTo>
                  <a:pt x="0" y="2019"/>
                </a:moveTo>
                <a:cubicBezTo>
                  <a:pt x="0" y="2468"/>
                  <a:pt x="399" y="2842"/>
                  <a:pt x="823" y="3016"/>
                </a:cubicBezTo>
                <a:cubicBezTo>
                  <a:pt x="1546" y="3340"/>
                  <a:pt x="2343" y="3440"/>
                  <a:pt x="3116" y="3590"/>
                </a:cubicBezTo>
                <a:cubicBezTo>
                  <a:pt x="4910" y="3963"/>
                  <a:pt x="6580" y="4861"/>
                  <a:pt x="7926" y="6132"/>
                </a:cubicBezTo>
                <a:cubicBezTo>
                  <a:pt x="8574" y="6755"/>
                  <a:pt x="9122" y="7428"/>
                  <a:pt x="9770" y="8076"/>
                </a:cubicBezTo>
                <a:cubicBezTo>
                  <a:pt x="11290" y="9571"/>
                  <a:pt x="13234" y="10643"/>
                  <a:pt x="15328" y="11141"/>
                </a:cubicBezTo>
                <a:cubicBezTo>
                  <a:pt x="15677" y="11241"/>
                  <a:pt x="16051" y="11266"/>
                  <a:pt x="16424" y="11166"/>
                </a:cubicBezTo>
                <a:cubicBezTo>
                  <a:pt x="16798" y="11066"/>
                  <a:pt x="17048" y="10742"/>
                  <a:pt x="17023" y="10344"/>
                </a:cubicBezTo>
                <a:cubicBezTo>
                  <a:pt x="16973" y="10144"/>
                  <a:pt x="16848" y="9945"/>
                  <a:pt x="16674" y="9795"/>
                </a:cubicBezTo>
                <a:cubicBezTo>
                  <a:pt x="15303" y="8425"/>
                  <a:pt x="13259" y="7951"/>
                  <a:pt x="11614" y="6929"/>
                </a:cubicBezTo>
                <a:cubicBezTo>
                  <a:pt x="10792" y="6356"/>
                  <a:pt x="9994" y="5733"/>
                  <a:pt x="9247" y="5060"/>
                </a:cubicBezTo>
                <a:cubicBezTo>
                  <a:pt x="7701" y="3889"/>
                  <a:pt x="6007" y="2917"/>
                  <a:pt x="4212" y="2169"/>
                </a:cubicBezTo>
                <a:cubicBezTo>
                  <a:pt x="3440" y="1845"/>
                  <a:pt x="25" y="1"/>
                  <a:pt x="0" y="2019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/>
          <p:nvPr>
            <p:ph type="title"/>
          </p:nvPr>
        </p:nvSpPr>
        <p:spPr>
          <a:xfrm>
            <a:off x="71490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rgbClr val="FFC8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51" name="Google Shape;351;p17"/>
          <p:cNvGrpSpPr/>
          <p:nvPr/>
        </p:nvGrpSpPr>
        <p:grpSpPr>
          <a:xfrm rot="-5400000">
            <a:off x="8337493" y="117004"/>
            <a:ext cx="1587110" cy="1404279"/>
            <a:chOff x="2778200" y="3118550"/>
            <a:chExt cx="1314050" cy="1162675"/>
          </a:xfrm>
        </p:grpSpPr>
        <p:sp>
          <p:nvSpPr>
            <p:cNvPr id="352" name="Google Shape;352;p17"/>
            <p:cNvSpPr/>
            <p:nvPr/>
          </p:nvSpPr>
          <p:spPr>
            <a:xfrm>
              <a:off x="2778200" y="3118550"/>
              <a:ext cx="1314050" cy="1162675"/>
            </a:xfrm>
            <a:custGeom>
              <a:rect b="b" l="l" r="r" t="t"/>
              <a:pathLst>
                <a:path extrusionOk="0" fill="none" h="46507" w="52562">
                  <a:moveTo>
                    <a:pt x="2293" y="9745"/>
                  </a:moveTo>
                  <a:cubicBezTo>
                    <a:pt x="1720" y="9770"/>
                    <a:pt x="1097" y="9895"/>
                    <a:pt x="698" y="10294"/>
                  </a:cubicBezTo>
                  <a:cubicBezTo>
                    <a:pt x="0" y="10992"/>
                    <a:pt x="224" y="12188"/>
                    <a:pt x="723" y="13060"/>
                  </a:cubicBezTo>
                  <a:cubicBezTo>
                    <a:pt x="2193" y="15627"/>
                    <a:pt x="5259" y="16724"/>
                    <a:pt x="7701" y="18369"/>
                  </a:cubicBezTo>
                  <a:cubicBezTo>
                    <a:pt x="10717" y="20412"/>
                    <a:pt x="12910" y="23403"/>
                    <a:pt x="15028" y="26344"/>
                  </a:cubicBezTo>
                  <a:cubicBezTo>
                    <a:pt x="18617" y="31304"/>
                    <a:pt x="22206" y="36238"/>
                    <a:pt x="25297" y="41522"/>
                  </a:cubicBezTo>
                  <a:cubicBezTo>
                    <a:pt x="26019" y="42793"/>
                    <a:pt x="26767" y="44114"/>
                    <a:pt x="27889" y="45061"/>
                  </a:cubicBezTo>
                  <a:cubicBezTo>
                    <a:pt x="29010" y="46008"/>
                    <a:pt x="30630" y="46506"/>
                    <a:pt x="31976" y="45908"/>
                  </a:cubicBezTo>
                  <a:cubicBezTo>
                    <a:pt x="33147" y="45360"/>
                    <a:pt x="33820" y="44139"/>
                    <a:pt x="34368" y="42967"/>
                  </a:cubicBezTo>
                  <a:cubicBezTo>
                    <a:pt x="36238" y="39005"/>
                    <a:pt x="37608" y="34793"/>
                    <a:pt x="39478" y="30830"/>
                  </a:cubicBezTo>
                  <a:cubicBezTo>
                    <a:pt x="41372" y="26842"/>
                    <a:pt x="43839" y="23029"/>
                    <a:pt x="47428" y="20487"/>
                  </a:cubicBezTo>
                  <a:cubicBezTo>
                    <a:pt x="48450" y="19789"/>
                    <a:pt x="49546" y="19166"/>
                    <a:pt x="50394" y="18244"/>
                  </a:cubicBezTo>
                  <a:cubicBezTo>
                    <a:pt x="51665" y="16873"/>
                    <a:pt x="52163" y="14929"/>
                    <a:pt x="52338" y="13085"/>
                  </a:cubicBezTo>
                  <a:cubicBezTo>
                    <a:pt x="52562" y="11016"/>
                    <a:pt x="52437" y="8898"/>
                    <a:pt x="51615" y="7004"/>
                  </a:cubicBezTo>
                  <a:cubicBezTo>
                    <a:pt x="50817" y="5110"/>
                    <a:pt x="49247" y="3490"/>
                    <a:pt x="47278" y="2917"/>
                  </a:cubicBezTo>
                  <a:cubicBezTo>
                    <a:pt x="44637" y="2144"/>
                    <a:pt x="41721" y="3340"/>
                    <a:pt x="39104" y="2493"/>
                  </a:cubicBezTo>
                  <a:cubicBezTo>
                    <a:pt x="37060" y="1845"/>
                    <a:pt x="35390" y="1"/>
                    <a:pt x="33272" y="75"/>
                  </a:cubicBezTo>
                  <a:cubicBezTo>
                    <a:pt x="31577" y="125"/>
                    <a:pt x="30156" y="1396"/>
                    <a:pt x="29259" y="2817"/>
                  </a:cubicBezTo>
                  <a:cubicBezTo>
                    <a:pt x="28337" y="4237"/>
                    <a:pt x="27739" y="5833"/>
                    <a:pt x="26767" y="7203"/>
                  </a:cubicBezTo>
                  <a:cubicBezTo>
                    <a:pt x="24649" y="10144"/>
                    <a:pt x="20910" y="11565"/>
                    <a:pt x="17296" y="11764"/>
                  </a:cubicBezTo>
                  <a:cubicBezTo>
                    <a:pt x="12187" y="12013"/>
                    <a:pt x="7302" y="9396"/>
                    <a:pt x="2293" y="974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922750" y="3264975"/>
              <a:ext cx="1015625" cy="898475"/>
            </a:xfrm>
            <a:custGeom>
              <a:rect b="b" l="l" r="r" t="t"/>
              <a:pathLst>
                <a:path extrusionOk="0" fill="none" h="35939" w="40625">
                  <a:moveTo>
                    <a:pt x="20387" y="33422"/>
                  </a:moveTo>
                  <a:cubicBezTo>
                    <a:pt x="19240" y="31901"/>
                    <a:pt x="18443" y="30157"/>
                    <a:pt x="17571" y="28437"/>
                  </a:cubicBezTo>
                  <a:cubicBezTo>
                    <a:pt x="13533" y="20587"/>
                    <a:pt x="7851" y="13683"/>
                    <a:pt x="897" y="8250"/>
                  </a:cubicBezTo>
                  <a:cubicBezTo>
                    <a:pt x="474" y="7926"/>
                    <a:pt x="0" y="7353"/>
                    <a:pt x="324" y="6929"/>
                  </a:cubicBezTo>
                  <a:cubicBezTo>
                    <a:pt x="449" y="6804"/>
                    <a:pt x="623" y="6705"/>
                    <a:pt x="798" y="6680"/>
                  </a:cubicBezTo>
                  <a:cubicBezTo>
                    <a:pt x="2318" y="6231"/>
                    <a:pt x="3888" y="6804"/>
                    <a:pt x="5408" y="7253"/>
                  </a:cubicBezTo>
                  <a:cubicBezTo>
                    <a:pt x="6879" y="7702"/>
                    <a:pt x="8399" y="8050"/>
                    <a:pt x="9944" y="8275"/>
                  </a:cubicBezTo>
                  <a:cubicBezTo>
                    <a:pt x="11215" y="8474"/>
                    <a:pt x="12486" y="8549"/>
                    <a:pt x="13782" y="8499"/>
                  </a:cubicBezTo>
                  <a:cubicBezTo>
                    <a:pt x="15153" y="8350"/>
                    <a:pt x="16549" y="8100"/>
                    <a:pt x="17895" y="7726"/>
                  </a:cubicBezTo>
                  <a:cubicBezTo>
                    <a:pt x="19689" y="7303"/>
                    <a:pt x="21633" y="6754"/>
                    <a:pt x="22730" y="5259"/>
                  </a:cubicBezTo>
                  <a:cubicBezTo>
                    <a:pt x="23427" y="4337"/>
                    <a:pt x="23652" y="3116"/>
                    <a:pt x="24175" y="2069"/>
                  </a:cubicBezTo>
                  <a:cubicBezTo>
                    <a:pt x="24674" y="1022"/>
                    <a:pt x="25646" y="0"/>
                    <a:pt x="26817" y="125"/>
                  </a:cubicBezTo>
                  <a:cubicBezTo>
                    <a:pt x="27241" y="200"/>
                    <a:pt x="27639" y="349"/>
                    <a:pt x="27988" y="574"/>
                  </a:cubicBezTo>
                  <a:cubicBezTo>
                    <a:pt x="29060" y="1197"/>
                    <a:pt x="29982" y="2019"/>
                    <a:pt x="31104" y="2567"/>
                  </a:cubicBezTo>
                  <a:cubicBezTo>
                    <a:pt x="32549" y="3265"/>
                    <a:pt x="34194" y="3440"/>
                    <a:pt x="35789" y="3814"/>
                  </a:cubicBezTo>
                  <a:cubicBezTo>
                    <a:pt x="37359" y="4163"/>
                    <a:pt x="38979" y="4860"/>
                    <a:pt x="39851" y="6206"/>
                  </a:cubicBezTo>
                  <a:cubicBezTo>
                    <a:pt x="40499" y="7228"/>
                    <a:pt x="40624" y="8499"/>
                    <a:pt x="40225" y="9646"/>
                  </a:cubicBezTo>
                  <a:cubicBezTo>
                    <a:pt x="39752" y="10917"/>
                    <a:pt x="38655" y="11839"/>
                    <a:pt x="37484" y="12537"/>
                  </a:cubicBezTo>
                  <a:cubicBezTo>
                    <a:pt x="36337" y="13259"/>
                    <a:pt x="35066" y="13783"/>
                    <a:pt x="33945" y="14555"/>
                  </a:cubicBezTo>
                  <a:cubicBezTo>
                    <a:pt x="30630" y="16898"/>
                    <a:pt x="29284" y="21085"/>
                    <a:pt x="28387" y="25023"/>
                  </a:cubicBezTo>
                  <a:cubicBezTo>
                    <a:pt x="27714" y="27964"/>
                    <a:pt x="27166" y="31004"/>
                    <a:pt x="25795" y="33721"/>
                  </a:cubicBezTo>
                  <a:cubicBezTo>
                    <a:pt x="25346" y="34618"/>
                    <a:pt x="24674" y="35939"/>
                    <a:pt x="23477" y="35864"/>
                  </a:cubicBezTo>
                  <a:cubicBezTo>
                    <a:pt x="22306" y="35789"/>
                    <a:pt x="21085" y="34294"/>
                    <a:pt x="20387" y="33422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3754525" y="3245025"/>
              <a:ext cx="271700" cy="205025"/>
            </a:xfrm>
            <a:custGeom>
              <a:rect b="b" l="l" r="r" t="t"/>
              <a:pathLst>
                <a:path extrusionOk="0" fill="none" h="8201" w="10868">
                  <a:moveTo>
                    <a:pt x="4487" y="300"/>
                  </a:moveTo>
                  <a:cubicBezTo>
                    <a:pt x="5908" y="101"/>
                    <a:pt x="7428" y="1"/>
                    <a:pt x="8624" y="749"/>
                  </a:cubicBezTo>
                  <a:cubicBezTo>
                    <a:pt x="9521" y="1347"/>
                    <a:pt x="10169" y="2269"/>
                    <a:pt x="10468" y="3316"/>
                  </a:cubicBezTo>
                  <a:cubicBezTo>
                    <a:pt x="10743" y="4337"/>
                    <a:pt x="10867" y="5409"/>
                    <a:pt x="10867" y="6481"/>
                  </a:cubicBezTo>
                  <a:cubicBezTo>
                    <a:pt x="10867" y="6954"/>
                    <a:pt x="10867" y="7478"/>
                    <a:pt x="10543" y="7802"/>
                  </a:cubicBezTo>
                  <a:cubicBezTo>
                    <a:pt x="10095" y="8200"/>
                    <a:pt x="9347" y="8026"/>
                    <a:pt x="8923" y="7602"/>
                  </a:cubicBezTo>
                  <a:cubicBezTo>
                    <a:pt x="8500" y="7179"/>
                    <a:pt x="8300" y="6581"/>
                    <a:pt x="8051" y="6057"/>
                  </a:cubicBezTo>
                  <a:cubicBezTo>
                    <a:pt x="7403" y="4786"/>
                    <a:pt x="6356" y="3739"/>
                    <a:pt x="5060" y="3116"/>
                  </a:cubicBezTo>
                  <a:cubicBezTo>
                    <a:pt x="4313" y="2767"/>
                    <a:pt x="499" y="2319"/>
                    <a:pt x="325" y="1571"/>
                  </a:cubicBezTo>
                  <a:cubicBezTo>
                    <a:pt x="1" y="250"/>
                    <a:pt x="3889" y="350"/>
                    <a:pt x="4487" y="30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120250" y="3427600"/>
              <a:ext cx="636175" cy="529625"/>
            </a:xfrm>
            <a:custGeom>
              <a:rect b="b" l="l" r="r" t="t"/>
              <a:pathLst>
                <a:path extrusionOk="0" fill="none" h="21185" w="25447">
                  <a:moveTo>
                    <a:pt x="7378" y="5085"/>
                  </a:moveTo>
                  <a:cubicBezTo>
                    <a:pt x="9471" y="5159"/>
                    <a:pt x="11639" y="5134"/>
                    <a:pt x="13633" y="4412"/>
                  </a:cubicBezTo>
                  <a:cubicBezTo>
                    <a:pt x="14580" y="4038"/>
                    <a:pt x="15503" y="3564"/>
                    <a:pt x="16375" y="3016"/>
                  </a:cubicBezTo>
                  <a:cubicBezTo>
                    <a:pt x="17098" y="2642"/>
                    <a:pt x="17770" y="2193"/>
                    <a:pt x="18394" y="1670"/>
                  </a:cubicBezTo>
                  <a:cubicBezTo>
                    <a:pt x="19116" y="1047"/>
                    <a:pt x="19764" y="274"/>
                    <a:pt x="20711" y="125"/>
                  </a:cubicBezTo>
                  <a:cubicBezTo>
                    <a:pt x="21484" y="0"/>
                    <a:pt x="22257" y="374"/>
                    <a:pt x="22979" y="748"/>
                  </a:cubicBezTo>
                  <a:cubicBezTo>
                    <a:pt x="23752" y="1172"/>
                    <a:pt x="24599" y="1645"/>
                    <a:pt x="24973" y="2443"/>
                  </a:cubicBezTo>
                  <a:cubicBezTo>
                    <a:pt x="25447" y="3539"/>
                    <a:pt x="24873" y="4810"/>
                    <a:pt x="24076" y="5683"/>
                  </a:cubicBezTo>
                  <a:cubicBezTo>
                    <a:pt x="23278" y="6555"/>
                    <a:pt x="22232" y="7203"/>
                    <a:pt x="21484" y="8125"/>
                  </a:cubicBezTo>
                  <a:cubicBezTo>
                    <a:pt x="20936" y="8873"/>
                    <a:pt x="20462" y="9695"/>
                    <a:pt x="20138" y="10592"/>
                  </a:cubicBezTo>
                  <a:cubicBezTo>
                    <a:pt x="19091" y="12910"/>
                    <a:pt x="18070" y="15253"/>
                    <a:pt x="17397" y="17695"/>
                  </a:cubicBezTo>
                  <a:cubicBezTo>
                    <a:pt x="17247" y="18443"/>
                    <a:pt x="16973" y="19166"/>
                    <a:pt x="16624" y="19864"/>
                  </a:cubicBezTo>
                  <a:cubicBezTo>
                    <a:pt x="16275" y="20537"/>
                    <a:pt x="15602" y="21010"/>
                    <a:pt x="14830" y="21135"/>
                  </a:cubicBezTo>
                  <a:cubicBezTo>
                    <a:pt x="14032" y="21185"/>
                    <a:pt x="13284" y="20686"/>
                    <a:pt x="12786" y="20038"/>
                  </a:cubicBezTo>
                  <a:cubicBezTo>
                    <a:pt x="12362" y="19365"/>
                    <a:pt x="12013" y="18618"/>
                    <a:pt x="11764" y="17845"/>
                  </a:cubicBezTo>
                  <a:cubicBezTo>
                    <a:pt x="10518" y="14605"/>
                    <a:pt x="8574" y="11689"/>
                    <a:pt x="6057" y="9296"/>
                  </a:cubicBezTo>
                  <a:cubicBezTo>
                    <a:pt x="5110" y="8374"/>
                    <a:pt x="4038" y="7527"/>
                    <a:pt x="2767" y="7153"/>
                  </a:cubicBezTo>
                  <a:cubicBezTo>
                    <a:pt x="2094" y="6954"/>
                    <a:pt x="1346" y="6904"/>
                    <a:pt x="773" y="6480"/>
                  </a:cubicBezTo>
                  <a:cubicBezTo>
                    <a:pt x="374" y="6156"/>
                    <a:pt x="1" y="5408"/>
                    <a:pt x="374" y="4935"/>
                  </a:cubicBezTo>
                  <a:cubicBezTo>
                    <a:pt x="748" y="4461"/>
                    <a:pt x="1720" y="4711"/>
                    <a:pt x="2244" y="4761"/>
                  </a:cubicBezTo>
                  <a:cubicBezTo>
                    <a:pt x="3938" y="4910"/>
                    <a:pt x="5658" y="5010"/>
                    <a:pt x="7378" y="508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321500" y="3501750"/>
              <a:ext cx="338350" cy="325875"/>
            </a:xfrm>
            <a:custGeom>
              <a:rect b="b" l="l" r="r" t="t"/>
              <a:pathLst>
                <a:path extrusionOk="0" fill="none" h="13035" w="13534">
                  <a:moveTo>
                    <a:pt x="4935" y="11016"/>
                  </a:moveTo>
                  <a:cubicBezTo>
                    <a:pt x="5085" y="11514"/>
                    <a:pt x="5334" y="12013"/>
                    <a:pt x="5658" y="12436"/>
                  </a:cubicBezTo>
                  <a:cubicBezTo>
                    <a:pt x="6007" y="12860"/>
                    <a:pt x="6580" y="13035"/>
                    <a:pt x="7104" y="12835"/>
                  </a:cubicBezTo>
                  <a:cubicBezTo>
                    <a:pt x="7428" y="12636"/>
                    <a:pt x="7702" y="12312"/>
                    <a:pt x="7826" y="11963"/>
                  </a:cubicBezTo>
                  <a:cubicBezTo>
                    <a:pt x="8524" y="10617"/>
                    <a:pt x="9097" y="9221"/>
                    <a:pt x="9571" y="7776"/>
                  </a:cubicBezTo>
                  <a:cubicBezTo>
                    <a:pt x="9970" y="6580"/>
                    <a:pt x="10344" y="5284"/>
                    <a:pt x="11266" y="4436"/>
                  </a:cubicBezTo>
                  <a:cubicBezTo>
                    <a:pt x="11839" y="3913"/>
                    <a:pt x="12562" y="3589"/>
                    <a:pt x="13010" y="2991"/>
                  </a:cubicBezTo>
                  <a:cubicBezTo>
                    <a:pt x="13434" y="2393"/>
                    <a:pt x="13534" y="1645"/>
                    <a:pt x="13284" y="972"/>
                  </a:cubicBezTo>
                  <a:cubicBezTo>
                    <a:pt x="13135" y="523"/>
                    <a:pt x="12736" y="175"/>
                    <a:pt x="12263" y="75"/>
                  </a:cubicBezTo>
                  <a:cubicBezTo>
                    <a:pt x="11515" y="0"/>
                    <a:pt x="11016" y="798"/>
                    <a:pt x="10543" y="1396"/>
                  </a:cubicBezTo>
                  <a:cubicBezTo>
                    <a:pt x="9646" y="2442"/>
                    <a:pt x="8474" y="3190"/>
                    <a:pt x="7153" y="3489"/>
                  </a:cubicBezTo>
                  <a:cubicBezTo>
                    <a:pt x="5833" y="3813"/>
                    <a:pt x="4462" y="3913"/>
                    <a:pt x="3116" y="3813"/>
                  </a:cubicBezTo>
                  <a:cubicBezTo>
                    <a:pt x="1471" y="3738"/>
                    <a:pt x="1" y="5059"/>
                    <a:pt x="1646" y="6380"/>
                  </a:cubicBezTo>
                  <a:cubicBezTo>
                    <a:pt x="3166" y="7552"/>
                    <a:pt x="4312" y="9172"/>
                    <a:pt x="4935" y="1101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17"/>
          <p:cNvGrpSpPr/>
          <p:nvPr/>
        </p:nvGrpSpPr>
        <p:grpSpPr>
          <a:xfrm rot="-1197966">
            <a:off x="-1622992" y="2920639"/>
            <a:ext cx="2236524" cy="2259755"/>
            <a:chOff x="4361400" y="2912950"/>
            <a:chExt cx="1439300" cy="1454250"/>
          </a:xfrm>
        </p:grpSpPr>
        <p:sp>
          <p:nvSpPr>
            <p:cNvPr id="358" name="Google Shape;358;p17"/>
            <p:cNvSpPr/>
            <p:nvPr/>
          </p:nvSpPr>
          <p:spPr>
            <a:xfrm>
              <a:off x="4749575" y="2912950"/>
              <a:ext cx="1051125" cy="1244275"/>
            </a:xfrm>
            <a:custGeom>
              <a:rect b="b" l="l" r="r" t="t"/>
              <a:pathLst>
                <a:path extrusionOk="0" fill="none" h="49771" w="42045">
                  <a:moveTo>
                    <a:pt x="37135" y="17770"/>
                  </a:moveTo>
                  <a:cubicBezTo>
                    <a:pt x="37210" y="14605"/>
                    <a:pt x="37459" y="11415"/>
                    <a:pt x="36811" y="8324"/>
                  </a:cubicBezTo>
                  <a:cubicBezTo>
                    <a:pt x="36163" y="5234"/>
                    <a:pt x="34444" y="2193"/>
                    <a:pt x="31577" y="823"/>
                  </a:cubicBezTo>
                  <a:cubicBezTo>
                    <a:pt x="30032" y="75"/>
                    <a:pt x="27914" y="0"/>
                    <a:pt x="26693" y="1246"/>
                  </a:cubicBezTo>
                  <a:cubicBezTo>
                    <a:pt x="25770" y="2193"/>
                    <a:pt x="25596" y="3664"/>
                    <a:pt x="25496" y="4985"/>
                  </a:cubicBezTo>
                  <a:cubicBezTo>
                    <a:pt x="25222" y="8299"/>
                    <a:pt x="24948" y="11589"/>
                    <a:pt x="24649" y="14879"/>
                  </a:cubicBezTo>
                  <a:cubicBezTo>
                    <a:pt x="24474" y="17022"/>
                    <a:pt x="24300" y="19216"/>
                    <a:pt x="23552" y="21234"/>
                  </a:cubicBezTo>
                  <a:cubicBezTo>
                    <a:pt x="21658" y="26368"/>
                    <a:pt x="16225" y="29683"/>
                    <a:pt x="10767" y="30107"/>
                  </a:cubicBezTo>
                  <a:cubicBezTo>
                    <a:pt x="8673" y="30256"/>
                    <a:pt x="6480" y="30082"/>
                    <a:pt x="4561" y="30954"/>
                  </a:cubicBezTo>
                  <a:cubicBezTo>
                    <a:pt x="1147" y="32499"/>
                    <a:pt x="0" y="36786"/>
                    <a:pt x="2194" y="39852"/>
                  </a:cubicBezTo>
                  <a:cubicBezTo>
                    <a:pt x="3614" y="41820"/>
                    <a:pt x="6131" y="42743"/>
                    <a:pt x="8524" y="42767"/>
                  </a:cubicBezTo>
                  <a:cubicBezTo>
                    <a:pt x="10941" y="42792"/>
                    <a:pt x="13284" y="41995"/>
                    <a:pt x="15527" y="41098"/>
                  </a:cubicBezTo>
                  <a:cubicBezTo>
                    <a:pt x="17297" y="40375"/>
                    <a:pt x="19066" y="39552"/>
                    <a:pt x="20960" y="39154"/>
                  </a:cubicBezTo>
                  <a:cubicBezTo>
                    <a:pt x="22830" y="38755"/>
                    <a:pt x="24898" y="38830"/>
                    <a:pt x="26568" y="39777"/>
                  </a:cubicBezTo>
                  <a:cubicBezTo>
                    <a:pt x="28811" y="41073"/>
                    <a:pt x="29908" y="43690"/>
                    <a:pt x="31602" y="45659"/>
                  </a:cubicBezTo>
                  <a:cubicBezTo>
                    <a:pt x="32873" y="47179"/>
                    <a:pt x="34518" y="48325"/>
                    <a:pt x="36388" y="49048"/>
                  </a:cubicBezTo>
                  <a:cubicBezTo>
                    <a:pt x="37659" y="49522"/>
                    <a:pt x="39129" y="49771"/>
                    <a:pt x="40350" y="49173"/>
                  </a:cubicBezTo>
                  <a:cubicBezTo>
                    <a:pt x="42045" y="48350"/>
                    <a:pt x="41970" y="46556"/>
                    <a:pt x="41447" y="45060"/>
                  </a:cubicBezTo>
                  <a:cubicBezTo>
                    <a:pt x="40674" y="42917"/>
                    <a:pt x="40051" y="40724"/>
                    <a:pt x="39503" y="38506"/>
                  </a:cubicBezTo>
                  <a:cubicBezTo>
                    <a:pt x="38406" y="34169"/>
                    <a:pt x="37683" y="29708"/>
                    <a:pt x="37359" y="25247"/>
                  </a:cubicBezTo>
                  <a:cubicBezTo>
                    <a:pt x="37160" y="22755"/>
                    <a:pt x="37085" y="20262"/>
                    <a:pt x="37135" y="1777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5406900" y="3005775"/>
              <a:ext cx="229950" cy="408125"/>
            </a:xfrm>
            <a:custGeom>
              <a:rect b="b" l="l" r="r" t="t"/>
              <a:pathLst>
                <a:path extrusionOk="0" fill="none" h="16325" w="9198">
                  <a:moveTo>
                    <a:pt x="7303" y="2842"/>
                  </a:moveTo>
                  <a:cubicBezTo>
                    <a:pt x="6705" y="1471"/>
                    <a:pt x="5658" y="1"/>
                    <a:pt x="4138" y="26"/>
                  </a:cubicBezTo>
                  <a:cubicBezTo>
                    <a:pt x="3316" y="75"/>
                    <a:pt x="2568" y="499"/>
                    <a:pt x="2094" y="1197"/>
                  </a:cubicBezTo>
                  <a:cubicBezTo>
                    <a:pt x="1646" y="1870"/>
                    <a:pt x="1347" y="2642"/>
                    <a:pt x="1222" y="3465"/>
                  </a:cubicBezTo>
                  <a:cubicBezTo>
                    <a:pt x="674" y="6431"/>
                    <a:pt x="1272" y="9546"/>
                    <a:pt x="499" y="12462"/>
                  </a:cubicBezTo>
                  <a:cubicBezTo>
                    <a:pt x="300" y="13210"/>
                    <a:pt x="1" y="13982"/>
                    <a:pt x="101" y="14780"/>
                  </a:cubicBezTo>
                  <a:cubicBezTo>
                    <a:pt x="225" y="15552"/>
                    <a:pt x="948" y="16325"/>
                    <a:pt x="1720" y="16101"/>
                  </a:cubicBezTo>
                  <a:cubicBezTo>
                    <a:pt x="2717" y="15802"/>
                    <a:pt x="2817" y="14231"/>
                    <a:pt x="3789" y="13883"/>
                  </a:cubicBezTo>
                  <a:cubicBezTo>
                    <a:pt x="5559" y="13259"/>
                    <a:pt x="5683" y="16101"/>
                    <a:pt x="7029" y="16200"/>
                  </a:cubicBezTo>
                  <a:cubicBezTo>
                    <a:pt x="8499" y="16325"/>
                    <a:pt x="8749" y="13758"/>
                    <a:pt x="8848" y="12811"/>
                  </a:cubicBezTo>
                  <a:cubicBezTo>
                    <a:pt x="9197" y="9421"/>
                    <a:pt x="8674" y="5982"/>
                    <a:pt x="7303" y="284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5461750" y="3070575"/>
              <a:ext cx="124625" cy="229325"/>
            </a:xfrm>
            <a:custGeom>
              <a:rect b="b" l="l" r="r" t="t"/>
              <a:pathLst>
                <a:path extrusionOk="0" fill="none" h="9173" w="4985">
                  <a:moveTo>
                    <a:pt x="997" y="1820"/>
                  </a:moveTo>
                  <a:cubicBezTo>
                    <a:pt x="1072" y="1371"/>
                    <a:pt x="1221" y="948"/>
                    <a:pt x="1470" y="574"/>
                  </a:cubicBezTo>
                  <a:cubicBezTo>
                    <a:pt x="1745" y="200"/>
                    <a:pt x="2193" y="1"/>
                    <a:pt x="2642" y="125"/>
                  </a:cubicBezTo>
                  <a:cubicBezTo>
                    <a:pt x="3190" y="300"/>
                    <a:pt x="3389" y="973"/>
                    <a:pt x="3464" y="1546"/>
                  </a:cubicBezTo>
                  <a:cubicBezTo>
                    <a:pt x="3564" y="2493"/>
                    <a:pt x="3489" y="3465"/>
                    <a:pt x="3813" y="4362"/>
                  </a:cubicBezTo>
                  <a:cubicBezTo>
                    <a:pt x="4037" y="4960"/>
                    <a:pt x="4411" y="5459"/>
                    <a:pt x="4636" y="6057"/>
                  </a:cubicBezTo>
                  <a:cubicBezTo>
                    <a:pt x="4935" y="6780"/>
                    <a:pt x="4985" y="7577"/>
                    <a:pt x="4760" y="8325"/>
                  </a:cubicBezTo>
                  <a:cubicBezTo>
                    <a:pt x="4661" y="8748"/>
                    <a:pt x="4386" y="9172"/>
                    <a:pt x="3963" y="9147"/>
                  </a:cubicBezTo>
                  <a:cubicBezTo>
                    <a:pt x="3265" y="9097"/>
                    <a:pt x="3290" y="7901"/>
                    <a:pt x="2667" y="7652"/>
                  </a:cubicBezTo>
                  <a:cubicBezTo>
                    <a:pt x="1645" y="7228"/>
                    <a:pt x="1495" y="8898"/>
                    <a:pt x="748" y="8898"/>
                  </a:cubicBezTo>
                  <a:cubicBezTo>
                    <a:pt x="0" y="8898"/>
                    <a:pt x="50" y="7652"/>
                    <a:pt x="125" y="7128"/>
                  </a:cubicBezTo>
                  <a:cubicBezTo>
                    <a:pt x="224" y="6480"/>
                    <a:pt x="573" y="5882"/>
                    <a:pt x="673" y="5209"/>
                  </a:cubicBezTo>
                  <a:cubicBezTo>
                    <a:pt x="822" y="4088"/>
                    <a:pt x="798" y="2941"/>
                    <a:pt x="997" y="182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4899100" y="3444425"/>
              <a:ext cx="795075" cy="551425"/>
            </a:xfrm>
            <a:custGeom>
              <a:rect b="b" l="l" r="r" t="t"/>
              <a:pathLst>
                <a:path extrusionOk="0" fill="none" h="22057" w="31803">
                  <a:moveTo>
                    <a:pt x="22307" y="1122"/>
                  </a:moveTo>
                  <a:cubicBezTo>
                    <a:pt x="23054" y="947"/>
                    <a:pt x="23802" y="723"/>
                    <a:pt x="24525" y="424"/>
                  </a:cubicBezTo>
                  <a:cubicBezTo>
                    <a:pt x="24774" y="299"/>
                    <a:pt x="25073" y="299"/>
                    <a:pt x="25322" y="449"/>
                  </a:cubicBezTo>
                  <a:cubicBezTo>
                    <a:pt x="25497" y="598"/>
                    <a:pt x="25522" y="848"/>
                    <a:pt x="25572" y="1072"/>
                  </a:cubicBezTo>
                  <a:cubicBezTo>
                    <a:pt x="25846" y="1919"/>
                    <a:pt x="26793" y="2318"/>
                    <a:pt x="27416" y="2941"/>
                  </a:cubicBezTo>
                  <a:cubicBezTo>
                    <a:pt x="28463" y="3988"/>
                    <a:pt x="28562" y="5608"/>
                    <a:pt x="28712" y="7053"/>
                  </a:cubicBezTo>
                  <a:cubicBezTo>
                    <a:pt x="29160" y="11340"/>
                    <a:pt x="30531" y="15477"/>
                    <a:pt x="31578" y="19639"/>
                  </a:cubicBezTo>
                  <a:cubicBezTo>
                    <a:pt x="31752" y="20113"/>
                    <a:pt x="31802" y="20636"/>
                    <a:pt x="31727" y="21135"/>
                  </a:cubicBezTo>
                  <a:cubicBezTo>
                    <a:pt x="31628" y="21633"/>
                    <a:pt x="31204" y="22032"/>
                    <a:pt x="30706" y="22057"/>
                  </a:cubicBezTo>
                  <a:cubicBezTo>
                    <a:pt x="30257" y="22057"/>
                    <a:pt x="29908" y="21708"/>
                    <a:pt x="29609" y="21384"/>
                  </a:cubicBezTo>
                  <a:cubicBezTo>
                    <a:pt x="27441" y="19141"/>
                    <a:pt x="24849" y="17197"/>
                    <a:pt x="21883" y="16250"/>
                  </a:cubicBezTo>
                  <a:cubicBezTo>
                    <a:pt x="15553" y="14231"/>
                    <a:pt x="8749" y="16973"/>
                    <a:pt x="2119" y="16748"/>
                  </a:cubicBezTo>
                  <a:cubicBezTo>
                    <a:pt x="1621" y="16798"/>
                    <a:pt x="1122" y="16673"/>
                    <a:pt x="699" y="16399"/>
                  </a:cubicBezTo>
                  <a:cubicBezTo>
                    <a:pt x="250" y="16050"/>
                    <a:pt x="1" y="15477"/>
                    <a:pt x="51" y="14904"/>
                  </a:cubicBezTo>
                  <a:cubicBezTo>
                    <a:pt x="76" y="13010"/>
                    <a:pt x="2044" y="11789"/>
                    <a:pt x="3839" y="11215"/>
                  </a:cubicBezTo>
                  <a:cubicBezTo>
                    <a:pt x="8101" y="9919"/>
                    <a:pt x="12961" y="10318"/>
                    <a:pt x="16649" y="7851"/>
                  </a:cubicBezTo>
                  <a:cubicBezTo>
                    <a:pt x="17173" y="7527"/>
                    <a:pt x="17596" y="7103"/>
                    <a:pt x="17945" y="6605"/>
                  </a:cubicBezTo>
                  <a:cubicBezTo>
                    <a:pt x="18369" y="5957"/>
                    <a:pt x="18469" y="5134"/>
                    <a:pt x="18568" y="4362"/>
                  </a:cubicBezTo>
                  <a:cubicBezTo>
                    <a:pt x="18643" y="3714"/>
                    <a:pt x="18743" y="3091"/>
                    <a:pt x="18817" y="2443"/>
                  </a:cubicBezTo>
                  <a:cubicBezTo>
                    <a:pt x="19166" y="0"/>
                    <a:pt x="20712" y="1346"/>
                    <a:pt x="22307" y="11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5410650" y="3519800"/>
              <a:ext cx="230550" cy="386950"/>
            </a:xfrm>
            <a:custGeom>
              <a:rect b="b" l="l" r="r" t="t"/>
              <a:pathLst>
                <a:path extrusionOk="0" fill="none" h="15478" w="9222">
                  <a:moveTo>
                    <a:pt x="6430" y="3889"/>
                  </a:moveTo>
                  <a:cubicBezTo>
                    <a:pt x="6206" y="2992"/>
                    <a:pt x="5708" y="1945"/>
                    <a:pt x="4786" y="1895"/>
                  </a:cubicBezTo>
                  <a:cubicBezTo>
                    <a:pt x="4237" y="1870"/>
                    <a:pt x="3689" y="2244"/>
                    <a:pt x="3141" y="2094"/>
                  </a:cubicBezTo>
                  <a:cubicBezTo>
                    <a:pt x="2617" y="1945"/>
                    <a:pt x="2368" y="1397"/>
                    <a:pt x="2119" y="948"/>
                  </a:cubicBezTo>
                  <a:cubicBezTo>
                    <a:pt x="1845" y="474"/>
                    <a:pt x="1371" y="1"/>
                    <a:pt x="873" y="175"/>
                  </a:cubicBezTo>
                  <a:cubicBezTo>
                    <a:pt x="374" y="325"/>
                    <a:pt x="250" y="973"/>
                    <a:pt x="250" y="1521"/>
                  </a:cubicBezTo>
                  <a:cubicBezTo>
                    <a:pt x="175" y="3091"/>
                    <a:pt x="100" y="4686"/>
                    <a:pt x="50" y="6281"/>
                  </a:cubicBezTo>
                  <a:cubicBezTo>
                    <a:pt x="0" y="6655"/>
                    <a:pt x="50" y="7054"/>
                    <a:pt x="175" y="7428"/>
                  </a:cubicBezTo>
                  <a:cubicBezTo>
                    <a:pt x="574" y="8225"/>
                    <a:pt x="1695" y="8300"/>
                    <a:pt x="2518" y="8674"/>
                  </a:cubicBezTo>
                  <a:cubicBezTo>
                    <a:pt x="3789" y="9272"/>
                    <a:pt x="4412" y="10693"/>
                    <a:pt x="5134" y="11914"/>
                  </a:cubicBezTo>
                  <a:cubicBezTo>
                    <a:pt x="5683" y="12761"/>
                    <a:pt x="6655" y="14406"/>
                    <a:pt x="7627" y="14805"/>
                  </a:cubicBezTo>
                  <a:cubicBezTo>
                    <a:pt x="9222" y="15478"/>
                    <a:pt x="8250" y="13384"/>
                    <a:pt x="8001" y="12487"/>
                  </a:cubicBezTo>
                  <a:cubicBezTo>
                    <a:pt x="7303" y="9646"/>
                    <a:pt x="7153" y="6705"/>
                    <a:pt x="6430" y="3889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973875" y="3724175"/>
              <a:ext cx="390075" cy="119650"/>
            </a:xfrm>
            <a:custGeom>
              <a:rect b="b" l="l" r="r" t="t"/>
              <a:pathLst>
                <a:path extrusionOk="0" fill="none" h="4786" w="15603">
                  <a:moveTo>
                    <a:pt x="1247" y="1895"/>
                  </a:moveTo>
                  <a:cubicBezTo>
                    <a:pt x="823" y="2094"/>
                    <a:pt x="374" y="2368"/>
                    <a:pt x="225" y="2842"/>
                  </a:cubicBezTo>
                  <a:cubicBezTo>
                    <a:pt x="1" y="3564"/>
                    <a:pt x="723" y="4237"/>
                    <a:pt x="1446" y="4437"/>
                  </a:cubicBezTo>
                  <a:cubicBezTo>
                    <a:pt x="2593" y="4786"/>
                    <a:pt x="3789" y="4487"/>
                    <a:pt x="4885" y="3988"/>
                  </a:cubicBezTo>
                  <a:cubicBezTo>
                    <a:pt x="5957" y="3515"/>
                    <a:pt x="6954" y="2867"/>
                    <a:pt x="8051" y="2443"/>
                  </a:cubicBezTo>
                  <a:cubicBezTo>
                    <a:pt x="9322" y="1944"/>
                    <a:pt x="10692" y="1770"/>
                    <a:pt x="12063" y="1920"/>
                  </a:cubicBezTo>
                  <a:cubicBezTo>
                    <a:pt x="12686" y="1994"/>
                    <a:pt x="13309" y="2144"/>
                    <a:pt x="13907" y="1920"/>
                  </a:cubicBezTo>
                  <a:cubicBezTo>
                    <a:pt x="15602" y="1296"/>
                    <a:pt x="14157" y="175"/>
                    <a:pt x="13060" y="75"/>
                  </a:cubicBezTo>
                  <a:cubicBezTo>
                    <a:pt x="11839" y="0"/>
                    <a:pt x="10443" y="449"/>
                    <a:pt x="9197" y="549"/>
                  </a:cubicBezTo>
                  <a:cubicBezTo>
                    <a:pt x="6530" y="773"/>
                    <a:pt x="3764" y="798"/>
                    <a:pt x="1247" y="189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361400" y="3749725"/>
              <a:ext cx="1193825" cy="617475"/>
            </a:xfrm>
            <a:custGeom>
              <a:rect b="b" l="l" r="r" t="t"/>
              <a:pathLst>
                <a:path extrusionOk="0" fill="none" h="24699" w="47753">
                  <a:moveTo>
                    <a:pt x="3789" y="12237"/>
                  </a:moveTo>
                  <a:cubicBezTo>
                    <a:pt x="4661" y="13284"/>
                    <a:pt x="5857" y="14007"/>
                    <a:pt x="7178" y="14306"/>
                  </a:cubicBezTo>
                  <a:cubicBezTo>
                    <a:pt x="8375" y="14555"/>
                    <a:pt x="9596" y="14455"/>
                    <a:pt x="10817" y="14530"/>
                  </a:cubicBezTo>
                  <a:cubicBezTo>
                    <a:pt x="12013" y="14630"/>
                    <a:pt x="13309" y="14929"/>
                    <a:pt x="14132" y="15801"/>
                  </a:cubicBezTo>
                  <a:cubicBezTo>
                    <a:pt x="15129" y="16898"/>
                    <a:pt x="15228" y="18518"/>
                    <a:pt x="15353" y="19988"/>
                  </a:cubicBezTo>
                  <a:cubicBezTo>
                    <a:pt x="15453" y="21484"/>
                    <a:pt x="15727" y="23104"/>
                    <a:pt x="16898" y="24001"/>
                  </a:cubicBezTo>
                  <a:cubicBezTo>
                    <a:pt x="17870" y="24699"/>
                    <a:pt x="19216" y="24699"/>
                    <a:pt x="20362" y="24350"/>
                  </a:cubicBezTo>
                  <a:cubicBezTo>
                    <a:pt x="21509" y="23976"/>
                    <a:pt x="22531" y="23328"/>
                    <a:pt x="23627" y="22805"/>
                  </a:cubicBezTo>
                  <a:cubicBezTo>
                    <a:pt x="26768" y="21334"/>
                    <a:pt x="30331" y="21060"/>
                    <a:pt x="33821" y="21234"/>
                  </a:cubicBezTo>
                  <a:cubicBezTo>
                    <a:pt x="37285" y="21384"/>
                    <a:pt x="40724" y="21957"/>
                    <a:pt x="44188" y="22057"/>
                  </a:cubicBezTo>
                  <a:cubicBezTo>
                    <a:pt x="45086" y="22082"/>
                    <a:pt x="46033" y="22057"/>
                    <a:pt x="46706" y="21484"/>
                  </a:cubicBezTo>
                  <a:cubicBezTo>
                    <a:pt x="47752" y="20611"/>
                    <a:pt x="47628" y="18991"/>
                    <a:pt x="47179" y="17745"/>
                  </a:cubicBezTo>
                  <a:cubicBezTo>
                    <a:pt x="45759" y="13583"/>
                    <a:pt x="41597" y="10268"/>
                    <a:pt x="37235" y="10667"/>
                  </a:cubicBezTo>
                  <a:cubicBezTo>
                    <a:pt x="35765" y="10792"/>
                    <a:pt x="34369" y="11315"/>
                    <a:pt x="32948" y="11714"/>
                  </a:cubicBezTo>
                  <a:cubicBezTo>
                    <a:pt x="29983" y="12536"/>
                    <a:pt x="26892" y="12835"/>
                    <a:pt x="23802" y="12636"/>
                  </a:cubicBezTo>
                  <a:cubicBezTo>
                    <a:pt x="21883" y="12511"/>
                    <a:pt x="19939" y="12138"/>
                    <a:pt x="18319" y="11116"/>
                  </a:cubicBezTo>
                  <a:cubicBezTo>
                    <a:pt x="15951" y="9571"/>
                    <a:pt x="14680" y="6829"/>
                    <a:pt x="13633" y="4212"/>
                  </a:cubicBezTo>
                  <a:cubicBezTo>
                    <a:pt x="13434" y="3614"/>
                    <a:pt x="13135" y="3041"/>
                    <a:pt x="12761" y="2542"/>
                  </a:cubicBezTo>
                  <a:cubicBezTo>
                    <a:pt x="12337" y="2019"/>
                    <a:pt x="11689" y="1770"/>
                    <a:pt x="11041" y="1870"/>
                  </a:cubicBezTo>
                  <a:cubicBezTo>
                    <a:pt x="10393" y="2019"/>
                    <a:pt x="9945" y="2617"/>
                    <a:pt x="9347" y="2916"/>
                  </a:cubicBezTo>
                  <a:cubicBezTo>
                    <a:pt x="8424" y="3340"/>
                    <a:pt x="7303" y="2941"/>
                    <a:pt x="6456" y="2343"/>
                  </a:cubicBezTo>
                  <a:cubicBezTo>
                    <a:pt x="5633" y="1745"/>
                    <a:pt x="4910" y="947"/>
                    <a:pt x="4013" y="499"/>
                  </a:cubicBezTo>
                  <a:cubicBezTo>
                    <a:pt x="3116" y="25"/>
                    <a:pt x="1820" y="0"/>
                    <a:pt x="1172" y="798"/>
                  </a:cubicBezTo>
                  <a:cubicBezTo>
                    <a:pt x="823" y="1222"/>
                    <a:pt x="125" y="2792"/>
                    <a:pt x="75" y="3315"/>
                  </a:cubicBezTo>
                  <a:cubicBezTo>
                    <a:pt x="1" y="4063"/>
                    <a:pt x="973" y="5384"/>
                    <a:pt x="1247" y="6206"/>
                  </a:cubicBezTo>
                  <a:cubicBezTo>
                    <a:pt x="1969" y="8250"/>
                    <a:pt x="2343" y="10518"/>
                    <a:pt x="3789" y="1223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378850" y="3779000"/>
              <a:ext cx="395675" cy="320275"/>
            </a:xfrm>
            <a:custGeom>
              <a:rect b="b" l="l" r="r" t="t"/>
              <a:pathLst>
                <a:path extrusionOk="0" fill="none" h="12811" w="15827">
                  <a:moveTo>
                    <a:pt x="2891" y="7951"/>
                  </a:moveTo>
                  <a:cubicBezTo>
                    <a:pt x="3290" y="9023"/>
                    <a:pt x="3764" y="10144"/>
                    <a:pt x="4686" y="10817"/>
                  </a:cubicBezTo>
                  <a:cubicBezTo>
                    <a:pt x="6680" y="12288"/>
                    <a:pt x="9621" y="11041"/>
                    <a:pt x="11963" y="11889"/>
                  </a:cubicBezTo>
                  <a:cubicBezTo>
                    <a:pt x="12811" y="12213"/>
                    <a:pt x="13558" y="12786"/>
                    <a:pt x="14456" y="12811"/>
                  </a:cubicBezTo>
                  <a:cubicBezTo>
                    <a:pt x="14755" y="12811"/>
                    <a:pt x="15029" y="12736"/>
                    <a:pt x="15253" y="12562"/>
                  </a:cubicBezTo>
                  <a:cubicBezTo>
                    <a:pt x="15428" y="12412"/>
                    <a:pt x="15552" y="12188"/>
                    <a:pt x="15602" y="11964"/>
                  </a:cubicBezTo>
                  <a:cubicBezTo>
                    <a:pt x="15826" y="11041"/>
                    <a:pt x="15278" y="10119"/>
                    <a:pt x="14780" y="9322"/>
                  </a:cubicBezTo>
                  <a:cubicBezTo>
                    <a:pt x="13558" y="7378"/>
                    <a:pt x="12337" y="5434"/>
                    <a:pt x="11116" y="3515"/>
                  </a:cubicBezTo>
                  <a:cubicBezTo>
                    <a:pt x="11041" y="3365"/>
                    <a:pt x="10941" y="3266"/>
                    <a:pt x="10842" y="3166"/>
                  </a:cubicBezTo>
                  <a:cubicBezTo>
                    <a:pt x="10443" y="2867"/>
                    <a:pt x="9920" y="2817"/>
                    <a:pt x="9496" y="3066"/>
                  </a:cubicBezTo>
                  <a:cubicBezTo>
                    <a:pt x="9072" y="3241"/>
                    <a:pt x="8698" y="3565"/>
                    <a:pt x="8275" y="3814"/>
                  </a:cubicBezTo>
                  <a:cubicBezTo>
                    <a:pt x="7328" y="4312"/>
                    <a:pt x="6181" y="4312"/>
                    <a:pt x="5234" y="3814"/>
                  </a:cubicBezTo>
                  <a:cubicBezTo>
                    <a:pt x="4711" y="3440"/>
                    <a:pt x="4187" y="3066"/>
                    <a:pt x="3714" y="2642"/>
                  </a:cubicBezTo>
                  <a:cubicBezTo>
                    <a:pt x="0" y="1"/>
                    <a:pt x="2468" y="6755"/>
                    <a:pt x="2891" y="795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4443650" y="3890525"/>
              <a:ext cx="251125" cy="137725"/>
            </a:xfrm>
            <a:custGeom>
              <a:rect b="b" l="l" r="r" t="t"/>
              <a:pathLst>
                <a:path extrusionOk="0" fill="none" h="5509" w="10045">
                  <a:moveTo>
                    <a:pt x="3714" y="4063"/>
                  </a:moveTo>
                  <a:cubicBezTo>
                    <a:pt x="5134" y="4337"/>
                    <a:pt x="6779" y="3739"/>
                    <a:pt x="7926" y="4587"/>
                  </a:cubicBezTo>
                  <a:cubicBezTo>
                    <a:pt x="8399" y="4936"/>
                    <a:pt x="8823" y="5509"/>
                    <a:pt x="9396" y="5484"/>
                  </a:cubicBezTo>
                  <a:cubicBezTo>
                    <a:pt x="9471" y="5459"/>
                    <a:pt x="9546" y="5459"/>
                    <a:pt x="9596" y="5409"/>
                  </a:cubicBezTo>
                  <a:cubicBezTo>
                    <a:pt x="9645" y="5334"/>
                    <a:pt x="9695" y="5260"/>
                    <a:pt x="9720" y="5160"/>
                  </a:cubicBezTo>
                  <a:cubicBezTo>
                    <a:pt x="10044" y="3490"/>
                    <a:pt x="8698" y="1970"/>
                    <a:pt x="7004" y="2044"/>
                  </a:cubicBezTo>
                  <a:cubicBezTo>
                    <a:pt x="6630" y="2069"/>
                    <a:pt x="6281" y="2169"/>
                    <a:pt x="5907" y="2169"/>
                  </a:cubicBezTo>
                  <a:cubicBezTo>
                    <a:pt x="4736" y="2194"/>
                    <a:pt x="2293" y="1"/>
                    <a:pt x="1321" y="749"/>
                  </a:cubicBezTo>
                  <a:cubicBezTo>
                    <a:pt x="0" y="1795"/>
                    <a:pt x="2817" y="3889"/>
                    <a:pt x="3714" y="4063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774500" y="4068100"/>
              <a:ext cx="275425" cy="238675"/>
            </a:xfrm>
            <a:custGeom>
              <a:rect b="b" l="l" r="r" t="t"/>
              <a:pathLst>
                <a:path extrusionOk="0" fill="none" h="9547" w="11017">
                  <a:moveTo>
                    <a:pt x="997" y="8275"/>
                  </a:moveTo>
                  <a:cubicBezTo>
                    <a:pt x="1396" y="9023"/>
                    <a:pt x="2368" y="9546"/>
                    <a:pt x="3141" y="9147"/>
                  </a:cubicBezTo>
                  <a:cubicBezTo>
                    <a:pt x="3838" y="8799"/>
                    <a:pt x="4013" y="7901"/>
                    <a:pt x="4387" y="7203"/>
                  </a:cubicBezTo>
                  <a:cubicBezTo>
                    <a:pt x="5010" y="6107"/>
                    <a:pt x="6231" y="5484"/>
                    <a:pt x="7502" y="5608"/>
                  </a:cubicBezTo>
                  <a:cubicBezTo>
                    <a:pt x="8025" y="5658"/>
                    <a:pt x="8574" y="5858"/>
                    <a:pt x="9122" y="5783"/>
                  </a:cubicBezTo>
                  <a:cubicBezTo>
                    <a:pt x="10592" y="5583"/>
                    <a:pt x="11016" y="3615"/>
                    <a:pt x="9745" y="2817"/>
                  </a:cubicBezTo>
                  <a:cubicBezTo>
                    <a:pt x="8449" y="2020"/>
                    <a:pt x="6655" y="3266"/>
                    <a:pt x="5259" y="2692"/>
                  </a:cubicBezTo>
                  <a:cubicBezTo>
                    <a:pt x="4785" y="2493"/>
                    <a:pt x="4437" y="2094"/>
                    <a:pt x="3988" y="1870"/>
                  </a:cubicBezTo>
                  <a:cubicBezTo>
                    <a:pt x="324" y="1"/>
                    <a:pt x="0" y="6406"/>
                    <a:pt x="997" y="827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5071700" y="4069975"/>
              <a:ext cx="422450" cy="203775"/>
            </a:xfrm>
            <a:custGeom>
              <a:rect b="b" l="l" r="r" t="t"/>
              <a:pathLst>
                <a:path extrusionOk="0" fill="none" h="8151" w="16898">
                  <a:moveTo>
                    <a:pt x="12462" y="873"/>
                  </a:moveTo>
                  <a:cubicBezTo>
                    <a:pt x="14505" y="1621"/>
                    <a:pt x="16574" y="3141"/>
                    <a:pt x="16773" y="5334"/>
                  </a:cubicBezTo>
                  <a:cubicBezTo>
                    <a:pt x="16898" y="6630"/>
                    <a:pt x="16001" y="8150"/>
                    <a:pt x="14680" y="8150"/>
                  </a:cubicBezTo>
                  <a:cubicBezTo>
                    <a:pt x="13833" y="8150"/>
                    <a:pt x="13085" y="7552"/>
                    <a:pt x="12362" y="7079"/>
                  </a:cubicBezTo>
                  <a:cubicBezTo>
                    <a:pt x="10368" y="5758"/>
                    <a:pt x="7926" y="5284"/>
                    <a:pt x="5583" y="5708"/>
                  </a:cubicBezTo>
                  <a:cubicBezTo>
                    <a:pt x="4835" y="5857"/>
                    <a:pt x="4088" y="6082"/>
                    <a:pt x="3315" y="6107"/>
                  </a:cubicBezTo>
                  <a:cubicBezTo>
                    <a:pt x="2019" y="6107"/>
                    <a:pt x="0" y="4935"/>
                    <a:pt x="648" y="3340"/>
                  </a:cubicBezTo>
                  <a:cubicBezTo>
                    <a:pt x="1047" y="2318"/>
                    <a:pt x="2518" y="2393"/>
                    <a:pt x="3415" y="2269"/>
                  </a:cubicBezTo>
                  <a:cubicBezTo>
                    <a:pt x="5085" y="1994"/>
                    <a:pt x="6106" y="948"/>
                    <a:pt x="7652" y="474"/>
                  </a:cubicBezTo>
                  <a:cubicBezTo>
                    <a:pt x="9222" y="1"/>
                    <a:pt x="10966" y="325"/>
                    <a:pt x="12462" y="873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799425" y="4150975"/>
              <a:ext cx="135850" cy="112800"/>
            </a:xfrm>
            <a:custGeom>
              <a:rect b="b" l="l" r="r" t="t"/>
              <a:pathLst>
                <a:path extrusionOk="0" fill="none" h="4512" w="5434">
                  <a:moveTo>
                    <a:pt x="1022" y="4512"/>
                  </a:moveTo>
                  <a:cubicBezTo>
                    <a:pt x="1346" y="4512"/>
                    <a:pt x="1620" y="4312"/>
                    <a:pt x="1720" y="4038"/>
                  </a:cubicBezTo>
                  <a:cubicBezTo>
                    <a:pt x="1820" y="3739"/>
                    <a:pt x="1894" y="3465"/>
                    <a:pt x="1919" y="3166"/>
                  </a:cubicBezTo>
                  <a:cubicBezTo>
                    <a:pt x="2218" y="2044"/>
                    <a:pt x="3190" y="1247"/>
                    <a:pt x="4362" y="1222"/>
                  </a:cubicBezTo>
                  <a:cubicBezTo>
                    <a:pt x="4760" y="1222"/>
                    <a:pt x="5334" y="1222"/>
                    <a:pt x="5408" y="798"/>
                  </a:cubicBezTo>
                  <a:cubicBezTo>
                    <a:pt x="5433" y="524"/>
                    <a:pt x="5259" y="275"/>
                    <a:pt x="4985" y="225"/>
                  </a:cubicBezTo>
                  <a:cubicBezTo>
                    <a:pt x="4237" y="1"/>
                    <a:pt x="1570" y="574"/>
                    <a:pt x="947" y="1197"/>
                  </a:cubicBezTo>
                  <a:cubicBezTo>
                    <a:pt x="449" y="1720"/>
                    <a:pt x="0" y="4362"/>
                    <a:pt x="1022" y="451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5157675" y="4131025"/>
              <a:ext cx="285400" cy="89125"/>
            </a:xfrm>
            <a:custGeom>
              <a:rect b="b" l="l" r="r" t="t"/>
              <a:pathLst>
                <a:path extrusionOk="0" fill="none" h="3565" w="11416">
                  <a:moveTo>
                    <a:pt x="275" y="1197"/>
                  </a:moveTo>
                  <a:cubicBezTo>
                    <a:pt x="76" y="1397"/>
                    <a:pt x="1" y="1721"/>
                    <a:pt x="150" y="1970"/>
                  </a:cubicBezTo>
                  <a:cubicBezTo>
                    <a:pt x="1496" y="2169"/>
                    <a:pt x="2817" y="1496"/>
                    <a:pt x="4188" y="1397"/>
                  </a:cubicBezTo>
                  <a:cubicBezTo>
                    <a:pt x="6057" y="1297"/>
                    <a:pt x="7777" y="2294"/>
                    <a:pt x="9471" y="3116"/>
                  </a:cubicBezTo>
                  <a:cubicBezTo>
                    <a:pt x="10045" y="3390"/>
                    <a:pt x="10842" y="3565"/>
                    <a:pt x="11191" y="3042"/>
                  </a:cubicBezTo>
                  <a:cubicBezTo>
                    <a:pt x="11415" y="2693"/>
                    <a:pt x="11241" y="2194"/>
                    <a:pt x="10967" y="1845"/>
                  </a:cubicBezTo>
                  <a:cubicBezTo>
                    <a:pt x="10518" y="1372"/>
                    <a:pt x="9945" y="1023"/>
                    <a:pt x="9297" y="848"/>
                  </a:cubicBezTo>
                  <a:cubicBezTo>
                    <a:pt x="7627" y="275"/>
                    <a:pt x="5858" y="1"/>
                    <a:pt x="4113" y="101"/>
                  </a:cubicBezTo>
                  <a:cubicBezTo>
                    <a:pt x="3041" y="175"/>
                    <a:pt x="1048" y="499"/>
                    <a:pt x="275" y="119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17"/>
          <p:cNvGrpSpPr/>
          <p:nvPr/>
        </p:nvGrpSpPr>
        <p:grpSpPr>
          <a:xfrm rot="2883374">
            <a:off x="8629755" y="166125"/>
            <a:ext cx="81793" cy="80876"/>
            <a:chOff x="8358237" y="310349"/>
            <a:chExt cx="81793" cy="80876"/>
          </a:xfrm>
        </p:grpSpPr>
        <p:sp>
          <p:nvSpPr>
            <p:cNvPr id="372" name="Google Shape;372;p17"/>
            <p:cNvSpPr/>
            <p:nvPr/>
          </p:nvSpPr>
          <p:spPr>
            <a:xfrm flipH="1" rot="4152291">
              <a:off x="8399115" y="30721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 flipH="1" rot="4152291">
              <a:off x="8356307" y="3507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rgbClr val="FFC8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76" name="Google Shape;376;p18"/>
          <p:cNvGrpSpPr/>
          <p:nvPr/>
        </p:nvGrpSpPr>
        <p:grpSpPr>
          <a:xfrm rot="-6300028">
            <a:off x="8032261" y="668357"/>
            <a:ext cx="2571308" cy="1377139"/>
            <a:chOff x="5399225" y="2618275"/>
            <a:chExt cx="1431850" cy="1164525"/>
          </a:xfrm>
        </p:grpSpPr>
        <p:sp>
          <p:nvSpPr>
            <p:cNvPr id="377" name="Google Shape;377;p18"/>
            <p:cNvSpPr/>
            <p:nvPr/>
          </p:nvSpPr>
          <p:spPr>
            <a:xfrm>
              <a:off x="5614200" y="2741625"/>
              <a:ext cx="1039925" cy="909075"/>
            </a:xfrm>
            <a:custGeom>
              <a:rect b="b" l="l" r="r" t="t"/>
              <a:pathLst>
                <a:path extrusionOk="0" fill="none" h="36363" w="41597">
                  <a:moveTo>
                    <a:pt x="573" y="8474"/>
                  </a:moveTo>
                  <a:cubicBezTo>
                    <a:pt x="175" y="9147"/>
                    <a:pt x="0" y="9895"/>
                    <a:pt x="25" y="10668"/>
                  </a:cubicBezTo>
                  <a:cubicBezTo>
                    <a:pt x="25" y="13409"/>
                    <a:pt x="1446" y="15154"/>
                    <a:pt x="4137" y="15179"/>
                  </a:cubicBezTo>
                  <a:cubicBezTo>
                    <a:pt x="7228" y="15229"/>
                    <a:pt x="10468" y="15328"/>
                    <a:pt x="13109" y="17148"/>
                  </a:cubicBezTo>
                  <a:cubicBezTo>
                    <a:pt x="15726" y="18967"/>
                    <a:pt x="17321" y="21783"/>
                    <a:pt x="18692" y="24575"/>
                  </a:cubicBezTo>
                  <a:cubicBezTo>
                    <a:pt x="20138" y="27565"/>
                    <a:pt x="23328" y="36363"/>
                    <a:pt x="28088" y="34618"/>
                  </a:cubicBezTo>
                  <a:cubicBezTo>
                    <a:pt x="29334" y="34170"/>
                    <a:pt x="30082" y="32849"/>
                    <a:pt x="30206" y="31503"/>
                  </a:cubicBezTo>
                  <a:cubicBezTo>
                    <a:pt x="30306" y="30182"/>
                    <a:pt x="29858" y="28886"/>
                    <a:pt x="29284" y="27690"/>
                  </a:cubicBezTo>
                  <a:cubicBezTo>
                    <a:pt x="27490" y="23902"/>
                    <a:pt x="24250" y="20437"/>
                    <a:pt x="24200" y="16051"/>
                  </a:cubicBezTo>
                  <a:cubicBezTo>
                    <a:pt x="24150" y="15403"/>
                    <a:pt x="24275" y="14755"/>
                    <a:pt x="24599" y="14182"/>
                  </a:cubicBezTo>
                  <a:cubicBezTo>
                    <a:pt x="25147" y="13309"/>
                    <a:pt x="26294" y="12985"/>
                    <a:pt x="27315" y="13035"/>
                  </a:cubicBezTo>
                  <a:cubicBezTo>
                    <a:pt x="29459" y="13135"/>
                    <a:pt x="31403" y="14232"/>
                    <a:pt x="33521" y="14431"/>
                  </a:cubicBezTo>
                  <a:cubicBezTo>
                    <a:pt x="37035" y="14730"/>
                    <a:pt x="40425" y="12163"/>
                    <a:pt x="41123" y="8724"/>
                  </a:cubicBezTo>
                  <a:cubicBezTo>
                    <a:pt x="41596" y="6331"/>
                    <a:pt x="40799" y="3839"/>
                    <a:pt x="39029" y="2169"/>
                  </a:cubicBezTo>
                  <a:cubicBezTo>
                    <a:pt x="37409" y="723"/>
                    <a:pt x="35266" y="1"/>
                    <a:pt x="33097" y="125"/>
                  </a:cubicBezTo>
                  <a:cubicBezTo>
                    <a:pt x="30605" y="200"/>
                    <a:pt x="28238" y="1272"/>
                    <a:pt x="26518" y="3091"/>
                  </a:cubicBezTo>
                  <a:cubicBezTo>
                    <a:pt x="25172" y="4512"/>
                    <a:pt x="24100" y="6206"/>
                    <a:pt x="22755" y="7627"/>
                  </a:cubicBezTo>
                  <a:cubicBezTo>
                    <a:pt x="20960" y="9546"/>
                    <a:pt x="18293" y="11241"/>
                    <a:pt x="15751" y="9646"/>
                  </a:cubicBezTo>
                  <a:cubicBezTo>
                    <a:pt x="14904" y="9122"/>
                    <a:pt x="14181" y="8425"/>
                    <a:pt x="13384" y="7901"/>
                  </a:cubicBezTo>
                  <a:cubicBezTo>
                    <a:pt x="10468" y="5982"/>
                    <a:pt x="2692" y="4911"/>
                    <a:pt x="573" y="847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5497675" y="2618275"/>
              <a:ext cx="1307850" cy="1145825"/>
            </a:xfrm>
            <a:custGeom>
              <a:rect b="b" l="l" r="r" t="t"/>
              <a:pathLst>
                <a:path extrusionOk="0" fill="none" h="45833" w="52314">
                  <a:moveTo>
                    <a:pt x="20836" y="33322"/>
                  </a:moveTo>
                  <a:cubicBezTo>
                    <a:pt x="18394" y="29459"/>
                    <a:pt x="15577" y="25396"/>
                    <a:pt x="11291" y="23851"/>
                  </a:cubicBezTo>
                  <a:cubicBezTo>
                    <a:pt x="8973" y="23029"/>
                    <a:pt x="6381" y="22979"/>
                    <a:pt x="4237" y="21758"/>
                  </a:cubicBezTo>
                  <a:cubicBezTo>
                    <a:pt x="1371" y="20088"/>
                    <a:pt x="1" y="16374"/>
                    <a:pt x="873" y="13184"/>
                  </a:cubicBezTo>
                  <a:cubicBezTo>
                    <a:pt x="1720" y="9994"/>
                    <a:pt x="4636" y="7552"/>
                    <a:pt x="7926" y="6953"/>
                  </a:cubicBezTo>
                  <a:cubicBezTo>
                    <a:pt x="9446" y="6704"/>
                    <a:pt x="10992" y="6754"/>
                    <a:pt x="12487" y="7053"/>
                  </a:cubicBezTo>
                  <a:cubicBezTo>
                    <a:pt x="15802" y="7651"/>
                    <a:pt x="18917" y="9047"/>
                    <a:pt x="21559" y="11116"/>
                  </a:cubicBezTo>
                  <a:cubicBezTo>
                    <a:pt x="22032" y="11464"/>
                    <a:pt x="22531" y="11863"/>
                    <a:pt x="23129" y="11788"/>
                  </a:cubicBezTo>
                  <a:cubicBezTo>
                    <a:pt x="23877" y="11664"/>
                    <a:pt x="24225" y="10866"/>
                    <a:pt x="24599" y="10193"/>
                  </a:cubicBezTo>
                  <a:cubicBezTo>
                    <a:pt x="30107" y="0"/>
                    <a:pt x="52313" y="1072"/>
                    <a:pt x="50195" y="15103"/>
                  </a:cubicBezTo>
                  <a:cubicBezTo>
                    <a:pt x="49871" y="17247"/>
                    <a:pt x="49148" y="19440"/>
                    <a:pt x="47503" y="20860"/>
                  </a:cubicBezTo>
                  <a:cubicBezTo>
                    <a:pt x="45136" y="22854"/>
                    <a:pt x="41646" y="22655"/>
                    <a:pt x="38581" y="22131"/>
                  </a:cubicBezTo>
                  <a:cubicBezTo>
                    <a:pt x="37385" y="21907"/>
                    <a:pt x="36014" y="21708"/>
                    <a:pt x="35042" y="22430"/>
                  </a:cubicBezTo>
                  <a:cubicBezTo>
                    <a:pt x="34244" y="22979"/>
                    <a:pt x="33920" y="24026"/>
                    <a:pt x="33970" y="24973"/>
                  </a:cubicBezTo>
                  <a:cubicBezTo>
                    <a:pt x="34070" y="25945"/>
                    <a:pt x="34369" y="26867"/>
                    <a:pt x="34818" y="27739"/>
                  </a:cubicBezTo>
                  <a:cubicBezTo>
                    <a:pt x="36014" y="30256"/>
                    <a:pt x="37459" y="32699"/>
                    <a:pt x="37908" y="35440"/>
                  </a:cubicBezTo>
                  <a:cubicBezTo>
                    <a:pt x="38332" y="38182"/>
                    <a:pt x="37434" y="41397"/>
                    <a:pt x="34942" y="42643"/>
                  </a:cubicBezTo>
                  <a:cubicBezTo>
                    <a:pt x="28512" y="45833"/>
                    <a:pt x="23652" y="37733"/>
                    <a:pt x="20836" y="333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5399225" y="2619500"/>
              <a:ext cx="1431850" cy="1163300"/>
            </a:xfrm>
            <a:custGeom>
              <a:rect b="b" l="l" r="r" t="t"/>
              <a:pathLst>
                <a:path extrusionOk="0" fill="none" h="46532" w="57274">
                  <a:moveTo>
                    <a:pt x="18120" y="30706"/>
                  </a:moveTo>
                  <a:cubicBezTo>
                    <a:pt x="19914" y="32749"/>
                    <a:pt x="21584" y="34943"/>
                    <a:pt x="23079" y="37210"/>
                  </a:cubicBezTo>
                  <a:cubicBezTo>
                    <a:pt x="24799" y="39778"/>
                    <a:pt x="26369" y="42519"/>
                    <a:pt x="28911" y="44264"/>
                  </a:cubicBezTo>
                  <a:cubicBezTo>
                    <a:pt x="31578" y="46083"/>
                    <a:pt x="34992" y="46532"/>
                    <a:pt x="38232" y="46507"/>
                  </a:cubicBezTo>
                  <a:cubicBezTo>
                    <a:pt x="39354" y="46507"/>
                    <a:pt x="40525" y="46432"/>
                    <a:pt x="41547" y="45933"/>
                  </a:cubicBezTo>
                  <a:cubicBezTo>
                    <a:pt x="42444" y="45460"/>
                    <a:pt x="43217" y="44762"/>
                    <a:pt x="43765" y="43915"/>
                  </a:cubicBezTo>
                  <a:cubicBezTo>
                    <a:pt x="45335" y="41746"/>
                    <a:pt x="46058" y="39080"/>
                    <a:pt x="45809" y="36413"/>
                  </a:cubicBezTo>
                  <a:cubicBezTo>
                    <a:pt x="45609" y="34369"/>
                    <a:pt x="44862" y="32400"/>
                    <a:pt x="44513" y="30357"/>
                  </a:cubicBezTo>
                  <a:cubicBezTo>
                    <a:pt x="44338" y="29385"/>
                    <a:pt x="44288" y="28313"/>
                    <a:pt x="44762" y="27416"/>
                  </a:cubicBezTo>
                  <a:cubicBezTo>
                    <a:pt x="45385" y="26269"/>
                    <a:pt x="46706" y="25721"/>
                    <a:pt x="47927" y="25273"/>
                  </a:cubicBezTo>
                  <a:cubicBezTo>
                    <a:pt x="50918" y="24176"/>
                    <a:pt x="54108" y="22955"/>
                    <a:pt x="55803" y="20263"/>
                  </a:cubicBezTo>
                  <a:cubicBezTo>
                    <a:pt x="57223" y="17995"/>
                    <a:pt x="57273" y="15129"/>
                    <a:pt x="57124" y="12462"/>
                  </a:cubicBezTo>
                  <a:cubicBezTo>
                    <a:pt x="56974" y="10144"/>
                    <a:pt x="56700" y="7752"/>
                    <a:pt x="55578" y="5683"/>
                  </a:cubicBezTo>
                  <a:cubicBezTo>
                    <a:pt x="53609" y="1995"/>
                    <a:pt x="49248" y="76"/>
                    <a:pt x="45036" y="51"/>
                  </a:cubicBezTo>
                  <a:cubicBezTo>
                    <a:pt x="40849" y="1"/>
                    <a:pt x="36861" y="1571"/>
                    <a:pt x="33123" y="3440"/>
                  </a:cubicBezTo>
                  <a:cubicBezTo>
                    <a:pt x="31054" y="4487"/>
                    <a:pt x="28986" y="5658"/>
                    <a:pt x="26693" y="5957"/>
                  </a:cubicBezTo>
                  <a:cubicBezTo>
                    <a:pt x="24051" y="6306"/>
                    <a:pt x="21409" y="5484"/>
                    <a:pt x="18793" y="4911"/>
                  </a:cubicBezTo>
                  <a:cubicBezTo>
                    <a:pt x="15976" y="4288"/>
                    <a:pt x="13010" y="3964"/>
                    <a:pt x="10169" y="4512"/>
                  </a:cubicBezTo>
                  <a:cubicBezTo>
                    <a:pt x="7303" y="5035"/>
                    <a:pt x="4562" y="6556"/>
                    <a:pt x="2942" y="8973"/>
                  </a:cubicBezTo>
                  <a:cubicBezTo>
                    <a:pt x="1" y="13434"/>
                    <a:pt x="1696" y="19790"/>
                    <a:pt x="5334" y="23353"/>
                  </a:cubicBezTo>
                  <a:cubicBezTo>
                    <a:pt x="7179" y="25148"/>
                    <a:pt x="8848" y="25397"/>
                    <a:pt x="11216" y="25896"/>
                  </a:cubicBezTo>
                  <a:cubicBezTo>
                    <a:pt x="14057" y="26519"/>
                    <a:pt x="16275" y="28562"/>
                    <a:pt x="18120" y="3070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5673375" y="2967800"/>
              <a:ext cx="292250" cy="131500"/>
            </a:xfrm>
            <a:custGeom>
              <a:rect b="b" l="l" r="r" t="t"/>
              <a:pathLst>
                <a:path extrusionOk="0" fill="none" h="5260" w="11690">
                  <a:moveTo>
                    <a:pt x="300" y="1097"/>
                  </a:moveTo>
                  <a:cubicBezTo>
                    <a:pt x="1" y="1670"/>
                    <a:pt x="125" y="2343"/>
                    <a:pt x="599" y="2767"/>
                  </a:cubicBezTo>
                  <a:cubicBezTo>
                    <a:pt x="1072" y="3166"/>
                    <a:pt x="1671" y="3390"/>
                    <a:pt x="2294" y="3365"/>
                  </a:cubicBezTo>
                  <a:cubicBezTo>
                    <a:pt x="2892" y="3340"/>
                    <a:pt x="3515" y="3290"/>
                    <a:pt x="4113" y="3191"/>
                  </a:cubicBezTo>
                  <a:cubicBezTo>
                    <a:pt x="5185" y="3016"/>
                    <a:pt x="6281" y="3116"/>
                    <a:pt x="7278" y="3540"/>
                  </a:cubicBezTo>
                  <a:cubicBezTo>
                    <a:pt x="8375" y="4038"/>
                    <a:pt x="9247" y="5035"/>
                    <a:pt x="10443" y="5210"/>
                  </a:cubicBezTo>
                  <a:cubicBezTo>
                    <a:pt x="10593" y="5259"/>
                    <a:pt x="10742" y="5234"/>
                    <a:pt x="10867" y="5185"/>
                  </a:cubicBezTo>
                  <a:cubicBezTo>
                    <a:pt x="11017" y="5110"/>
                    <a:pt x="11141" y="4960"/>
                    <a:pt x="11216" y="4811"/>
                  </a:cubicBezTo>
                  <a:cubicBezTo>
                    <a:pt x="11690" y="3739"/>
                    <a:pt x="11341" y="2493"/>
                    <a:pt x="10394" y="1795"/>
                  </a:cubicBezTo>
                  <a:cubicBezTo>
                    <a:pt x="9147" y="923"/>
                    <a:pt x="7453" y="1396"/>
                    <a:pt x="5982" y="1097"/>
                  </a:cubicBezTo>
                  <a:cubicBezTo>
                    <a:pt x="5259" y="948"/>
                    <a:pt x="4587" y="599"/>
                    <a:pt x="3889" y="375"/>
                  </a:cubicBezTo>
                  <a:cubicBezTo>
                    <a:pt x="2867" y="51"/>
                    <a:pt x="923" y="1"/>
                    <a:pt x="300" y="109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6150025" y="3316100"/>
              <a:ext cx="184450" cy="218100"/>
            </a:xfrm>
            <a:custGeom>
              <a:rect b="b" l="l" r="r" t="t"/>
              <a:pathLst>
                <a:path extrusionOk="0" fill="none" h="8724" w="7378">
                  <a:moveTo>
                    <a:pt x="7303" y="7702"/>
                  </a:moveTo>
                  <a:cubicBezTo>
                    <a:pt x="7303" y="7851"/>
                    <a:pt x="7253" y="7976"/>
                    <a:pt x="7178" y="8125"/>
                  </a:cubicBezTo>
                  <a:cubicBezTo>
                    <a:pt x="7104" y="8225"/>
                    <a:pt x="6979" y="8325"/>
                    <a:pt x="6829" y="8374"/>
                  </a:cubicBezTo>
                  <a:cubicBezTo>
                    <a:pt x="6082" y="8723"/>
                    <a:pt x="5160" y="8424"/>
                    <a:pt x="4561" y="7876"/>
                  </a:cubicBezTo>
                  <a:cubicBezTo>
                    <a:pt x="3963" y="7278"/>
                    <a:pt x="3515" y="6580"/>
                    <a:pt x="3216" y="5807"/>
                  </a:cubicBezTo>
                  <a:cubicBezTo>
                    <a:pt x="2842" y="4985"/>
                    <a:pt x="1" y="0"/>
                    <a:pt x="2318" y="200"/>
                  </a:cubicBezTo>
                  <a:cubicBezTo>
                    <a:pt x="3041" y="275"/>
                    <a:pt x="3315" y="1172"/>
                    <a:pt x="3639" y="1720"/>
                  </a:cubicBezTo>
                  <a:cubicBezTo>
                    <a:pt x="4213" y="2717"/>
                    <a:pt x="5035" y="3539"/>
                    <a:pt x="5783" y="4437"/>
                  </a:cubicBezTo>
                  <a:cubicBezTo>
                    <a:pt x="6505" y="5334"/>
                    <a:pt x="7378" y="6431"/>
                    <a:pt x="7303" y="770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376200" y="2830725"/>
              <a:ext cx="198775" cy="229950"/>
            </a:xfrm>
            <a:custGeom>
              <a:rect b="b" l="l" r="r" t="t"/>
              <a:pathLst>
                <a:path extrusionOk="0" fill="none" h="9198" w="7951">
                  <a:moveTo>
                    <a:pt x="1645" y="8325"/>
                  </a:moveTo>
                  <a:cubicBezTo>
                    <a:pt x="1147" y="8125"/>
                    <a:pt x="723" y="7801"/>
                    <a:pt x="424" y="7378"/>
                  </a:cubicBezTo>
                  <a:cubicBezTo>
                    <a:pt x="50" y="6780"/>
                    <a:pt x="25" y="6057"/>
                    <a:pt x="25" y="5359"/>
                  </a:cubicBezTo>
                  <a:lnTo>
                    <a:pt x="1" y="3091"/>
                  </a:lnTo>
                  <a:cubicBezTo>
                    <a:pt x="1" y="2194"/>
                    <a:pt x="1" y="1172"/>
                    <a:pt x="649" y="499"/>
                  </a:cubicBezTo>
                  <a:cubicBezTo>
                    <a:pt x="798" y="325"/>
                    <a:pt x="1022" y="175"/>
                    <a:pt x="1297" y="125"/>
                  </a:cubicBezTo>
                  <a:cubicBezTo>
                    <a:pt x="1820" y="1"/>
                    <a:pt x="2343" y="375"/>
                    <a:pt x="2717" y="773"/>
                  </a:cubicBezTo>
                  <a:cubicBezTo>
                    <a:pt x="3091" y="1172"/>
                    <a:pt x="3415" y="1671"/>
                    <a:pt x="3913" y="1920"/>
                  </a:cubicBezTo>
                  <a:cubicBezTo>
                    <a:pt x="4736" y="2318"/>
                    <a:pt x="5783" y="1995"/>
                    <a:pt x="6630" y="2368"/>
                  </a:cubicBezTo>
                  <a:cubicBezTo>
                    <a:pt x="7677" y="2842"/>
                    <a:pt x="7951" y="4238"/>
                    <a:pt x="7851" y="5409"/>
                  </a:cubicBezTo>
                  <a:cubicBezTo>
                    <a:pt x="7702" y="6730"/>
                    <a:pt x="7079" y="8400"/>
                    <a:pt x="5633" y="8823"/>
                  </a:cubicBezTo>
                  <a:cubicBezTo>
                    <a:pt x="4437" y="9197"/>
                    <a:pt x="2742" y="8848"/>
                    <a:pt x="1645" y="832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8"/>
          <p:cNvGrpSpPr/>
          <p:nvPr/>
        </p:nvGrpSpPr>
        <p:grpSpPr>
          <a:xfrm rot="2883374">
            <a:off x="8826080" y="779600"/>
            <a:ext cx="81793" cy="80876"/>
            <a:chOff x="8358237" y="310349"/>
            <a:chExt cx="81793" cy="80876"/>
          </a:xfrm>
        </p:grpSpPr>
        <p:sp>
          <p:nvSpPr>
            <p:cNvPr id="384" name="Google Shape;384;p18"/>
            <p:cNvSpPr/>
            <p:nvPr/>
          </p:nvSpPr>
          <p:spPr>
            <a:xfrm flipH="1" rot="4152291">
              <a:off x="8399115" y="30721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 flipH="1" rot="4152291">
              <a:off x="8356307" y="3507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8"/>
          <p:cNvGrpSpPr/>
          <p:nvPr/>
        </p:nvGrpSpPr>
        <p:grpSpPr>
          <a:xfrm rot="7679150">
            <a:off x="-1249537" y="3317989"/>
            <a:ext cx="2180820" cy="1417269"/>
            <a:chOff x="3570725" y="2104825"/>
            <a:chExt cx="1608800" cy="1045525"/>
          </a:xfrm>
        </p:grpSpPr>
        <p:sp>
          <p:nvSpPr>
            <p:cNvPr id="387" name="Google Shape;387;p18"/>
            <p:cNvSpPr/>
            <p:nvPr/>
          </p:nvSpPr>
          <p:spPr>
            <a:xfrm>
              <a:off x="3570725" y="2355925"/>
              <a:ext cx="659850" cy="747075"/>
            </a:xfrm>
            <a:custGeom>
              <a:rect b="b" l="l" r="r" t="t"/>
              <a:pathLst>
                <a:path extrusionOk="0" fill="none" h="29883" w="26394">
                  <a:moveTo>
                    <a:pt x="4262" y="20586"/>
                  </a:moveTo>
                  <a:cubicBezTo>
                    <a:pt x="4287" y="16350"/>
                    <a:pt x="4013" y="12013"/>
                    <a:pt x="5309" y="7975"/>
                  </a:cubicBezTo>
                  <a:cubicBezTo>
                    <a:pt x="6605" y="3963"/>
                    <a:pt x="9995" y="225"/>
                    <a:pt x="14232" y="100"/>
                  </a:cubicBezTo>
                  <a:cubicBezTo>
                    <a:pt x="16998" y="0"/>
                    <a:pt x="19565" y="1421"/>
                    <a:pt x="21858" y="2991"/>
                  </a:cubicBezTo>
                  <a:cubicBezTo>
                    <a:pt x="23254" y="3963"/>
                    <a:pt x="24649" y="5035"/>
                    <a:pt x="25447" y="6530"/>
                  </a:cubicBezTo>
                  <a:cubicBezTo>
                    <a:pt x="26269" y="8000"/>
                    <a:pt x="26394" y="9994"/>
                    <a:pt x="25322" y="11315"/>
                  </a:cubicBezTo>
                  <a:cubicBezTo>
                    <a:pt x="23453" y="13633"/>
                    <a:pt x="19665" y="12487"/>
                    <a:pt x="16873" y="13558"/>
                  </a:cubicBezTo>
                  <a:cubicBezTo>
                    <a:pt x="14755" y="14406"/>
                    <a:pt x="13409" y="16499"/>
                    <a:pt x="12612" y="18617"/>
                  </a:cubicBezTo>
                  <a:cubicBezTo>
                    <a:pt x="11814" y="20761"/>
                    <a:pt x="11390" y="23029"/>
                    <a:pt x="10418" y="25072"/>
                  </a:cubicBezTo>
                  <a:cubicBezTo>
                    <a:pt x="9446" y="27116"/>
                    <a:pt x="7677" y="29010"/>
                    <a:pt x="5434" y="29284"/>
                  </a:cubicBezTo>
                  <a:cubicBezTo>
                    <a:pt x="1" y="29883"/>
                    <a:pt x="4238" y="23079"/>
                    <a:pt x="4262" y="2058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3990675" y="2104825"/>
              <a:ext cx="1188850" cy="1045525"/>
            </a:xfrm>
            <a:custGeom>
              <a:rect b="b" l="l" r="r" t="t"/>
              <a:pathLst>
                <a:path extrusionOk="0" fill="none" h="41821" w="47554">
                  <a:moveTo>
                    <a:pt x="2817" y="38830"/>
                  </a:moveTo>
                  <a:cubicBezTo>
                    <a:pt x="1" y="35490"/>
                    <a:pt x="898" y="29733"/>
                    <a:pt x="4586" y="27415"/>
                  </a:cubicBezTo>
                  <a:cubicBezTo>
                    <a:pt x="6456" y="26219"/>
                    <a:pt x="8773" y="25895"/>
                    <a:pt x="10692" y="24798"/>
                  </a:cubicBezTo>
                  <a:cubicBezTo>
                    <a:pt x="13334" y="23228"/>
                    <a:pt x="14979" y="20387"/>
                    <a:pt x="14979" y="17297"/>
                  </a:cubicBezTo>
                  <a:cubicBezTo>
                    <a:pt x="14954" y="15951"/>
                    <a:pt x="14705" y="14381"/>
                    <a:pt x="15702" y="13459"/>
                  </a:cubicBezTo>
                  <a:cubicBezTo>
                    <a:pt x="16225" y="12985"/>
                    <a:pt x="16948" y="12836"/>
                    <a:pt x="17646" y="12736"/>
                  </a:cubicBezTo>
                  <a:cubicBezTo>
                    <a:pt x="20836" y="12213"/>
                    <a:pt x="24126" y="11664"/>
                    <a:pt x="26892" y="10019"/>
                  </a:cubicBezTo>
                  <a:cubicBezTo>
                    <a:pt x="28786" y="8873"/>
                    <a:pt x="30356" y="7253"/>
                    <a:pt x="32126" y="5907"/>
                  </a:cubicBezTo>
                  <a:cubicBezTo>
                    <a:pt x="34543" y="4088"/>
                    <a:pt x="37285" y="2817"/>
                    <a:pt x="40026" y="1571"/>
                  </a:cubicBezTo>
                  <a:cubicBezTo>
                    <a:pt x="41746" y="773"/>
                    <a:pt x="43815" y="0"/>
                    <a:pt x="45484" y="923"/>
                  </a:cubicBezTo>
                  <a:cubicBezTo>
                    <a:pt x="47104" y="1820"/>
                    <a:pt x="47553" y="3938"/>
                    <a:pt x="47404" y="5782"/>
                  </a:cubicBezTo>
                  <a:cubicBezTo>
                    <a:pt x="47080" y="9571"/>
                    <a:pt x="44936" y="12985"/>
                    <a:pt x="41671" y="14954"/>
                  </a:cubicBezTo>
                  <a:cubicBezTo>
                    <a:pt x="36687" y="17870"/>
                    <a:pt x="29883" y="16973"/>
                    <a:pt x="25521" y="20736"/>
                  </a:cubicBezTo>
                  <a:cubicBezTo>
                    <a:pt x="22032" y="23727"/>
                    <a:pt x="21160" y="28861"/>
                    <a:pt x="17895" y="32101"/>
                  </a:cubicBezTo>
                  <a:cubicBezTo>
                    <a:pt x="16200" y="33820"/>
                    <a:pt x="13957" y="34867"/>
                    <a:pt x="11939" y="36213"/>
                  </a:cubicBezTo>
                  <a:cubicBezTo>
                    <a:pt x="10069" y="37459"/>
                    <a:pt x="8699" y="39079"/>
                    <a:pt x="7054" y="40575"/>
                  </a:cubicBezTo>
                  <a:cubicBezTo>
                    <a:pt x="6032" y="41522"/>
                    <a:pt x="6480" y="41821"/>
                    <a:pt x="5234" y="41397"/>
                  </a:cubicBezTo>
                  <a:cubicBezTo>
                    <a:pt x="4561" y="41173"/>
                    <a:pt x="3290" y="39403"/>
                    <a:pt x="2817" y="3883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3679775" y="2431925"/>
              <a:ext cx="473550" cy="603775"/>
            </a:xfrm>
            <a:custGeom>
              <a:rect b="b" l="l" r="r" t="t"/>
              <a:pathLst>
                <a:path extrusionOk="0" fill="none" h="24151" w="18942">
                  <a:moveTo>
                    <a:pt x="8274" y="12711"/>
                  </a:moveTo>
                  <a:cubicBezTo>
                    <a:pt x="8873" y="11540"/>
                    <a:pt x="9496" y="10319"/>
                    <a:pt x="10493" y="9496"/>
                  </a:cubicBezTo>
                  <a:cubicBezTo>
                    <a:pt x="11739" y="8450"/>
                    <a:pt x="13433" y="8126"/>
                    <a:pt x="15053" y="7976"/>
                  </a:cubicBezTo>
                  <a:cubicBezTo>
                    <a:pt x="16225" y="7876"/>
                    <a:pt x="17546" y="7752"/>
                    <a:pt x="18244" y="6830"/>
                  </a:cubicBezTo>
                  <a:cubicBezTo>
                    <a:pt x="18941" y="5883"/>
                    <a:pt x="18617" y="4462"/>
                    <a:pt x="17944" y="3465"/>
                  </a:cubicBezTo>
                  <a:cubicBezTo>
                    <a:pt x="16424" y="1147"/>
                    <a:pt x="13483" y="125"/>
                    <a:pt x="10717" y="51"/>
                  </a:cubicBezTo>
                  <a:cubicBezTo>
                    <a:pt x="8225" y="1"/>
                    <a:pt x="5458" y="748"/>
                    <a:pt x="4087" y="2842"/>
                  </a:cubicBezTo>
                  <a:cubicBezTo>
                    <a:pt x="3763" y="3365"/>
                    <a:pt x="3489" y="3964"/>
                    <a:pt x="3265" y="4562"/>
                  </a:cubicBezTo>
                  <a:cubicBezTo>
                    <a:pt x="1570" y="9073"/>
                    <a:pt x="1072" y="13908"/>
                    <a:pt x="848" y="18718"/>
                  </a:cubicBezTo>
                  <a:cubicBezTo>
                    <a:pt x="798" y="19740"/>
                    <a:pt x="0" y="23652"/>
                    <a:pt x="1396" y="23852"/>
                  </a:cubicBezTo>
                  <a:cubicBezTo>
                    <a:pt x="3215" y="24151"/>
                    <a:pt x="4162" y="21484"/>
                    <a:pt x="4686" y="20313"/>
                  </a:cubicBezTo>
                  <a:cubicBezTo>
                    <a:pt x="5832" y="17746"/>
                    <a:pt x="7028" y="15229"/>
                    <a:pt x="8274" y="1271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3724000" y="2486775"/>
              <a:ext cx="332125" cy="436775"/>
            </a:xfrm>
            <a:custGeom>
              <a:rect b="b" l="l" r="r" t="t"/>
              <a:pathLst>
                <a:path extrusionOk="0" fill="none" h="17471" w="13285">
                  <a:moveTo>
                    <a:pt x="7826" y="5932"/>
                  </a:moveTo>
                  <a:cubicBezTo>
                    <a:pt x="8325" y="5358"/>
                    <a:pt x="8923" y="4860"/>
                    <a:pt x="9596" y="4486"/>
                  </a:cubicBezTo>
                  <a:cubicBezTo>
                    <a:pt x="10393" y="4037"/>
                    <a:pt x="11340" y="3888"/>
                    <a:pt x="12188" y="3539"/>
                  </a:cubicBezTo>
                  <a:cubicBezTo>
                    <a:pt x="12711" y="3340"/>
                    <a:pt x="13284" y="2966"/>
                    <a:pt x="13260" y="2418"/>
                  </a:cubicBezTo>
                  <a:cubicBezTo>
                    <a:pt x="13260" y="1944"/>
                    <a:pt x="12836" y="1570"/>
                    <a:pt x="12437" y="1346"/>
                  </a:cubicBezTo>
                  <a:cubicBezTo>
                    <a:pt x="9995" y="0"/>
                    <a:pt x="6854" y="723"/>
                    <a:pt x="4512" y="2218"/>
                  </a:cubicBezTo>
                  <a:cubicBezTo>
                    <a:pt x="3914" y="2592"/>
                    <a:pt x="3390" y="3065"/>
                    <a:pt x="2991" y="3614"/>
                  </a:cubicBezTo>
                  <a:cubicBezTo>
                    <a:pt x="2593" y="4287"/>
                    <a:pt x="2318" y="5034"/>
                    <a:pt x="2219" y="5807"/>
                  </a:cubicBezTo>
                  <a:cubicBezTo>
                    <a:pt x="1770" y="7925"/>
                    <a:pt x="1322" y="10019"/>
                    <a:pt x="873" y="12137"/>
                  </a:cubicBezTo>
                  <a:cubicBezTo>
                    <a:pt x="624" y="13309"/>
                    <a:pt x="1" y="15178"/>
                    <a:pt x="424" y="16374"/>
                  </a:cubicBezTo>
                  <a:cubicBezTo>
                    <a:pt x="823" y="17471"/>
                    <a:pt x="1670" y="17247"/>
                    <a:pt x="1994" y="16324"/>
                  </a:cubicBezTo>
                  <a:cubicBezTo>
                    <a:pt x="2842" y="13832"/>
                    <a:pt x="3764" y="11514"/>
                    <a:pt x="5210" y="9296"/>
                  </a:cubicBezTo>
                  <a:cubicBezTo>
                    <a:pt x="5982" y="8100"/>
                    <a:pt x="6854" y="6978"/>
                    <a:pt x="7826" y="593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4069175" y="2250000"/>
              <a:ext cx="1044925" cy="840550"/>
            </a:xfrm>
            <a:custGeom>
              <a:rect b="b" l="l" r="r" t="t"/>
              <a:pathLst>
                <a:path extrusionOk="0" fill="none" h="33622" w="41797">
                  <a:moveTo>
                    <a:pt x="275" y="30431"/>
                  </a:moveTo>
                  <a:cubicBezTo>
                    <a:pt x="1" y="29160"/>
                    <a:pt x="225" y="27839"/>
                    <a:pt x="599" y="26568"/>
                  </a:cubicBezTo>
                  <a:cubicBezTo>
                    <a:pt x="873" y="25571"/>
                    <a:pt x="1322" y="24524"/>
                    <a:pt x="2244" y="24001"/>
                  </a:cubicBezTo>
                  <a:cubicBezTo>
                    <a:pt x="2942" y="23577"/>
                    <a:pt x="3789" y="23577"/>
                    <a:pt x="4587" y="23453"/>
                  </a:cubicBezTo>
                  <a:cubicBezTo>
                    <a:pt x="6954" y="23079"/>
                    <a:pt x="9098" y="21633"/>
                    <a:pt x="10618" y="19739"/>
                  </a:cubicBezTo>
                  <a:cubicBezTo>
                    <a:pt x="12113" y="17870"/>
                    <a:pt x="13060" y="15577"/>
                    <a:pt x="13634" y="13234"/>
                  </a:cubicBezTo>
                  <a:cubicBezTo>
                    <a:pt x="13733" y="12686"/>
                    <a:pt x="13933" y="12163"/>
                    <a:pt x="14182" y="11639"/>
                  </a:cubicBezTo>
                  <a:cubicBezTo>
                    <a:pt x="15079" y="10094"/>
                    <a:pt x="17123" y="9820"/>
                    <a:pt x="18867" y="9396"/>
                  </a:cubicBezTo>
                  <a:cubicBezTo>
                    <a:pt x="25895" y="7701"/>
                    <a:pt x="31304" y="1371"/>
                    <a:pt x="38457" y="150"/>
                  </a:cubicBezTo>
                  <a:cubicBezTo>
                    <a:pt x="39105" y="0"/>
                    <a:pt x="39777" y="0"/>
                    <a:pt x="40425" y="175"/>
                  </a:cubicBezTo>
                  <a:cubicBezTo>
                    <a:pt x="41098" y="349"/>
                    <a:pt x="41597" y="873"/>
                    <a:pt x="41746" y="1521"/>
                  </a:cubicBezTo>
                  <a:cubicBezTo>
                    <a:pt x="41796" y="1994"/>
                    <a:pt x="41672" y="2443"/>
                    <a:pt x="41447" y="2842"/>
                  </a:cubicBezTo>
                  <a:cubicBezTo>
                    <a:pt x="40675" y="4262"/>
                    <a:pt x="39179" y="5159"/>
                    <a:pt x="37659" y="5658"/>
                  </a:cubicBezTo>
                  <a:cubicBezTo>
                    <a:pt x="36114" y="6156"/>
                    <a:pt x="34494" y="6281"/>
                    <a:pt x="32899" y="6555"/>
                  </a:cubicBezTo>
                  <a:cubicBezTo>
                    <a:pt x="26593" y="7577"/>
                    <a:pt x="20512" y="10917"/>
                    <a:pt x="16973" y="16200"/>
                  </a:cubicBezTo>
                  <a:cubicBezTo>
                    <a:pt x="15503" y="18393"/>
                    <a:pt x="14481" y="20886"/>
                    <a:pt x="13035" y="23104"/>
                  </a:cubicBezTo>
                  <a:cubicBezTo>
                    <a:pt x="11216" y="25845"/>
                    <a:pt x="8799" y="28163"/>
                    <a:pt x="6007" y="29908"/>
                  </a:cubicBezTo>
                  <a:cubicBezTo>
                    <a:pt x="5334" y="30281"/>
                    <a:pt x="4711" y="30705"/>
                    <a:pt x="4113" y="31154"/>
                  </a:cubicBezTo>
                  <a:cubicBezTo>
                    <a:pt x="3565" y="31602"/>
                    <a:pt x="3216" y="32325"/>
                    <a:pt x="2717" y="32724"/>
                  </a:cubicBezTo>
                  <a:cubicBezTo>
                    <a:pt x="1571" y="33621"/>
                    <a:pt x="474" y="31328"/>
                    <a:pt x="275" y="3043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18"/>
          <p:cNvGrpSpPr/>
          <p:nvPr/>
        </p:nvGrpSpPr>
        <p:grpSpPr>
          <a:xfrm rot="2883374">
            <a:off x="134155" y="4053175"/>
            <a:ext cx="81793" cy="80876"/>
            <a:chOff x="8358237" y="310349"/>
            <a:chExt cx="81793" cy="80876"/>
          </a:xfrm>
        </p:grpSpPr>
        <p:sp>
          <p:nvSpPr>
            <p:cNvPr id="393" name="Google Shape;393;p18"/>
            <p:cNvSpPr/>
            <p:nvPr/>
          </p:nvSpPr>
          <p:spPr>
            <a:xfrm flipH="1" rot="4152291">
              <a:off x="8399115" y="30721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 flipH="1" rot="4152291">
              <a:off x="8356307" y="3507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3_1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"/>
          <p:cNvSpPr txBox="1"/>
          <p:nvPr>
            <p:ph type="title"/>
          </p:nvPr>
        </p:nvSpPr>
        <p:spPr>
          <a:xfrm>
            <a:off x="71490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rgbClr val="FFC8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97" name="Google Shape;397;p19"/>
          <p:cNvGrpSpPr/>
          <p:nvPr/>
        </p:nvGrpSpPr>
        <p:grpSpPr>
          <a:xfrm rot="-4667160">
            <a:off x="7529322" y="-743373"/>
            <a:ext cx="2614324" cy="3137425"/>
            <a:chOff x="4324286" y="3064134"/>
            <a:chExt cx="1320353" cy="1584543"/>
          </a:xfrm>
        </p:grpSpPr>
        <p:sp>
          <p:nvSpPr>
            <p:cNvPr id="398" name="Google Shape;398;p19"/>
            <p:cNvSpPr/>
            <p:nvPr/>
          </p:nvSpPr>
          <p:spPr>
            <a:xfrm rot="402536">
              <a:off x="4400982" y="3127817"/>
              <a:ext cx="1166961" cy="1457176"/>
            </a:xfrm>
            <a:custGeom>
              <a:rect b="b" l="l" r="r" t="t"/>
              <a:pathLst>
                <a:path extrusionOk="0" fill="none" h="49771" w="42045">
                  <a:moveTo>
                    <a:pt x="37135" y="17770"/>
                  </a:moveTo>
                  <a:cubicBezTo>
                    <a:pt x="37210" y="14605"/>
                    <a:pt x="37459" y="11415"/>
                    <a:pt x="36811" y="8324"/>
                  </a:cubicBezTo>
                  <a:cubicBezTo>
                    <a:pt x="36163" y="5234"/>
                    <a:pt x="34444" y="2193"/>
                    <a:pt x="31577" y="823"/>
                  </a:cubicBezTo>
                  <a:cubicBezTo>
                    <a:pt x="30032" y="75"/>
                    <a:pt x="27914" y="0"/>
                    <a:pt x="26693" y="1246"/>
                  </a:cubicBezTo>
                  <a:cubicBezTo>
                    <a:pt x="25770" y="2193"/>
                    <a:pt x="25596" y="3664"/>
                    <a:pt x="25496" y="4985"/>
                  </a:cubicBezTo>
                  <a:cubicBezTo>
                    <a:pt x="25222" y="8299"/>
                    <a:pt x="24948" y="11589"/>
                    <a:pt x="24649" y="14879"/>
                  </a:cubicBezTo>
                  <a:cubicBezTo>
                    <a:pt x="24474" y="17022"/>
                    <a:pt x="24300" y="19216"/>
                    <a:pt x="23552" y="21234"/>
                  </a:cubicBezTo>
                  <a:cubicBezTo>
                    <a:pt x="21658" y="26368"/>
                    <a:pt x="16225" y="29683"/>
                    <a:pt x="10767" y="30107"/>
                  </a:cubicBezTo>
                  <a:cubicBezTo>
                    <a:pt x="8673" y="30256"/>
                    <a:pt x="6480" y="30082"/>
                    <a:pt x="4561" y="30954"/>
                  </a:cubicBezTo>
                  <a:cubicBezTo>
                    <a:pt x="1147" y="32499"/>
                    <a:pt x="0" y="36786"/>
                    <a:pt x="2194" y="39852"/>
                  </a:cubicBezTo>
                  <a:cubicBezTo>
                    <a:pt x="3614" y="41820"/>
                    <a:pt x="6131" y="42743"/>
                    <a:pt x="8524" y="42767"/>
                  </a:cubicBezTo>
                  <a:cubicBezTo>
                    <a:pt x="10941" y="42792"/>
                    <a:pt x="13284" y="41995"/>
                    <a:pt x="15527" y="41098"/>
                  </a:cubicBezTo>
                  <a:cubicBezTo>
                    <a:pt x="17297" y="40375"/>
                    <a:pt x="19066" y="39552"/>
                    <a:pt x="20960" y="39154"/>
                  </a:cubicBezTo>
                  <a:cubicBezTo>
                    <a:pt x="22830" y="38755"/>
                    <a:pt x="24898" y="38830"/>
                    <a:pt x="26568" y="39777"/>
                  </a:cubicBezTo>
                  <a:cubicBezTo>
                    <a:pt x="28811" y="41073"/>
                    <a:pt x="29908" y="43690"/>
                    <a:pt x="31602" y="45659"/>
                  </a:cubicBezTo>
                  <a:cubicBezTo>
                    <a:pt x="32873" y="47179"/>
                    <a:pt x="34518" y="48325"/>
                    <a:pt x="36388" y="49048"/>
                  </a:cubicBezTo>
                  <a:cubicBezTo>
                    <a:pt x="37659" y="49522"/>
                    <a:pt x="39129" y="49771"/>
                    <a:pt x="40350" y="49173"/>
                  </a:cubicBezTo>
                  <a:cubicBezTo>
                    <a:pt x="42045" y="48350"/>
                    <a:pt x="41970" y="46556"/>
                    <a:pt x="41447" y="45060"/>
                  </a:cubicBezTo>
                  <a:cubicBezTo>
                    <a:pt x="40674" y="42917"/>
                    <a:pt x="40051" y="40724"/>
                    <a:pt x="39503" y="38506"/>
                  </a:cubicBezTo>
                  <a:cubicBezTo>
                    <a:pt x="38406" y="34169"/>
                    <a:pt x="37683" y="29708"/>
                    <a:pt x="37359" y="25247"/>
                  </a:cubicBezTo>
                  <a:cubicBezTo>
                    <a:pt x="37160" y="22755"/>
                    <a:pt x="37085" y="20262"/>
                    <a:pt x="37135" y="1777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 rot="402536">
              <a:off x="5086659" y="3270842"/>
              <a:ext cx="255291" cy="477957"/>
            </a:xfrm>
            <a:custGeom>
              <a:rect b="b" l="l" r="r" t="t"/>
              <a:pathLst>
                <a:path extrusionOk="0" fill="none" h="16325" w="9198">
                  <a:moveTo>
                    <a:pt x="7303" y="2842"/>
                  </a:moveTo>
                  <a:cubicBezTo>
                    <a:pt x="6705" y="1471"/>
                    <a:pt x="5658" y="1"/>
                    <a:pt x="4138" y="26"/>
                  </a:cubicBezTo>
                  <a:cubicBezTo>
                    <a:pt x="3316" y="75"/>
                    <a:pt x="2568" y="499"/>
                    <a:pt x="2094" y="1197"/>
                  </a:cubicBezTo>
                  <a:cubicBezTo>
                    <a:pt x="1646" y="1870"/>
                    <a:pt x="1347" y="2642"/>
                    <a:pt x="1222" y="3465"/>
                  </a:cubicBezTo>
                  <a:cubicBezTo>
                    <a:pt x="674" y="6431"/>
                    <a:pt x="1272" y="9546"/>
                    <a:pt x="499" y="12462"/>
                  </a:cubicBezTo>
                  <a:cubicBezTo>
                    <a:pt x="300" y="13210"/>
                    <a:pt x="1" y="13982"/>
                    <a:pt x="101" y="14780"/>
                  </a:cubicBezTo>
                  <a:cubicBezTo>
                    <a:pt x="225" y="15552"/>
                    <a:pt x="948" y="16325"/>
                    <a:pt x="1720" y="16101"/>
                  </a:cubicBezTo>
                  <a:cubicBezTo>
                    <a:pt x="2717" y="15802"/>
                    <a:pt x="2817" y="14231"/>
                    <a:pt x="3789" y="13883"/>
                  </a:cubicBezTo>
                  <a:cubicBezTo>
                    <a:pt x="5559" y="13259"/>
                    <a:pt x="5683" y="16101"/>
                    <a:pt x="7029" y="16200"/>
                  </a:cubicBezTo>
                  <a:cubicBezTo>
                    <a:pt x="8499" y="16325"/>
                    <a:pt x="8749" y="13758"/>
                    <a:pt x="8848" y="12811"/>
                  </a:cubicBezTo>
                  <a:cubicBezTo>
                    <a:pt x="9197" y="9421"/>
                    <a:pt x="8674" y="5982"/>
                    <a:pt x="7303" y="284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 rot="402536">
              <a:off x="5144342" y="3347188"/>
              <a:ext cx="138359" cy="268563"/>
            </a:xfrm>
            <a:custGeom>
              <a:rect b="b" l="l" r="r" t="t"/>
              <a:pathLst>
                <a:path extrusionOk="0" fill="none" h="9173" w="4985">
                  <a:moveTo>
                    <a:pt x="997" y="1820"/>
                  </a:moveTo>
                  <a:cubicBezTo>
                    <a:pt x="1072" y="1371"/>
                    <a:pt x="1221" y="948"/>
                    <a:pt x="1470" y="574"/>
                  </a:cubicBezTo>
                  <a:cubicBezTo>
                    <a:pt x="1745" y="200"/>
                    <a:pt x="2193" y="1"/>
                    <a:pt x="2642" y="125"/>
                  </a:cubicBezTo>
                  <a:cubicBezTo>
                    <a:pt x="3190" y="300"/>
                    <a:pt x="3389" y="973"/>
                    <a:pt x="3464" y="1546"/>
                  </a:cubicBezTo>
                  <a:cubicBezTo>
                    <a:pt x="3564" y="2493"/>
                    <a:pt x="3489" y="3465"/>
                    <a:pt x="3813" y="4362"/>
                  </a:cubicBezTo>
                  <a:cubicBezTo>
                    <a:pt x="4037" y="4960"/>
                    <a:pt x="4411" y="5459"/>
                    <a:pt x="4636" y="6057"/>
                  </a:cubicBezTo>
                  <a:cubicBezTo>
                    <a:pt x="4935" y="6780"/>
                    <a:pt x="4985" y="7577"/>
                    <a:pt x="4760" y="8325"/>
                  </a:cubicBezTo>
                  <a:cubicBezTo>
                    <a:pt x="4661" y="8748"/>
                    <a:pt x="4386" y="9172"/>
                    <a:pt x="3963" y="9147"/>
                  </a:cubicBezTo>
                  <a:cubicBezTo>
                    <a:pt x="3265" y="9097"/>
                    <a:pt x="3290" y="7901"/>
                    <a:pt x="2667" y="7652"/>
                  </a:cubicBezTo>
                  <a:cubicBezTo>
                    <a:pt x="1645" y="7228"/>
                    <a:pt x="1495" y="8898"/>
                    <a:pt x="748" y="8898"/>
                  </a:cubicBezTo>
                  <a:cubicBezTo>
                    <a:pt x="0" y="8898"/>
                    <a:pt x="50" y="7652"/>
                    <a:pt x="125" y="7128"/>
                  </a:cubicBezTo>
                  <a:cubicBezTo>
                    <a:pt x="224" y="6480"/>
                    <a:pt x="573" y="5882"/>
                    <a:pt x="673" y="5209"/>
                  </a:cubicBezTo>
                  <a:cubicBezTo>
                    <a:pt x="822" y="4088"/>
                    <a:pt x="798" y="2941"/>
                    <a:pt x="997" y="182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 rot="402536">
              <a:off x="4590794" y="3751682"/>
              <a:ext cx="882694" cy="645776"/>
            </a:xfrm>
            <a:custGeom>
              <a:rect b="b" l="l" r="r" t="t"/>
              <a:pathLst>
                <a:path extrusionOk="0" fill="none" h="22057" w="31803">
                  <a:moveTo>
                    <a:pt x="22307" y="1122"/>
                  </a:moveTo>
                  <a:cubicBezTo>
                    <a:pt x="23054" y="947"/>
                    <a:pt x="23802" y="723"/>
                    <a:pt x="24525" y="424"/>
                  </a:cubicBezTo>
                  <a:cubicBezTo>
                    <a:pt x="24774" y="299"/>
                    <a:pt x="25073" y="299"/>
                    <a:pt x="25322" y="449"/>
                  </a:cubicBezTo>
                  <a:cubicBezTo>
                    <a:pt x="25497" y="598"/>
                    <a:pt x="25522" y="848"/>
                    <a:pt x="25572" y="1072"/>
                  </a:cubicBezTo>
                  <a:cubicBezTo>
                    <a:pt x="25846" y="1919"/>
                    <a:pt x="26793" y="2318"/>
                    <a:pt x="27416" y="2941"/>
                  </a:cubicBezTo>
                  <a:cubicBezTo>
                    <a:pt x="28463" y="3988"/>
                    <a:pt x="28562" y="5608"/>
                    <a:pt x="28712" y="7053"/>
                  </a:cubicBezTo>
                  <a:cubicBezTo>
                    <a:pt x="29160" y="11340"/>
                    <a:pt x="30531" y="15477"/>
                    <a:pt x="31578" y="19639"/>
                  </a:cubicBezTo>
                  <a:cubicBezTo>
                    <a:pt x="31752" y="20113"/>
                    <a:pt x="31802" y="20636"/>
                    <a:pt x="31727" y="21135"/>
                  </a:cubicBezTo>
                  <a:cubicBezTo>
                    <a:pt x="31628" y="21633"/>
                    <a:pt x="31204" y="22032"/>
                    <a:pt x="30706" y="22057"/>
                  </a:cubicBezTo>
                  <a:cubicBezTo>
                    <a:pt x="30257" y="22057"/>
                    <a:pt x="29908" y="21708"/>
                    <a:pt x="29609" y="21384"/>
                  </a:cubicBezTo>
                  <a:cubicBezTo>
                    <a:pt x="27441" y="19141"/>
                    <a:pt x="24849" y="17197"/>
                    <a:pt x="21883" y="16250"/>
                  </a:cubicBezTo>
                  <a:cubicBezTo>
                    <a:pt x="15553" y="14231"/>
                    <a:pt x="8749" y="16973"/>
                    <a:pt x="2119" y="16748"/>
                  </a:cubicBezTo>
                  <a:cubicBezTo>
                    <a:pt x="1621" y="16798"/>
                    <a:pt x="1122" y="16673"/>
                    <a:pt x="699" y="16399"/>
                  </a:cubicBezTo>
                  <a:cubicBezTo>
                    <a:pt x="250" y="16050"/>
                    <a:pt x="1" y="15477"/>
                    <a:pt x="51" y="14904"/>
                  </a:cubicBezTo>
                  <a:cubicBezTo>
                    <a:pt x="76" y="13010"/>
                    <a:pt x="2044" y="11789"/>
                    <a:pt x="3839" y="11215"/>
                  </a:cubicBezTo>
                  <a:cubicBezTo>
                    <a:pt x="8101" y="9919"/>
                    <a:pt x="12961" y="10318"/>
                    <a:pt x="16649" y="7851"/>
                  </a:cubicBezTo>
                  <a:cubicBezTo>
                    <a:pt x="17173" y="7527"/>
                    <a:pt x="17596" y="7103"/>
                    <a:pt x="17945" y="6605"/>
                  </a:cubicBezTo>
                  <a:cubicBezTo>
                    <a:pt x="18369" y="5957"/>
                    <a:pt x="18469" y="5134"/>
                    <a:pt x="18568" y="4362"/>
                  </a:cubicBezTo>
                  <a:cubicBezTo>
                    <a:pt x="18643" y="3714"/>
                    <a:pt x="18743" y="3091"/>
                    <a:pt x="18817" y="2443"/>
                  </a:cubicBezTo>
                  <a:cubicBezTo>
                    <a:pt x="19166" y="0"/>
                    <a:pt x="20712" y="1346"/>
                    <a:pt x="22307" y="11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 rot="402536">
              <a:off x="5156065" y="3869720"/>
              <a:ext cx="255957" cy="453159"/>
            </a:xfrm>
            <a:custGeom>
              <a:rect b="b" l="l" r="r" t="t"/>
              <a:pathLst>
                <a:path extrusionOk="0" fill="none" h="15478" w="9222">
                  <a:moveTo>
                    <a:pt x="6430" y="3889"/>
                  </a:moveTo>
                  <a:cubicBezTo>
                    <a:pt x="6206" y="2992"/>
                    <a:pt x="5708" y="1945"/>
                    <a:pt x="4786" y="1895"/>
                  </a:cubicBezTo>
                  <a:cubicBezTo>
                    <a:pt x="4237" y="1870"/>
                    <a:pt x="3689" y="2244"/>
                    <a:pt x="3141" y="2094"/>
                  </a:cubicBezTo>
                  <a:cubicBezTo>
                    <a:pt x="2617" y="1945"/>
                    <a:pt x="2368" y="1397"/>
                    <a:pt x="2119" y="948"/>
                  </a:cubicBezTo>
                  <a:cubicBezTo>
                    <a:pt x="1845" y="474"/>
                    <a:pt x="1371" y="1"/>
                    <a:pt x="873" y="175"/>
                  </a:cubicBezTo>
                  <a:cubicBezTo>
                    <a:pt x="374" y="325"/>
                    <a:pt x="250" y="973"/>
                    <a:pt x="250" y="1521"/>
                  </a:cubicBezTo>
                  <a:cubicBezTo>
                    <a:pt x="175" y="3091"/>
                    <a:pt x="100" y="4686"/>
                    <a:pt x="50" y="6281"/>
                  </a:cubicBezTo>
                  <a:cubicBezTo>
                    <a:pt x="0" y="6655"/>
                    <a:pt x="50" y="7054"/>
                    <a:pt x="175" y="7428"/>
                  </a:cubicBezTo>
                  <a:cubicBezTo>
                    <a:pt x="574" y="8225"/>
                    <a:pt x="1695" y="8300"/>
                    <a:pt x="2518" y="8674"/>
                  </a:cubicBezTo>
                  <a:cubicBezTo>
                    <a:pt x="3789" y="9272"/>
                    <a:pt x="4412" y="10693"/>
                    <a:pt x="5134" y="11914"/>
                  </a:cubicBezTo>
                  <a:cubicBezTo>
                    <a:pt x="5683" y="12761"/>
                    <a:pt x="6655" y="14406"/>
                    <a:pt x="7627" y="14805"/>
                  </a:cubicBezTo>
                  <a:cubicBezTo>
                    <a:pt x="9222" y="15478"/>
                    <a:pt x="8250" y="13384"/>
                    <a:pt x="8001" y="12487"/>
                  </a:cubicBezTo>
                  <a:cubicBezTo>
                    <a:pt x="7303" y="9646"/>
                    <a:pt x="7153" y="6705"/>
                    <a:pt x="6430" y="3889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 rot="402536">
              <a:off x="4683049" y="4062270"/>
              <a:ext cx="433062" cy="140123"/>
            </a:xfrm>
            <a:custGeom>
              <a:rect b="b" l="l" r="r" t="t"/>
              <a:pathLst>
                <a:path extrusionOk="0" fill="none" h="4786" w="15603">
                  <a:moveTo>
                    <a:pt x="1247" y="1895"/>
                  </a:moveTo>
                  <a:cubicBezTo>
                    <a:pt x="823" y="2094"/>
                    <a:pt x="374" y="2368"/>
                    <a:pt x="225" y="2842"/>
                  </a:cubicBezTo>
                  <a:cubicBezTo>
                    <a:pt x="1" y="3564"/>
                    <a:pt x="723" y="4237"/>
                    <a:pt x="1446" y="4437"/>
                  </a:cubicBezTo>
                  <a:cubicBezTo>
                    <a:pt x="2593" y="4786"/>
                    <a:pt x="3789" y="4487"/>
                    <a:pt x="4885" y="3988"/>
                  </a:cubicBezTo>
                  <a:cubicBezTo>
                    <a:pt x="5957" y="3515"/>
                    <a:pt x="6954" y="2867"/>
                    <a:pt x="8051" y="2443"/>
                  </a:cubicBezTo>
                  <a:cubicBezTo>
                    <a:pt x="9322" y="1944"/>
                    <a:pt x="10692" y="1770"/>
                    <a:pt x="12063" y="1920"/>
                  </a:cubicBezTo>
                  <a:cubicBezTo>
                    <a:pt x="12686" y="1994"/>
                    <a:pt x="13309" y="2144"/>
                    <a:pt x="13907" y="1920"/>
                  </a:cubicBezTo>
                  <a:cubicBezTo>
                    <a:pt x="15602" y="1296"/>
                    <a:pt x="14157" y="175"/>
                    <a:pt x="13060" y="75"/>
                  </a:cubicBezTo>
                  <a:cubicBezTo>
                    <a:pt x="11839" y="0"/>
                    <a:pt x="10443" y="449"/>
                    <a:pt x="9197" y="549"/>
                  </a:cubicBezTo>
                  <a:cubicBezTo>
                    <a:pt x="6530" y="773"/>
                    <a:pt x="3764" y="798"/>
                    <a:pt x="1247" y="189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19"/>
          <p:cNvGrpSpPr/>
          <p:nvPr/>
        </p:nvGrpSpPr>
        <p:grpSpPr>
          <a:xfrm>
            <a:off x="7758533" y="2719920"/>
            <a:ext cx="1645046" cy="2720075"/>
            <a:chOff x="7377533" y="2719920"/>
            <a:chExt cx="1645046" cy="2720075"/>
          </a:xfrm>
        </p:grpSpPr>
        <p:sp>
          <p:nvSpPr>
            <p:cNvPr id="405" name="Google Shape;405;p19"/>
            <p:cNvSpPr/>
            <p:nvPr/>
          </p:nvSpPr>
          <p:spPr>
            <a:xfrm rot="-863622">
              <a:off x="7632854" y="3008834"/>
              <a:ext cx="1038809" cy="486204"/>
            </a:xfrm>
            <a:custGeom>
              <a:rect b="b" l="l" r="r" t="t"/>
              <a:pathLst>
                <a:path extrusionOk="0" fill="none" h="8201" w="17522">
                  <a:moveTo>
                    <a:pt x="2867" y="26"/>
                  </a:moveTo>
                  <a:lnTo>
                    <a:pt x="3240" y="76"/>
                  </a:lnTo>
                  <a:cubicBezTo>
                    <a:pt x="6306" y="375"/>
                    <a:pt x="9421" y="424"/>
                    <a:pt x="12512" y="250"/>
                  </a:cubicBezTo>
                  <a:cubicBezTo>
                    <a:pt x="13334" y="200"/>
                    <a:pt x="14206" y="200"/>
                    <a:pt x="14979" y="524"/>
                  </a:cubicBezTo>
                  <a:cubicBezTo>
                    <a:pt x="15752" y="948"/>
                    <a:pt x="16400" y="1571"/>
                    <a:pt x="16773" y="2368"/>
                  </a:cubicBezTo>
                  <a:cubicBezTo>
                    <a:pt x="17297" y="3266"/>
                    <a:pt x="17521" y="4287"/>
                    <a:pt x="17446" y="5334"/>
                  </a:cubicBezTo>
                  <a:cubicBezTo>
                    <a:pt x="17322" y="6356"/>
                    <a:pt x="16699" y="7253"/>
                    <a:pt x="15752" y="7727"/>
                  </a:cubicBezTo>
                  <a:cubicBezTo>
                    <a:pt x="14680" y="8200"/>
                    <a:pt x="13459" y="7876"/>
                    <a:pt x="12337" y="7602"/>
                  </a:cubicBezTo>
                  <a:cubicBezTo>
                    <a:pt x="8798" y="6805"/>
                    <a:pt x="1446" y="8175"/>
                    <a:pt x="324" y="3365"/>
                  </a:cubicBezTo>
                  <a:cubicBezTo>
                    <a:pt x="0" y="2044"/>
                    <a:pt x="574" y="424"/>
                    <a:pt x="1870" y="76"/>
                  </a:cubicBezTo>
                  <a:cubicBezTo>
                    <a:pt x="2194" y="1"/>
                    <a:pt x="2518" y="1"/>
                    <a:pt x="2867" y="2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 rot="-863622">
              <a:off x="7965951" y="4366800"/>
              <a:ext cx="752161" cy="877729"/>
            </a:xfrm>
            <a:custGeom>
              <a:rect b="b" l="l" r="r" t="t"/>
              <a:pathLst>
                <a:path extrusionOk="0" fill="none" h="14805" w="12687">
                  <a:moveTo>
                    <a:pt x="150" y="9322"/>
                  </a:moveTo>
                  <a:cubicBezTo>
                    <a:pt x="374" y="9521"/>
                    <a:pt x="673" y="9671"/>
                    <a:pt x="972" y="9771"/>
                  </a:cubicBezTo>
                  <a:cubicBezTo>
                    <a:pt x="2368" y="10219"/>
                    <a:pt x="3515" y="11241"/>
                    <a:pt x="4611" y="12213"/>
                  </a:cubicBezTo>
                  <a:cubicBezTo>
                    <a:pt x="5733" y="13160"/>
                    <a:pt x="6929" y="14132"/>
                    <a:pt x="8350" y="14481"/>
                  </a:cubicBezTo>
                  <a:cubicBezTo>
                    <a:pt x="9795" y="14805"/>
                    <a:pt x="11515" y="14331"/>
                    <a:pt x="12163" y="13010"/>
                  </a:cubicBezTo>
                  <a:cubicBezTo>
                    <a:pt x="12686" y="11939"/>
                    <a:pt x="12412" y="10693"/>
                    <a:pt x="12188" y="9521"/>
                  </a:cubicBezTo>
                  <a:cubicBezTo>
                    <a:pt x="11814" y="7403"/>
                    <a:pt x="11739" y="5210"/>
                    <a:pt x="11988" y="3066"/>
                  </a:cubicBezTo>
                  <a:cubicBezTo>
                    <a:pt x="12113" y="2443"/>
                    <a:pt x="12113" y="1795"/>
                    <a:pt x="11988" y="1172"/>
                  </a:cubicBezTo>
                  <a:cubicBezTo>
                    <a:pt x="11814" y="549"/>
                    <a:pt x="11290" y="1"/>
                    <a:pt x="10667" y="1"/>
                  </a:cubicBezTo>
                  <a:cubicBezTo>
                    <a:pt x="9621" y="26"/>
                    <a:pt x="9222" y="1347"/>
                    <a:pt x="9122" y="2368"/>
                  </a:cubicBezTo>
                  <a:cubicBezTo>
                    <a:pt x="8923" y="4362"/>
                    <a:pt x="9122" y="6331"/>
                    <a:pt x="7128" y="7428"/>
                  </a:cubicBezTo>
                  <a:cubicBezTo>
                    <a:pt x="5284" y="8400"/>
                    <a:pt x="3091" y="8200"/>
                    <a:pt x="1047" y="8325"/>
                  </a:cubicBezTo>
                  <a:cubicBezTo>
                    <a:pt x="624" y="8350"/>
                    <a:pt x="50" y="8475"/>
                    <a:pt x="0" y="8923"/>
                  </a:cubicBezTo>
                  <a:cubicBezTo>
                    <a:pt x="0" y="9073"/>
                    <a:pt x="50" y="9222"/>
                    <a:pt x="150" y="93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 rot="-863622">
              <a:off x="7770635" y="4246752"/>
              <a:ext cx="1022505" cy="1083154"/>
            </a:xfrm>
            <a:custGeom>
              <a:rect b="b" l="l" r="r" t="t"/>
              <a:pathLst>
                <a:path extrusionOk="0" fill="none" h="18270" w="17247">
                  <a:moveTo>
                    <a:pt x="17247" y="14381"/>
                  </a:moveTo>
                  <a:cubicBezTo>
                    <a:pt x="17247" y="14082"/>
                    <a:pt x="17247" y="13758"/>
                    <a:pt x="17222" y="13459"/>
                  </a:cubicBezTo>
                  <a:cubicBezTo>
                    <a:pt x="17097" y="10892"/>
                    <a:pt x="16948" y="8350"/>
                    <a:pt x="16798" y="5808"/>
                  </a:cubicBezTo>
                  <a:cubicBezTo>
                    <a:pt x="16724" y="4213"/>
                    <a:pt x="16574" y="2493"/>
                    <a:pt x="15577" y="1272"/>
                  </a:cubicBezTo>
                  <a:cubicBezTo>
                    <a:pt x="14954" y="524"/>
                    <a:pt x="13932" y="1"/>
                    <a:pt x="13010" y="275"/>
                  </a:cubicBezTo>
                  <a:cubicBezTo>
                    <a:pt x="12113" y="524"/>
                    <a:pt x="11540" y="1372"/>
                    <a:pt x="11265" y="2244"/>
                  </a:cubicBezTo>
                  <a:cubicBezTo>
                    <a:pt x="10966" y="3091"/>
                    <a:pt x="10867" y="4013"/>
                    <a:pt x="10518" y="4861"/>
                  </a:cubicBezTo>
                  <a:cubicBezTo>
                    <a:pt x="9870" y="6531"/>
                    <a:pt x="8050" y="8101"/>
                    <a:pt x="6181" y="8151"/>
                  </a:cubicBezTo>
                  <a:cubicBezTo>
                    <a:pt x="5334" y="8175"/>
                    <a:pt x="4437" y="8151"/>
                    <a:pt x="3564" y="8151"/>
                  </a:cubicBezTo>
                  <a:cubicBezTo>
                    <a:pt x="1471" y="8126"/>
                    <a:pt x="0" y="10219"/>
                    <a:pt x="997" y="12163"/>
                  </a:cubicBezTo>
                  <a:cubicBezTo>
                    <a:pt x="1595" y="13285"/>
                    <a:pt x="2717" y="14007"/>
                    <a:pt x="3789" y="14680"/>
                  </a:cubicBezTo>
                  <a:cubicBezTo>
                    <a:pt x="6156" y="16151"/>
                    <a:pt x="8624" y="17621"/>
                    <a:pt x="11390" y="18045"/>
                  </a:cubicBezTo>
                  <a:cubicBezTo>
                    <a:pt x="12537" y="18269"/>
                    <a:pt x="13733" y="18169"/>
                    <a:pt x="14829" y="17796"/>
                  </a:cubicBezTo>
                  <a:cubicBezTo>
                    <a:pt x="15926" y="17372"/>
                    <a:pt x="16798" y="16475"/>
                    <a:pt x="17122" y="15353"/>
                  </a:cubicBezTo>
                  <a:cubicBezTo>
                    <a:pt x="17222" y="15029"/>
                    <a:pt x="17247" y="14705"/>
                    <a:pt x="17247" y="1438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 rot="-863622">
              <a:off x="7504839" y="2873908"/>
              <a:ext cx="1390434" cy="1199829"/>
            </a:xfrm>
            <a:custGeom>
              <a:rect b="b" l="l" r="r" t="t"/>
              <a:pathLst>
                <a:path extrusionOk="0" fill="none" h="20238" w="23453">
                  <a:moveTo>
                    <a:pt x="249" y="2966"/>
                  </a:moveTo>
                  <a:cubicBezTo>
                    <a:pt x="0" y="4213"/>
                    <a:pt x="299" y="5484"/>
                    <a:pt x="798" y="6655"/>
                  </a:cubicBezTo>
                  <a:cubicBezTo>
                    <a:pt x="1620" y="8574"/>
                    <a:pt x="2966" y="10244"/>
                    <a:pt x="4661" y="11490"/>
                  </a:cubicBezTo>
                  <a:cubicBezTo>
                    <a:pt x="5508" y="12088"/>
                    <a:pt x="6430" y="12562"/>
                    <a:pt x="7253" y="13210"/>
                  </a:cubicBezTo>
                  <a:cubicBezTo>
                    <a:pt x="8075" y="13833"/>
                    <a:pt x="8823" y="14655"/>
                    <a:pt x="9097" y="15652"/>
                  </a:cubicBezTo>
                  <a:cubicBezTo>
                    <a:pt x="9197" y="16200"/>
                    <a:pt x="9271" y="16749"/>
                    <a:pt x="9321" y="17297"/>
                  </a:cubicBezTo>
                  <a:cubicBezTo>
                    <a:pt x="9421" y="18020"/>
                    <a:pt x="9720" y="18718"/>
                    <a:pt x="10169" y="19291"/>
                  </a:cubicBezTo>
                  <a:cubicBezTo>
                    <a:pt x="10642" y="19864"/>
                    <a:pt x="11340" y="20213"/>
                    <a:pt x="12063" y="20238"/>
                  </a:cubicBezTo>
                  <a:cubicBezTo>
                    <a:pt x="13334" y="20238"/>
                    <a:pt x="14306" y="19066"/>
                    <a:pt x="14829" y="17895"/>
                  </a:cubicBezTo>
                  <a:cubicBezTo>
                    <a:pt x="15352" y="16749"/>
                    <a:pt x="15627" y="15453"/>
                    <a:pt x="16449" y="14456"/>
                  </a:cubicBezTo>
                  <a:cubicBezTo>
                    <a:pt x="17845" y="12736"/>
                    <a:pt x="20437" y="12437"/>
                    <a:pt x="21982" y="10817"/>
                  </a:cubicBezTo>
                  <a:cubicBezTo>
                    <a:pt x="22979" y="9720"/>
                    <a:pt x="23452" y="8250"/>
                    <a:pt x="23328" y="6780"/>
                  </a:cubicBezTo>
                  <a:cubicBezTo>
                    <a:pt x="23153" y="5309"/>
                    <a:pt x="22655" y="3889"/>
                    <a:pt x="21832" y="2667"/>
                  </a:cubicBezTo>
                  <a:cubicBezTo>
                    <a:pt x="21533" y="2169"/>
                    <a:pt x="21159" y="1695"/>
                    <a:pt x="20711" y="1297"/>
                  </a:cubicBezTo>
                  <a:cubicBezTo>
                    <a:pt x="19863" y="599"/>
                    <a:pt x="18742" y="300"/>
                    <a:pt x="17645" y="200"/>
                  </a:cubicBezTo>
                  <a:cubicBezTo>
                    <a:pt x="15776" y="1"/>
                    <a:pt x="13857" y="325"/>
                    <a:pt x="11988" y="399"/>
                  </a:cubicBezTo>
                  <a:cubicBezTo>
                    <a:pt x="9421" y="499"/>
                    <a:pt x="6754" y="399"/>
                    <a:pt x="4212" y="250"/>
                  </a:cubicBezTo>
                  <a:cubicBezTo>
                    <a:pt x="3265" y="175"/>
                    <a:pt x="2667" y="1"/>
                    <a:pt x="1795" y="599"/>
                  </a:cubicBezTo>
                  <a:cubicBezTo>
                    <a:pt x="997" y="1147"/>
                    <a:pt x="449" y="2019"/>
                    <a:pt x="249" y="296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 rot="-863622">
              <a:off x="8040907" y="3512271"/>
              <a:ext cx="370893" cy="437412"/>
            </a:xfrm>
            <a:custGeom>
              <a:rect b="b" l="l" r="r" t="t"/>
              <a:pathLst>
                <a:path extrusionOk="0" fill="none" h="7378" w="6256">
                  <a:moveTo>
                    <a:pt x="2318" y="3440"/>
                  </a:moveTo>
                  <a:cubicBezTo>
                    <a:pt x="2667" y="4262"/>
                    <a:pt x="2767" y="5159"/>
                    <a:pt x="3041" y="6007"/>
                  </a:cubicBezTo>
                  <a:cubicBezTo>
                    <a:pt x="3240" y="6630"/>
                    <a:pt x="3639" y="7303"/>
                    <a:pt x="4287" y="7352"/>
                  </a:cubicBezTo>
                  <a:cubicBezTo>
                    <a:pt x="4387" y="7377"/>
                    <a:pt x="4511" y="7352"/>
                    <a:pt x="4611" y="7303"/>
                  </a:cubicBezTo>
                  <a:cubicBezTo>
                    <a:pt x="4761" y="7203"/>
                    <a:pt x="4860" y="7028"/>
                    <a:pt x="4885" y="6854"/>
                  </a:cubicBezTo>
                  <a:cubicBezTo>
                    <a:pt x="5134" y="5932"/>
                    <a:pt x="4860" y="4885"/>
                    <a:pt x="5134" y="3963"/>
                  </a:cubicBezTo>
                  <a:cubicBezTo>
                    <a:pt x="5334" y="3340"/>
                    <a:pt x="5758" y="2792"/>
                    <a:pt x="6007" y="2193"/>
                  </a:cubicBezTo>
                  <a:cubicBezTo>
                    <a:pt x="6256" y="1595"/>
                    <a:pt x="6256" y="773"/>
                    <a:pt x="5733" y="399"/>
                  </a:cubicBezTo>
                  <a:cubicBezTo>
                    <a:pt x="5184" y="0"/>
                    <a:pt x="4412" y="249"/>
                    <a:pt x="3863" y="598"/>
                  </a:cubicBezTo>
                  <a:cubicBezTo>
                    <a:pt x="3290" y="947"/>
                    <a:pt x="2742" y="1421"/>
                    <a:pt x="2094" y="1446"/>
                  </a:cubicBezTo>
                  <a:cubicBezTo>
                    <a:pt x="1546" y="1471"/>
                    <a:pt x="1022" y="1197"/>
                    <a:pt x="474" y="1221"/>
                  </a:cubicBezTo>
                  <a:cubicBezTo>
                    <a:pt x="175" y="1246"/>
                    <a:pt x="0" y="1545"/>
                    <a:pt x="225" y="1770"/>
                  </a:cubicBezTo>
                  <a:cubicBezTo>
                    <a:pt x="324" y="1869"/>
                    <a:pt x="848" y="1869"/>
                    <a:pt x="997" y="1919"/>
                  </a:cubicBezTo>
                  <a:cubicBezTo>
                    <a:pt x="1595" y="2243"/>
                    <a:pt x="2069" y="2792"/>
                    <a:pt x="2318" y="344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 rot="-863622">
              <a:off x="7736280" y="3074440"/>
              <a:ext cx="809787" cy="310362"/>
            </a:xfrm>
            <a:custGeom>
              <a:rect b="b" l="l" r="r" t="t"/>
              <a:pathLst>
                <a:path extrusionOk="0" fill="none" h="5235" w="13659">
                  <a:moveTo>
                    <a:pt x="75" y="1446"/>
                  </a:moveTo>
                  <a:cubicBezTo>
                    <a:pt x="100" y="1820"/>
                    <a:pt x="275" y="2169"/>
                    <a:pt x="524" y="2468"/>
                  </a:cubicBezTo>
                  <a:cubicBezTo>
                    <a:pt x="1521" y="3639"/>
                    <a:pt x="3241" y="3814"/>
                    <a:pt x="4761" y="3739"/>
                  </a:cubicBezTo>
                  <a:cubicBezTo>
                    <a:pt x="6281" y="3664"/>
                    <a:pt x="7876" y="3390"/>
                    <a:pt x="9272" y="3988"/>
                  </a:cubicBezTo>
                  <a:cubicBezTo>
                    <a:pt x="9970" y="4287"/>
                    <a:pt x="10593" y="4761"/>
                    <a:pt x="11316" y="5010"/>
                  </a:cubicBezTo>
                  <a:cubicBezTo>
                    <a:pt x="12038" y="5234"/>
                    <a:pt x="12960" y="5110"/>
                    <a:pt x="13334" y="4462"/>
                  </a:cubicBezTo>
                  <a:cubicBezTo>
                    <a:pt x="13658" y="3888"/>
                    <a:pt x="13434" y="3141"/>
                    <a:pt x="13035" y="2592"/>
                  </a:cubicBezTo>
                  <a:cubicBezTo>
                    <a:pt x="12387" y="1695"/>
                    <a:pt x="11390" y="1147"/>
                    <a:pt x="10294" y="1047"/>
                  </a:cubicBezTo>
                  <a:cubicBezTo>
                    <a:pt x="8948" y="923"/>
                    <a:pt x="7652" y="1546"/>
                    <a:pt x="6306" y="1770"/>
                  </a:cubicBezTo>
                  <a:cubicBezTo>
                    <a:pt x="5633" y="1895"/>
                    <a:pt x="4910" y="1920"/>
                    <a:pt x="4213" y="1845"/>
                  </a:cubicBezTo>
                  <a:cubicBezTo>
                    <a:pt x="3515" y="1745"/>
                    <a:pt x="2842" y="1571"/>
                    <a:pt x="2169" y="1321"/>
                  </a:cubicBezTo>
                  <a:cubicBezTo>
                    <a:pt x="1496" y="1097"/>
                    <a:pt x="1" y="0"/>
                    <a:pt x="75" y="144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 rot="-863622">
              <a:off x="7885149" y="3870632"/>
              <a:ext cx="384232" cy="799412"/>
            </a:xfrm>
            <a:custGeom>
              <a:rect b="b" l="l" r="r" t="t"/>
              <a:pathLst>
                <a:path extrusionOk="0" fill="none" h="13484" w="6481">
                  <a:moveTo>
                    <a:pt x="1919" y="1521"/>
                  </a:moveTo>
                  <a:cubicBezTo>
                    <a:pt x="1845" y="1246"/>
                    <a:pt x="1845" y="972"/>
                    <a:pt x="1870" y="723"/>
                  </a:cubicBezTo>
                  <a:cubicBezTo>
                    <a:pt x="1894" y="424"/>
                    <a:pt x="2069" y="200"/>
                    <a:pt x="2343" y="100"/>
                  </a:cubicBezTo>
                  <a:cubicBezTo>
                    <a:pt x="2692" y="0"/>
                    <a:pt x="3066" y="200"/>
                    <a:pt x="3215" y="524"/>
                  </a:cubicBezTo>
                  <a:cubicBezTo>
                    <a:pt x="3365" y="848"/>
                    <a:pt x="3440" y="1197"/>
                    <a:pt x="3465" y="1546"/>
                  </a:cubicBezTo>
                  <a:cubicBezTo>
                    <a:pt x="3564" y="2368"/>
                    <a:pt x="3813" y="3166"/>
                    <a:pt x="4187" y="3913"/>
                  </a:cubicBezTo>
                  <a:cubicBezTo>
                    <a:pt x="4412" y="4362"/>
                    <a:pt x="4736" y="4810"/>
                    <a:pt x="5209" y="4935"/>
                  </a:cubicBezTo>
                  <a:cubicBezTo>
                    <a:pt x="5558" y="5035"/>
                    <a:pt x="5957" y="4960"/>
                    <a:pt x="6231" y="5209"/>
                  </a:cubicBezTo>
                  <a:cubicBezTo>
                    <a:pt x="6405" y="5433"/>
                    <a:pt x="6480" y="5708"/>
                    <a:pt x="6430" y="5982"/>
                  </a:cubicBezTo>
                  <a:cubicBezTo>
                    <a:pt x="6331" y="6979"/>
                    <a:pt x="5782" y="7851"/>
                    <a:pt x="5159" y="8624"/>
                  </a:cubicBezTo>
                  <a:cubicBezTo>
                    <a:pt x="4536" y="9396"/>
                    <a:pt x="3789" y="10069"/>
                    <a:pt x="3240" y="10892"/>
                  </a:cubicBezTo>
                  <a:cubicBezTo>
                    <a:pt x="2966" y="11340"/>
                    <a:pt x="2642" y="11789"/>
                    <a:pt x="2318" y="12212"/>
                  </a:cubicBezTo>
                  <a:cubicBezTo>
                    <a:pt x="1870" y="12711"/>
                    <a:pt x="549" y="13484"/>
                    <a:pt x="225" y="12437"/>
                  </a:cubicBezTo>
                  <a:cubicBezTo>
                    <a:pt x="0" y="11714"/>
                    <a:pt x="823" y="11340"/>
                    <a:pt x="1097" y="10792"/>
                  </a:cubicBezTo>
                  <a:cubicBezTo>
                    <a:pt x="1994" y="9047"/>
                    <a:pt x="2218" y="6854"/>
                    <a:pt x="2218" y="4935"/>
                  </a:cubicBezTo>
                  <a:cubicBezTo>
                    <a:pt x="2218" y="3789"/>
                    <a:pt x="2119" y="2642"/>
                    <a:pt x="1919" y="152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 rot="-863622">
              <a:off x="8048634" y="4171653"/>
              <a:ext cx="149282" cy="240879"/>
            </a:xfrm>
            <a:custGeom>
              <a:rect b="b" l="l" r="r" t="t"/>
              <a:pathLst>
                <a:path extrusionOk="0" fill="none" h="4063" w="2518">
                  <a:moveTo>
                    <a:pt x="2069" y="2891"/>
                  </a:moveTo>
                  <a:cubicBezTo>
                    <a:pt x="2243" y="2642"/>
                    <a:pt x="2368" y="2368"/>
                    <a:pt x="2443" y="2094"/>
                  </a:cubicBezTo>
                  <a:cubicBezTo>
                    <a:pt x="2492" y="1944"/>
                    <a:pt x="2517" y="1794"/>
                    <a:pt x="2492" y="1645"/>
                  </a:cubicBezTo>
                  <a:cubicBezTo>
                    <a:pt x="2492" y="1470"/>
                    <a:pt x="2393" y="1346"/>
                    <a:pt x="2268" y="1271"/>
                  </a:cubicBezTo>
                  <a:cubicBezTo>
                    <a:pt x="2069" y="1196"/>
                    <a:pt x="1844" y="1296"/>
                    <a:pt x="1645" y="1246"/>
                  </a:cubicBezTo>
                  <a:cubicBezTo>
                    <a:pt x="1421" y="1171"/>
                    <a:pt x="1271" y="997"/>
                    <a:pt x="1246" y="798"/>
                  </a:cubicBezTo>
                  <a:cubicBezTo>
                    <a:pt x="1196" y="573"/>
                    <a:pt x="1122" y="374"/>
                    <a:pt x="1072" y="174"/>
                  </a:cubicBezTo>
                  <a:cubicBezTo>
                    <a:pt x="1047" y="125"/>
                    <a:pt x="1022" y="75"/>
                    <a:pt x="972" y="50"/>
                  </a:cubicBezTo>
                  <a:cubicBezTo>
                    <a:pt x="897" y="0"/>
                    <a:pt x="773" y="50"/>
                    <a:pt x="723" y="125"/>
                  </a:cubicBezTo>
                  <a:cubicBezTo>
                    <a:pt x="374" y="474"/>
                    <a:pt x="399" y="997"/>
                    <a:pt x="424" y="1470"/>
                  </a:cubicBezTo>
                  <a:cubicBezTo>
                    <a:pt x="474" y="1894"/>
                    <a:pt x="449" y="2318"/>
                    <a:pt x="349" y="2717"/>
                  </a:cubicBezTo>
                  <a:cubicBezTo>
                    <a:pt x="299" y="3016"/>
                    <a:pt x="0" y="3414"/>
                    <a:pt x="274" y="3689"/>
                  </a:cubicBezTo>
                  <a:cubicBezTo>
                    <a:pt x="673" y="4062"/>
                    <a:pt x="1819" y="3215"/>
                    <a:pt x="2069" y="289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19"/>
          <p:cNvGrpSpPr/>
          <p:nvPr/>
        </p:nvGrpSpPr>
        <p:grpSpPr>
          <a:xfrm>
            <a:off x="-1666721" y="2895675"/>
            <a:ext cx="2874992" cy="2628964"/>
            <a:chOff x="7482154" y="2895675"/>
            <a:chExt cx="2874992" cy="2628964"/>
          </a:xfrm>
        </p:grpSpPr>
        <p:sp>
          <p:nvSpPr>
            <p:cNvPr id="414" name="Google Shape;414;p19"/>
            <p:cNvSpPr/>
            <p:nvPr/>
          </p:nvSpPr>
          <p:spPr>
            <a:xfrm rot="2009201">
              <a:off x="8283432" y="3390711"/>
              <a:ext cx="1324448" cy="1651647"/>
            </a:xfrm>
            <a:custGeom>
              <a:rect b="b" l="l" r="r" t="t"/>
              <a:pathLst>
                <a:path extrusionOk="0" fill="none" h="36363" w="41597">
                  <a:moveTo>
                    <a:pt x="573" y="8474"/>
                  </a:moveTo>
                  <a:cubicBezTo>
                    <a:pt x="175" y="9147"/>
                    <a:pt x="0" y="9895"/>
                    <a:pt x="25" y="10668"/>
                  </a:cubicBezTo>
                  <a:cubicBezTo>
                    <a:pt x="25" y="13409"/>
                    <a:pt x="1446" y="15154"/>
                    <a:pt x="4137" y="15179"/>
                  </a:cubicBezTo>
                  <a:cubicBezTo>
                    <a:pt x="7228" y="15229"/>
                    <a:pt x="10468" y="15328"/>
                    <a:pt x="13109" y="17148"/>
                  </a:cubicBezTo>
                  <a:cubicBezTo>
                    <a:pt x="15726" y="18967"/>
                    <a:pt x="17321" y="21783"/>
                    <a:pt x="18692" y="24575"/>
                  </a:cubicBezTo>
                  <a:cubicBezTo>
                    <a:pt x="20138" y="27565"/>
                    <a:pt x="23328" y="36363"/>
                    <a:pt x="28088" y="34618"/>
                  </a:cubicBezTo>
                  <a:cubicBezTo>
                    <a:pt x="29334" y="34170"/>
                    <a:pt x="30082" y="32849"/>
                    <a:pt x="30206" y="31503"/>
                  </a:cubicBezTo>
                  <a:cubicBezTo>
                    <a:pt x="30306" y="30182"/>
                    <a:pt x="29858" y="28886"/>
                    <a:pt x="29284" y="27690"/>
                  </a:cubicBezTo>
                  <a:cubicBezTo>
                    <a:pt x="27490" y="23902"/>
                    <a:pt x="24250" y="20437"/>
                    <a:pt x="24200" y="16051"/>
                  </a:cubicBezTo>
                  <a:cubicBezTo>
                    <a:pt x="24150" y="15403"/>
                    <a:pt x="24275" y="14755"/>
                    <a:pt x="24599" y="14182"/>
                  </a:cubicBezTo>
                  <a:cubicBezTo>
                    <a:pt x="25147" y="13309"/>
                    <a:pt x="26294" y="12985"/>
                    <a:pt x="27315" y="13035"/>
                  </a:cubicBezTo>
                  <a:cubicBezTo>
                    <a:pt x="29459" y="13135"/>
                    <a:pt x="31403" y="14232"/>
                    <a:pt x="33521" y="14431"/>
                  </a:cubicBezTo>
                  <a:cubicBezTo>
                    <a:pt x="37035" y="14730"/>
                    <a:pt x="40425" y="12163"/>
                    <a:pt x="41123" y="8724"/>
                  </a:cubicBezTo>
                  <a:cubicBezTo>
                    <a:pt x="41596" y="6331"/>
                    <a:pt x="40799" y="3839"/>
                    <a:pt x="39029" y="2169"/>
                  </a:cubicBezTo>
                  <a:cubicBezTo>
                    <a:pt x="37409" y="723"/>
                    <a:pt x="35266" y="1"/>
                    <a:pt x="33097" y="125"/>
                  </a:cubicBezTo>
                  <a:cubicBezTo>
                    <a:pt x="30605" y="200"/>
                    <a:pt x="28238" y="1272"/>
                    <a:pt x="26518" y="3091"/>
                  </a:cubicBezTo>
                  <a:cubicBezTo>
                    <a:pt x="25172" y="4512"/>
                    <a:pt x="24100" y="6206"/>
                    <a:pt x="22755" y="7627"/>
                  </a:cubicBezTo>
                  <a:cubicBezTo>
                    <a:pt x="20960" y="9546"/>
                    <a:pt x="18293" y="11241"/>
                    <a:pt x="15751" y="9646"/>
                  </a:cubicBezTo>
                  <a:cubicBezTo>
                    <a:pt x="14904" y="9122"/>
                    <a:pt x="14181" y="8425"/>
                    <a:pt x="13384" y="7901"/>
                  </a:cubicBezTo>
                  <a:cubicBezTo>
                    <a:pt x="10468" y="5982"/>
                    <a:pt x="2692" y="4911"/>
                    <a:pt x="573" y="847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 rot="2009201">
              <a:off x="8137130" y="3180970"/>
              <a:ext cx="1665677" cy="2081785"/>
            </a:xfrm>
            <a:custGeom>
              <a:rect b="b" l="l" r="r" t="t"/>
              <a:pathLst>
                <a:path extrusionOk="0" fill="none" h="45833" w="52314">
                  <a:moveTo>
                    <a:pt x="20836" y="33322"/>
                  </a:moveTo>
                  <a:cubicBezTo>
                    <a:pt x="18394" y="29459"/>
                    <a:pt x="15577" y="25396"/>
                    <a:pt x="11291" y="23851"/>
                  </a:cubicBezTo>
                  <a:cubicBezTo>
                    <a:pt x="8973" y="23029"/>
                    <a:pt x="6381" y="22979"/>
                    <a:pt x="4237" y="21758"/>
                  </a:cubicBezTo>
                  <a:cubicBezTo>
                    <a:pt x="1371" y="20088"/>
                    <a:pt x="1" y="16374"/>
                    <a:pt x="873" y="13184"/>
                  </a:cubicBezTo>
                  <a:cubicBezTo>
                    <a:pt x="1720" y="9994"/>
                    <a:pt x="4636" y="7552"/>
                    <a:pt x="7926" y="6953"/>
                  </a:cubicBezTo>
                  <a:cubicBezTo>
                    <a:pt x="9446" y="6704"/>
                    <a:pt x="10992" y="6754"/>
                    <a:pt x="12487" y="7053"/>
                  </a:cubicBezTo>
                  <a:cubicBezTo>
                    <a:pt x="15802" y="7651"/>
                    <a:pt x="18917" y="9047"/>
                    <a:pt x="21559" y="11116"/>
                  </a:cubicBezTo>
                  <a:cubicBezTo>
                    <a:pt x="22032" y="11464"/>
                    <a:pt x="22531" y="11863"/>
                    <a:pt x="23129" y="11788"/>
                  </a:cubicBezTo>
                  <a:cubicBezTo>
                    <a:pt x="23877" y="11664"/>
                    <a:pt x="24225" y="10866"/>
                    <a:pt x="24599" y="10193"/>
                  </a:cubicBezTo>
                  <a:cubicBezTo>
                    <a:pt x="30107" y="0"/>
                    <a:pt x="52313" y="1072"/>
                    <a:pt x="50195" y="15103"/>
                  </a:cubicBezTo>
                  <a:cubicBezTo>
                    <a:pt x="49871" y="17247"/>
                    <a:pt x="49148" y="19440"/>
                    <a:pt x="47503" y="20860"/>
                  </a:cubicBezTo>
                  <a:cubicBezTo>
                    <a:pt x="45136" y="22854"/>
                    <a:pt x="41646" y="22655"/>
                    <a:pt x="38581" y="22131"/>
                  </a:cubicBezTo>
                  <a:cubicBezTo>
                    <a:pt x="37385" y="21907"/>
                    <a:pt x="36014" y="21708"/>
                    <a:pt x="35042" y="22430"/>
                  </a:cubicBezTo>
                  <a:cubicBezTo>
                    <a:pt x="34244" y="22979"/>
                    <a:pt x="33920" y="24026"/>
                    <a:pt x="33970" y="24973"/>
                  </a:cubicBezTo>
                  <a:cubicBezTo>
                    <a:pt x="34070" y="25945"/>
                    <a:pt x="34369" y="26867"/>
                    <a:pt x="34818" y="27739"/>
                  </a:cubicBezTo>
                  <a:cubicBezTo>
                    <a:pt x="36014" y="30256"/>
                    <a:pt x="37459" y="32699"/>
                    <a:pt x="37908" y="35440"/>
                  </a:cubicBezTo>
                  <a:cubicBezTo>
                    <a:pt x="38332" y="38182"/>
                    <a:pt x="37434" y="41397"/>
                    <a:pt x="34942" y="42643"/>
                  </a:cubicBezTo>
                  <a:cubicBezTo>
                    <a:pt x="28512" y="45833"/>
                    <a:pt x="23652" y="37733"/>
                    <a:pt x="20836" y="333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 rot="2009201">
              <a:off x="8007848" y="3153390"/>
              <a:ext cx="1823604" cy="2113534"/>
            </a:xfrm>
            <a:custGeom>
              <a:rect b="b" l="l" r="r" t="t"/>
              <a:pathLst>
                <a:path extrusionOk="0" fill="none" h="46532" w="57274">
                  <a:moveTo>
                    <a:pt x="18120" y="30706"/>
                  </a:moveTo>
                  <a:cubicBezTo>
                    <a:pt x="19914" y="32749"/>
                    <a:pt x="21584" y="34943"/>
                    <a:pt x="23079" y="37210"/>
                  </a:cubicBezTo>
                  <a:cubicBezTo>
                    <a:pt x="24799" y="39778"/>
                    <a:pt x="26369" y="42519"/>
                    <a:pt x="28911" y="44264"/>
                  </a:cubicBezTo>
                  <a:cubicBezTo>
                    <a:pt x="31578" y="46083"/>
                    <a:pt x="34992" y="46532"/>
                    <a:pt x="38232" y="46507"/>
                  </a:cubicBezTo>
                  <a:cubicBezTo>
                    <a:pt x="39354" y="46507"/>
                    <a:pt x="40525" y="46432"/>
                    <a:pt x="41547" y="45933"/>
                  </a:cubicBezTo>
                  <a:cubicBezTo>
                    <a:pt x="42444" y="45460"/>
                    <a:pt x="43217" y="44762"/>
                    <a:pt x="43765" y="43915"/>
                  </a:cubicBezTo>
                  <a:cubicBezTo>
                    <a:pt x="45335" y="41746"/>
                    <a:pt x="46058" y="39080"/>
                    <a:pt x="45809" y="36413"/>
                  </a:cubicBezTo>
                  <a:cubicBezTo>
                    <a:pt x="45609" y="34369"/>
                    <a:pt x="44862" y="32400"/>
                    <a:pt x="44513" y="30357"/>
                  </a:cubicBezTo>
                  <a:cubicBezTo>
                    <a:pt x="44338" y="29385"/>
                    <a:pt x="44288" y="28313"/>
                    <a:pt x="44762" y="27416"/>
                  </a:cubicBezTo>
                  <a:cubicBezTo>
                    <a:pt x="45385" y="26269"/>
                    <a:pt x="46706" y="25721"/>
                    <a:pt x="47927" y="25273"/>
                  </a:cubicBezTo>
                  <a:cubicBezTo>
                    <a:pt x="50918" y="24176"/>
                    <a:pt x="54108" y="22955"/>
                    <a:pt x="55803" y="20263"/>
                  </a:cubicBezTo>
                  <a:cubicBezTo>
                    <a:pt x="57223" y="17995"/>
                    <a:pt x="57273" y="15129"/>
                    <a:pt x="57124" y="12462"/>
                  </a:cubicBezTo>
                  <a:cubicBezTo>
                    <a:pt x="56974" y="10144"/>
                    <a:pt x="56700" y="7752"/>
                    <a:pt x="55578" y="5683"/>
                  </a:cubicBezTo>
                  <a:cubicBezTo>
                    <a:pt x="53609" y="1995"/>
                    <a:pt x="49248" y="76"/>
                    <a:pt x="45036" y="51"/>
                  </a:cubicBezTo>
                  <a:cubicBezTo>
                    <a:pt x="40849" y="1"/>
                    <a:pt x="36861" y="1571"/>
                    <a:pt x="33123" y="3440"/>
                  </a:cubicBezTo>
                  <a:cubicBezTo>
                    <a:pt x="31054" y="4487"/>
                    <a:pt x="28986" y="5658"/>
                    <a:pt x="26693" y="5957"/>
                  </a:cubicBezTo>
                  <a:cubicBezTo>
                    <a:pt x="24051" y="6306"/>
                    <a:pt x="21409" y="5484"/>
                    <a:pt x="18793" y="4911"/>
                  </a:cubicBezTo>
                  <a:cubicBezTo>
                    <a:pt x="15976" y="4288"/>
                    <a:pt x="13010" y="3964"/>
                    <a:pt x="10169" y="4512"/>
                  </a:cubicBezTo>
                  <a:cubicBezTo>
                    <a:pt x="7303" y="5035"/>
                    <a:pt x="4562" y="6556"/>
                    <a:pt x="2942" y="8973"/>
                  </a:cubicBezTo>
                  <a:cubicBezTo>
                    <a:pt x="1" y="13434"/>
                    <a:pt x="1696" y="19790"/>
                    <a:pt x="5334" y="23353"/>
                  </a:cubicBezTo>
                  <a:cubicBezTo>
                    <a:pt x="7179" y="25148"/>
                    <a:pt x="8848" y="25397"/>
                    <a:pt x="11216" y="25896"/>
                  </a:cubicBezTo>
                  <a:cubicBezTo>
                    <a:pt x="14057" y="26519"/>
                    <a:pt x="16275" y="28562"/>
                    <a:pt x="18120" y="3070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 rot="2009201">
              <a:off x="8614590" y="3649109"/>
              <a:ext cx="372210" cy="238915"/>
            </a:xfrm>
            <a:custGeom>
              <a:rect b="b" l="l" r="r" t="t"/>
              <a:pathLst>
                <a:path extrusionOk="0" fill="none" h="5260" w="11690">
                  <a:moveTo>
                    <a:pt x="300" y="1097"/>
                  </a:moveTo>
                  <a:cubicBezTo>
                    <a:pt x="1" y="1670"/>
                    <a:pt x="125" y="2343"/>
                    <a:pt x="599" y="2767"/>
                  </a:cubicBezTo>
                  <a:cubicBezTo>
                    <a:pt x="1072" y="3166"/>
                    <a:pt x="1671" y="3390"/>
                    <a:pt x="2294" y="3365"/>
                  </a:cubicBezTo>
                  <a:cubicBezTo>
                    <a:pt x="2892" y="3340"/>
                    <a:pt x="3515" y="3290"/>
                    <a:pt x="4113" y="3191"/>
                  </a:cubicBezTo>
                  <a:cubicBezTo>
                    <a:pt x="5185" y="3016"/>
                    <a:pt x="6281" y="3116"/>
                    <a:pt x="7278" y="3540"/>
                  </a:cubicBezTo>
                  <a:cubicBezTo>
                    <a:pt x="8375" y="4038"/>
                    <a:pt x="9247" y="5035"/>
                    <a:pt x="10443" y="5210"/>
                  </a:cubicBezTo>
                  <a:cubicBezTo>
                    <a:pt x="10593" y="5259"/>
                    <a:pt x="10742" y="5234"/>
                    <a:pt x="10867" y="5185"/>
                  </a:cubicBezTo>
                  <a:cubicBezTo>
                    <a:pt x="11017" y="5110"/>
                    <a:pt x="11141" y="4960"/>
                    <a:pt x="11216" y="4811"/>
                  </a:cubicBezTo>
                  <a:cubicBezTo>
                    <a:pt x="11690" y="3739"/>
                    <a:pt x="11341" y="2493"/>
                    <a:pt x="10394" y="1795"/>
                  </a:cubicBezTo>
                  <a:cubicBezTo>
                    <a:pt x="9147" y="923"/>
                    <a:pt x="7453" y="1396"/>
                    <a:pt x="5982" y="1097"/>
                  </a:cubicBezTo>
                  <a:cubicBezTo>
                    <a:pt x="5259" y="948"/>
                    <a:pt x="4587" y="599"/>
                    <a:pt x="3889" y="375"/>
                  </a:cubicBezTo>
                  <a:cubicBezTo>
                    <a:pt x="2867" y="51"/>
                    <a:pt x="923" y="1"/>
                    <a:pt x="300" y="109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 rot="2009201">
              <a:off x="8676470" y="4413731"/>
              <a:ext cx="234915" cy="396254"/>
            </a:xfrm>
            <a:custGeom>
              <a:rect b="b" l="l" r="r" t="t"/>
              <a:pathLst>
                <a:path extrusionOk="0" fill="none" h="8724" w="7378">
                  <a:moveTo>
                    <a:pt x="7303" y="7702"/>
                  </a:moveTo>
                  <a:cubicBezTo>
                    <a:pt x="7303" y="7851"/>
                    <a:pt x="7253" y="7976"/>
                    <a:pt x="7178" y="8125"/>
                  </a:cubicBezTo>
                  <a:cubicBezTo>
                    <a:pt x="7104" y="8225"/>
                    <a:pt x="6979" y="8325"/>
                    <a:pt x="6829" y="8374"/>
                  </a:cubicBezTo>
                  <a:cubicBezTo>
                    <a:pt x="6082" y="8723"/>
                    <a:pt x="5160" y="8424"/>
                    <a:pt x="4561" y="7876"/>
                  </a:cubicBezTo>
                  <a:cubicBezTo>
                    <a:pt x="3963" y="7278"/>
                    <a:pt x="3515" y="6580"/>
                    <a:pt x="3216" y="5807"/>
                  </a:cubicBezTo>
                  <a:cubicBezTo>
                    <a:pt x="2842" y="4985"/>
                    <a:pt x="1" y="0"/>
                    <a:pt x="2318" y="200"/>
                  </a:cubicBezTo>
                  <a:cubicBezTo>
                    <a:pt x="3041" y="275"/>
                    <a:pt x="3315" y="1172"/>
                    <a:pt x="3639" y="1720"/>
                  </a:cubicBezTo>
                  <a:cubicBezTo>
                    <a:pt x="4213" y="2717"/>
                    <a:pt x="5035" y="3539"/>
                    <a:pt x="5783" y="4437"/>
                  </a:cubicBezTo>
                  <a:cubicBezTo>
                    <a:pt x="6505" y="5334"/>
                    <a:pt x="7378" y="6431"/>
                    <a:pt x="7303" y="770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 rot="2009201">
              <a:off x="9473315" y="3898084"/>
              <a:ext cx="253160" cy="417783"/>
            </a:xfrm>
            <a:custGeom>
              <a:rect b="b" l="l" r="r" t="t"/>
              <a:pathLst>
                <a:path extrusionOk="0" fill="none" h="9198" w="7951">
                  <a:moveTo>
                    <a:pt x="1645" y="8325"/>
                  </a:moveTo>
                  <a:cubicBezTo>
                    <a:pt x="1147" y="8125"/>
                    <a:pt x="723" y="7801"/>
                    <a:pt x="424" y="7378"/>
                  </a:cubicBezTo>
                  <a:cubicBezTo>
                    <a:pt x="50" y="6780"/>
                    <a:pt x="25" y="6057"/>
                    <a:pt x="25" y="5359"/>
                  </a:cubicBezTo>
                  <a:lnTo>
                    <a:pt x="1" y="3091"/>
                  </a:lnTo>
                  <a:cubicBezTo>
                    <a:pt x="1" y="2194"/>
                    <a:pt x="1" y="1172"/>
                    <a:pt x="649" y="499"/>
                  </a:cubicBezTo>
                  <a:cubicBezTo>
                    <a:pt x="798" y="325"/>
                    <a:pt x="1022" y="175"/>
                    <a:pt x="1297" y="125"/>
                  </a:cubicBezTo>
                  <a:cubicBezTo>
                    <a:pt x="1820" y="1"/>
                    <a:pt x="2343" y="375"/>
                    <a:pt x="2717" y="773"/>
                  </a:cubicBezTo>
                  <a:cubicBezTo>
                    <a:pt x="3091" y="1172"/>
                    <a:pt x="3415" y="1671"/>
                    <a:pt x="3913" y="1920"/>
                  </a:cubicBezTo>
                  <a:cubicBezTo>
                    <a:pt x="4736" y="2318"/>
                    <a:pt x="5783" y="1995"/>
                    <a:pt x="6630" y="2368"/>
                  </a:cubicBezTo>
                  <a:cubicBezTo>
                    <a:pt x="7677" y="2842"/>
                    <a:pt x="7951" y="4238"/>
                    <a:pt x="7851" y="5409"/>
                  </a:cubicBezTo>
                  <a:cubicBezTo>
                    <a:pt x="7702" y="6730"/>
                    <a:pt x="7079" y="8400"/>
                    <a:pt x="5633" y="8823"/>
                  </a:cubicBezTo>
                  <a:cubicBezTo>
                    <a:pt x="4437" y="9197"/>
                    <a:pt x="2742" y="8848"/>
                    <a:pt x="1645" y="832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19"/>
          <p:cNvGrpSpPr/>
          <p:nvPr/>
        </p:nvGrpSpPr>
        <p:grpSpPr>
          <a:xfrm>
            <a:off x="-259304" y="-327890"/>
            <a:ext cx="2951042" cy="2589480"/>
            <a:chOff x="8529271" y="-327890"/>
            <a:chExt cx="2951042" cy="2589480"/>
          </a:xfrm>
        </p:grpSpPr>
        <p:sp>
          <p:nvSpPr>
            <p:cNvPr id="421" name="Google Shape;421;p19"/>
            <p:cNvSpPr/>
            <p:nvPr/>
          </p:nvSpPr>
          <p:spPr>
            <a:xfrm rot="-9495632">
              <a:off x="8776856" y="62610"/>
              <a:ext cx="2455872" cy="1808481"/>
            </a:xfrm>
            <a:custGeom>
              <a:rect b="b" l="l" r="r" t="t"/>
              <a:pathLst>
                <a:path extrusionOk="0" fill="none" h="59317" w="80551">
                  <a:moveTo>
                    <a:pt x="2169" y="14181"/>
                  </a:moveTo>
                  <a:cubicBezTo>
                    <a:pt x="699" y="11390"/>
                    <a:pt x="1" y="8125"/>
                    <a:pt x="1421" y="5109"/>
                  </a:cubicBezTo>
                  <a:cubicBezTo>
                    <a:pt x="2867" y="2194"/>
                    <a:pt x="5758" y="299"/>
                    <a:pt x="8998" y="175"/>
                  </a:cubicBezTo>
                  <a:cubicBezTo>
                    <a:pt x="14456" y="0"/>
                    <a:pt x="18568" y="4711"/>
                    <a:pt x="22705" y="8275"/>
                  </a:cubicBezTo>
                  <a:cubicBezTo>
                    <a:pt x="27640" y="12512"/>
                    <a:pt x="35017" y="15502"/>
                    <a:pt x="40525" y="12038"/>
                  </a:cubicBezTo>
                  <a:cubicBezTo>
                    <a:pt x="42319" y="10892"/>
                    <a:pt x="43690" y="9197"/>
                    <a:pt x="45410" y="7926"/>
                  </a:cubicBezTo>
                  <a:cubicBezTo>
                    <a:pt x="49273" y="5060"/>
                    <a:pt x="55653" y="4486"/>
                    <a:pt x="58694" y="8200"/>
                  </a:cubicBezTo>
                  <a:cubicBezTo>
                    <a:pt x="62482" y="12836"/>
                    <a:pt x="58943" y="14131"/>
                    <a:pt x="62307" y="18443"/>
                  </a:cubicBezTo>
                  <a:cubicBezTo>
                    <a:pt x="66145" y="23378"/>
                    <a:pt x="71354" y="22007"/>
                    <a:pt x="75118" y="27017"/>
                  </a:cubicBezTo>
                  <a:cubicBezTo>
                    <a:pt x="77834" y="30630"/>
                    <a:pt x="79579" y="34867"/>
                    <a:pt x="80202" y="39353"/>
                  </a:cubicBezTo>
                  <a:cubicBezTo>
                    <a:pt x="80551" y="41895"/>
                    <a:pt x="80501" y="44612"/>
                    <a:pt x="79205" y="46855"/>
                  </a:cubicBezTo>
                  <a:cubicBezTo>
                    <a:pt x="77111" y="50494"/>
                    <a:pt x="72426" y="51665"/>
                    <a:pt x="68214" y="51889"/>
                  </a:cubicBezTo>
                  <a:cubicBezTo>
                    <a:pt x="60663" y="52288"/>
                    <a:pt x="52687" y="50818"/>
                    <a:pt x="45834" y="54008"/>
                  </a:cubicBezTo>
                  <a:cubicBezTo>
                    <a:pt x="43291" y="55179"/>
                    <a:pt x="41023" y="56974"/>
                    <a:pt x="38407" y="57970"/>
                  </a:cubicBezTo>
                  <a:cubicBezTo>
                    <a:pt x="34818" y="59316"/>
                    <a:pt x="30880" y="59117"/>
                    <a:pt x="27092" y="58843"/>
                  </a:cubicBezTo>
                  <a:cubicBezTo>
                    <a:pt x="22655" y="58544"/>
                    <a:pt x="18169" y="58095"/>
                    <a:pt x="14007" y="56475"/>
                  </a:cubicBezTo>
                  <a:cubicBezTo>
                    <a:pt x="9870" y="54855"/>
                    <a:pt x="6057" y="51914"/>
                    <a:pt x="4387" y="47777"/>
                  </a:cubicBezTo>
                  <a:cubicBezTo>
                    <a:pt x="1596" y="40874"/>
                    <a:pt x="5683" y="34344"/>
                    <a:pt x="5808" y="27415"/>
                  </a:cubicBezTo>
                  <a:cubicBezTo>
                    <a:pt x="5783" y="25671"/>
                    <a:pt x="5633" y="23901"/>
                    <a:pt x="5334" y="22182"/>
                  </a:cubicBezTo>
                  <a:cubicBezTo>
                    <a:pt x="5135" y="20910"/>
                    <a:pt x="4636" y="19714"/>
                    <a:pt x="4387" y="18493"/>
                  </a:cubicBezTo>
                  <a:cubicBezTo>
                    <a:pt x="4287" y="17895"/>
                    <a:pt x="4063" y="17347"/>
                    <a:pt x="3764" y="16848"/>
                  </a:cubicBezTo>
                  <a:cubicBezTo>
                    <a:pt x="3515" y="16449"/>
                    <a:pt x="3266" y="16001"/>
                    <a:pt x="3016" y="15577"/>
                  </a:cubicBezTo>
                  <a:cubicBezTo>
                    <a:pt x="2742" y="15178"/>
                    <a:pt x="2443" y="14680"/>
                    <a:pt x="2169" y="14181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 rot="-9495632">
              <a:off x="9018726" y="161454"/>
              <a:ext cx="2034918" cy="1498444"/>
            </a:xfrm>
            <a:custGeom>
              <a:rect b="b" l="l" r="r" t="t"/>
              <a:pathLst>
                <a:path extrusionOk="0" fill="none" h="49148" w="66744">
                  <a:moveTo>
                    <a:pt x="1819" y="11764"/>
                  </a:moveTo>
                  <a:cubicBezTo>
                    <a:pt x="598" y="9421"/>
                    <a:pt x="0" y="6729"/>
                    <a:pt x="1196" y="4237"/>
                  </a:cubicBezTo>
                  <a:cubicBezTo>
                    <a:pt x="2368" y="1819"/>
                    <a:pt x="4785" y="249"/>
                    <a:pt x="7452" y="150"/>
                  </a:cubicBezTo>
                  <a:cubicBezTo>
                    <a:pt x="11963" y="0"/>
                    <a:pt x="15402" y="3913"/>
                    <a:pt x="18817" y="6854"/>
                  </a:cubicBezTo>
                  <a:cubicBezTo>
                    <a:pt x="22904" y="10368"/>
                    <a:pt x="29010" y="12835"/>
                    <a:pt x="33571" y="9969"/>
                  </a:cubicBezTo>
                  <a:cubicBezTo>
                    <a:pt x="35066" y="9022"/>
                    <a:pt x="36213" y="7626"/>
                    <a:pt x="37633" y="6580"/>
                  </a:cubicBezTo>
                  <a:cubicBezTo>
                    <a:pt x="40823" y="4212"/>
                    <a:pt x="45733" y="4087"/>
                    <a:pt x="48649" y="6804"/>
                  </a:cubicBezTo>
                  <a:cubicBezTo>
                    <a:pt x="49895" y="7975"/>
                    <a:pt x="50718" y="9545"/>
                    <a:pt x="51690" y="10966"/>
                  </a:cubicBezTo>
                  <a:cubicBezTo>
                    <a:pt x="54631" y="15253"/>
                    <a:pt x="59142" y="18219"/>
                    <a:pt x="62257" y="22381"/>
                  </a:cubicBezTo>
                  <a:cubicBezTo>
                    <a:pt x="64500" y="25371"/>
                    <a:pt x="65946" y="28885"/>
                    <a:pt x="66444" y="32599"/>
                  </a:cubicBezTo>
                  <a:cubicBezTo>
                    <a:pt x="66743" y="34717"/>
                    <a:pt x="66718" y="36960"/>
                    <a:pt x="65646" y="38805"/>
                  </a:cubicBezTo>
                  <a:cubicBezTo>
                    <a:pt x="63902" y="41845"/>
                    <a:pt x="60014" y="42817"/>
                    <a:pt x="56525" y="42992"/>
                  </a:cubicBezTo>
                  <a:cubicBezTo>
                    <a:pt x="50269" y="43341"/>
                    <a:pt x="43665" y="42119"/>
                    <a:pt x="37982" y="44736"/>
                  </a:cubicBezTo>
                  <a:cubicBezTo>
                    <a:pt x="35864" y="45733"/>
                    <a:pt x="33995" y="47204"/>
                    <a:pt x="31826" y="48026"/>
                  </a:cubicBezTo>
                  <a:cubicBezTo>
                    <a:pt x="28861" y="49148"/>
                    <a:pt x="25596" y="48998"/>
                    <a:pt x="22455" y="48774"/>
                  </a:cubicBezTo>
                  <a:cubicBezTo>
                    <a:pt x="18767" y="48500"/>
                    <a:pt x="15053" y="48151"/>
                    <a:pt x="11614" y="46805"/>
                  </a:cubicBezTo>
                  <a:cubicBezTo>
                    <a:pt x="8200" y="45459"/>
                    <a:pt x="5035" y="43017"/>
                    <a:pt x="3639" y="39602"/>
                  </a:cubicBezTo>
                  <a:cubicBezTo>
                    <a:pt x="1321" y="33845"/>
                    <a:pt x="4711" y="28462"/>
                    <a:pt x="4810" y="22730"/>
                  </a:cubicBezTo>
                  <a:cubicBezTo>
                    <a:pt x="4810" y="21259"/>
                    <a:pt x="4686" y="19789"/>
                    <a:pt x="4436" y="18368"/>
                  </a:cubicBezTo>
                  <a:cubicBezTo>
                    <a:pt x="4262" y="17296"/>
                    <a:pt x="3863" y="16324"/>
                    <a:pt x="3639" y="15303"/>
                  </a:cubicBezTo>
                  <a:cubicBezTo>
                    <a:pt x="3539" y="14829"/>
                    <a:pt x="3365" y="14380"/>
                    <a:pt x="3140" y="13957"/>
                  </a:cubicBezTo>
                  <a:cubicBezTo>
                    <a:pt x="2916" y="13633"/>
                    <a:pt x="2717" y="13259"/>
                    <a:pt x="2517" y="12910"/>
                  </a:cubicBezTo>
                  <a:cubicBezTo>
                    <a:pt x="2293" y="12586"/>
                    <a:pt x="2019" y="12137"/>
                    <a:pt x="1819" y="11764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 rot="-9495632">
              <a:off x="9248594" y="269552"/>
              <a:ext cx="1670948" cy="1237067"/>
            </a:xfrm>
            <a:custGeom>
              <a:rect b="b" l="l" r="r" t="t"/>
              <a:pathLst>
                <a:path extrusionOk="0" fill="none" h="40575" w="54806">
                  <a:moveTo>
                    <a:pt x="3290" y="10942"/>
                  </a:moveTo>
                  <a:cubicBezTo>
                    <a:pt x="2318" y="9098"/>
                    <a:pt x="0" y="5334"/>
                    <a:pt x="947" y="3340"/>
                  </a:cubicBezTo>
                  <a:cubicBezTo>
                    <a:pt x="1894" y="1446"/>
                    <a:pt x="3789" y="200"/>
                    <a:pt x="5932" y="101"/>
                  </a:cubicBezTo>
                  <a:cubicBezTo>
                    <a:pt x="9521" y="1"/>
                    <a:pt x="12636" y="4861"/>
                    <a:pt x="15353" y="7179"/>
                  </a:cubicBezTo>
                  <a:cubicBezTo>
                    <a:pt x="18593" y="9970"/>
                    <a:pt x="24873" y="11789"/>
                    <a:pt x="28512" y="9521"/>
                  </a:cubicBezTo>
                  <a:cubicBezTo>
                    <a:pt x="29683" y="8774"/>
                    <a:pt x="30580" y="7652"/>
                    <a:pt x="31702" y="6830"/>
                  </a:cubicBezTo>
                  <a:cubicBezTo>
                    <a:pt x="34244" y="4960"/>
                    <a:pt x="38132" y="4861"/>
                    <a:pt x="40425" y="7004"/>
                  </a:cubicBezTo>
                  <a:cubicBezTo>
                    <a:pt x="41447" y="7951"/>
                    <a:pt x="42070" y="9197"/>
                    <a:pt x="42842" y="10319"/>
                  </a:cubicBezTo>
                  <a:cubicBezTo>
                    <a:pt x="45185" y="13708"/>
                    <a:pt x="48774" y="16076"/>
                    <a:pt x="51216" y="19366"/>
                  </a:cubicBezTo>
                  <a:cubicBezTo>
                    <a:pt x="53011" y="21733"/>
                    <a:pt x="54157" y="24525"/>
                    <a:pt x="54556" y="27466"/>
                  </a:cubicBezTo>
                  <a:cubicBezTo>
                    <a:pt x="54805" y="29135"/>
                    <a:pt x="54755" y="30930"/>
                    <a:pt x="53908" y="32375"/>
                  </a:cubicBezTo>
                  <a:cubicBezTo>
                    <a:pt x="52537" y="34768"/>
                    <a:pt x="49447" y="35541"/>
                    <a:pt x="46680" y="35690"/>
                  </a:cubicBezTo>
                  <a:cubicBezTo>
                    <a:pt x="41721" y="35964"/>
                    <a:pt x="36487" y="34992"/>
                    <a:pt x="31976" y="37086"/>
                  </a:cubicBezTo>
                  <a:cubicBezTo>
                    <a:pt x="30306" y="37858"/>
                    <a:pt x="28836" y="39030"/>
                    <a:pt x="27091" y="39703"/>
                  </a:cubicBezTo>
                  <a:cubicBezTo>
                    <a:pt x="24749" y="40575"/>
                    <a:pt x="22157" y="40450"/>
                    <a:pt x="19664" y="40276"/>
                  </a:cubicBezTo>
                  <a:cubicBezTo>
                    <a:pt x="16748" y="40052"/>
                    <a:pt x="13807" y="39777"/>
                    <a:pt x="11066" y="38706"/>
                  </a:cubicBezTo>
                  <a:cubicBezTo>
                    <a:pt x="8349" y="37659"/>
                    <a:pt x="5857" y="35715"/>
                    <a:pt x="4761" y="32998"/>
                  </a:cubicBezTo>
                  <a:cubicBezTo>
                    <a:pt x="2891" y="28463"/>
                    <a:pt x="5608" y="24151"/>
                    <a:pt x="5683" y="19615"/>
                  </a:cubicBezTo>
                  <a:cubicBezTo>
                    <a:pt x="5683" y="18469"/>
                    <a:pt x="5583" y="17322"/>
                    <a:pt x="5384" y="16176"/>
                  </a:cubicBezTo>
                  <a:cubicBezTo>
                    <a:pt x="5234" y="15328"/>
                    <a:pt x="4910" y="14556"/>
                    <a:pt x="4761" y="13733"/>
                  </a:cubicBezTo>
                  <a:cubicBezTo>
                    <a:pt x="4661" y="13359"/>
                    <a:pt x="4536" y="13010"/>
                    <a:pt x="4337" y="12662"/>
                  </a:cubicBezTo>
                  <a:cubicBezTo>
                    <a:pt x="4162" y="12412"/>
                    <a:pt x="4013" y="12113"/>
                    <a:pt x="3838" y="11839"/>
                  </a:cubicBezTo>
                  <a:cubicBezTo>
                    <a:pt x="3664" y="11565"/>
                    <a:pt x="3465" y="11266"/>
                    <a:pt x="3290" y="10942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 rot="-9495632">
              <a:off x="9501814" y="358853"/>
              <a:ext cx="1193011" cy="878432"/>
            </a:xfrm>
            <a:custGeom>
              <a:rect b="b" l="l" r="r" t="t"/>
              <a:pathLst>
                <a:path extrusionOk="0" fill="none" h="28812" w="39130">
                  <a:moveTo>
                    <a:pt x="1073" y="6879"/>
                  </a:moveTo>
                  <a:cubicBezTo>
                    <a:pt x="350" y="5533"/>
                    <a:pt x="1" y="3938"/>
                    <a:pt x="699" y="2468"/>
                  </a:cubicBezTo>
                  <a:cubicBezTo>
                    <a:pt x="1397" y="1072"/>
                    <a:pt x="2792" y="150"/>
                    <a:pt x="4362" y="75"/>
                  </a:cubicBezTo>
                  <a:cubicBezTo>
                    <a:pt x="7029" y="1"/>
                    <a:pt x="9023" y="2293"/>
                    <a:pt x="11042" y="4013"/>
                  </a:cubicBezTo>
                  <a:cubicBezTo>
                    <a:pt x="13434" y="6082"/>
                    <a:pt x="16998" y="7527"/>
                    <a:pt x="19690" y="5832"/>
                  </a:cubicBezTo>
                  <a:cubicBezTo>
                    <a:pt x="20562" y="5284"/>
                    <a:pt x="21235" y="4462"/>
                    <a:pt x="22057" y="3839"/>
                  </a:cubicBezTo>
                  <a:cubicBezTo>
                    <a:pt x="23927" y="2468"/>
                    <a:pt x="26818" y="2393"/>
                    <a:pt x="28512" y="3988"/>
                  </a:cubicBezTo>
                  <a:cubicBezTo>
                    <a:pt x="29260" y="4661"/>
                    <a:pt x="29734" y="5583"/>
                    <a:pt x="30307" y="6431"/>
                  </a:cubicBezTo>
                  <a:cubicBezTo>
                    <a:pt x="32027" y="8923"/>
                    <a:pt x="34668" y="10692"/>
                    <a:pt x="36488" y="13110"/>
                  </a:cubicBezTo>
                  <a:cubicBezTo>
                    <a:pt x="37809" y="14879"/>
                    <a:pt x="38656" y="16923"/>
                    <a:pt x="38955" y="19116"/>
                  </a:cubicBezTo>
                  <a:cubicBezTo>
                    <a:pt x="39130" y="20362"/>
                    <a:pt x="39105" y="21658"/>
                    <a:pt x="38482" y="22755"/>
                  </a:cubicBezTo>
                  <a:cubicBezTo>
                    <a:pt x="37460" y="24524"/>
                    <a:pt x="35167" y="25098"/>
                    <a:pt x="33123" y="25197"/>
                  </a:cubicBezTo>
                  <a:cubicBezTo>
                    <a:pt x="29484" y="25397"/>
                    <a:pt x="25597" y="24674"/>
                    <a:pt x="22282" y="26219"/>
                  </a:cubicBezTo>
                  <a:cubicBezTo>
                    <a:pt x="21036" y="26792"/>
                    <a:pt x="19939" y="27665"/>
                    <a:pt x="18643" y="28138"/>
                  </a:cubicBezTo>
                  <a:cubicBezTo>
                    <a:pt x="16923" y="28811"/>
                    <a:pt x="15004" y="28711"/>
                    <a:pt x="13160" y="28587"/>
                  </a:cubicBezTo>
                  <a:cubicBezTo>
                    <a:pt x="11017" y="28412"/>
                    <a:pt x="8824" y="28213"/>
                    <a:pt x="6805" y="27415"/>
                  </a:cubicBezTo>
                  <a:cubicBezTo>
                    <a:pt x="4811" y="26643"/>
                    <a:pt x="2942" y="25197"/>
                    <a:pt x="2144" y="23204"/>
                  </a:cubicBezTo>
                  <a:cubicBezTo>
                    <a:pt x="774" y="19839"/>
                    <a:pt x="2767" y="16674"/>
                    <a:pt x="2817" y="13309"/>
                  </a:cubicBezTo>
                  <a:cubicBezTo>
                    <a:pt x="2817" y="12462"/>
                    <a:pt x="2742" y="11614"/>
                    <a:pt x="2593" y="10767"/>
                  </a:cubicBezTo>
                  <a:cubicBezTo>
                    <a:pt x="2493" y="10144"/>
                    <a:pt x="2269" y="9571"/>
                    <a:pt x="2144" y="8973"/>
                  </a:cubicBezTo>
                  <a:cubicBezTo>
                    <a:pt x="2070" y="8699"/>
                    <a:pt x="1970" y="8424"/>
                    <a:pt x="1820" y="8175"/>
                  </a:cubicBezTo>
                  <a:cubicBezTo>
                    <a:pt x="1696" y="7976"/>
                    <a:pt x="1571" y="7751"/>
                    <a:pt x="1446" y="7552"/>
                  </a:cubicBezTo>
                  <a:cubicBezTo>
                    <a:pt x="1322" y="7353"/>
                    <a:pt x="1172" y="7128"/>
                    <a:pt x="1073" y="6879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 rot="-9495632">
              <a:off x="9743432" y="458411"/>
              <a:ext cx="772027" cy="568395"/>
            </a:xfrm>
            <a:custGeom>
              <a:rect b="b" l="l" r="r" t="t"/>
              <a:pathLst>
                <a:path extrusionOk="0" fill="none" h="18643" w="25322">
                  <a:moveTo>
                    <a:pt x="673" y="4486"/>
                  </a:moveTo>
                  <a:cubicBezTo>
                    <a:pt x="225" y="3589"/>
                    <a:pt x="0" y="2567"/>
                    <a:pt x="449" y="1620"/>
                  </a:cubicBezTo>
                  <a:cubicBezTo>
                    <a:pt x="898" y="698"/>
                    <a:pt x="1795" y="100"/>
                    <a:pt x="2817" y="75"/>
                  </a:cubicBezTo>
                  <a:cubicBezTo>
                    <a:pt x="4536" y="0"/>
                    <a:pt x="5384" y="3215"/>
                    <a:pt x="6680" y="4337"/>
                  </a:cubicBezTo>
                  <a:cubicBezTo>
                    <a:pt x="8250" y="5683"/>
                    <a:pt x="10543" y="6605"/>
                    <a:pt x="12287" y="5508"/>
                  </a:cubicBezTo>
                  <a:cubicBezTo>
                    <a:pt x="12860" y="5159"/>
                    <a:pt x="13284" y="4636"/>
                    <a:pt x="13832" y="4237"/>
                  </a:cubicBezTo>
                  <a:cubicBezTo>
                    <a:pt x="15054" y="3340"/>
                    <a:pt x="17347" y="1546"/>
                    <a:pt x="18443" y="2592"/>
                  </a:cubicBezTo>
                  <a:cubicBezTo>
                    <a:pt x="18892" y="3066"/>
                    <a:pt x="19291" y="3614"/>
                    <a:pt x="19615" y="4162"/>
                  </a:cubicBezTo>
                  <a:cubicBezTo>
                    <a:pt x="20736" y="5782"/>
                    <a:pt x="22431" y="6929"/>
                    <a:pt x="23627" y="8499"/>
                  </a:cubicBezTo>
                  <a:cubicBezTo>
                    <a:pt x="24474" y="9645"/>
                    <a:pt x="24998" y="10966"/>
                    <a:pt x="25197" y="12362"/>
                  </a:cubicBezTo>
                  <a:cubicBezTo>
                    <a:pt x="25322" y="13184"/>
                    <a:pt x="25297" y="14032"/>
                    <a:pt x="24898" y="14730"/>
                  </a:cubicBezTo>
                  <a:cubicBezTo>
                    <a:pt x="24225" y="15876"/>
                    <a:pt x="22755" y="16250"/>
                    <a:pt x="21434" y="16325"/>
                  </a:cubicBezTo>
                  <a:cubicBezTo>
                    <a:pt x="19066" y="16449"/>
                    <a:pt x="16574" y="15976"/>
                    <a:pt x="14406" y="16973"/>
                  </a:cubicBezTo>
                  <a:cubicBezTo>
                    <a:pt x="13608" y="17347"/>
                    <a:pt x="12910" y="17920"/>
                    <a:pt x="12063" y="18219"/>
                  </a:cubicBezTo>
                  <a:cubicBezTo>
                    <a:pt x="10941" y="18643"/>
                    <a:pt x="9720" y="18593"/>
                    <a:pt x="8524" y="18493"/>
                  </a:cubicBezTo>
                  <a:cubicBezTo>
                    <a:pt x="7128" y="18393"/>
                    <a:pt x="5708" y="18269"/>
                    <a:pt x="4412" y="17745"/>
                  </a:cubicBezTo>
                  <a:cubicBezTo>
                    <a:pt x="3116" y="17247"/>
                    <a:pt x="1919" y="16325"/>
                    <a:pt x="1396" y="15029"/>
                  </a:cubicBezTo>
                  <a:cubicBezTo>
                    <a:pt x="499" y="12836"/>
                    <a:pt x="1795" y="10792"/>
                    <a:pt x="1820" y="8624"/>
                  </a:cubicBezTo>
                  <a:cubicBezTo>
                    <a:pt x="1820" y="8075"/>
                    <a:pt x="1770" y="7527"/>
                    <a:pt x="1670" y="6979"/>
                  </a:cubicBezTo>
                  <a:cubicBezTo>
                    <a:pt x="1620" y="6580"/>
                    <a:pt x="1471" y="6206"/>
                    <a:pt x="1396" y="5807"/>
                  </a:cubicBezTo>
                  <a:cubicBezTo>
                    <a:pt x="1346" y="5633"/>
                    <a:pt x="1271" y="5458"/>
                    <a:pt x="1197" y="5309"/>
                  </a:cubicBezTo>
                  <a:cubicBezTo>
                    <a:pt x="1097" y="5184"/>
                    <a:pt x="1022" y="5035"/>
                    <a:pt x="947" y="4910"/>
                  </a:cubicBezTo>
                  <a:cubicBezTo>
                    <a:pt x="848" y="4761"/>
                    <a:pt x="773" y="4611"/>
                    <a:pt x="673" y="4486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 rot="-9495632">
              <a:off x="9985604" y="556412"/>
              <a:ext cx="350342" cy="258389"/>
            </a:xfrm>
            <a:custGeom>
              <a:rect b="b" l="l" r="r" t="t"/>
              <a:pathLst>
                <a:path extrusionOk="0" fill="none" h="8475" w="11491">
                  <a:moveTo>
                    <a:pt x="300" y="2020"/>
                  </a:moveTo>
                  <a:cubicBezTo>
                    <a:pt x="51" y="1621"/>
                    <a:pt x="1" y="1147"/>
                    <a:pt x="175" y="724"/>
                  </a:cubicBezTo>
                  <a:cubicBezTo>
                    <a:pt x="375" y="300"/>
                    <a:pt x="798" y="26"/>
                    <a:pt x="1272" y="26"/>
                  </a:cubicBezTo>
                  <a:cubicBezTo>
                    <a:pt x="2044" y="1"/>
                    <a:pt x="2618" y="674"/>
                    <a:pt x="3216" y="1172"/>
                  </a:cubicBezTo>
                  <a:cubicBezTo>
                    <a:pt x="3914" y="1771"/>
                    <a:pt x="4985" y="2194"/>
                    <a:pt x="5758" y="1721"/>
                  </a:cubicBezTo>
                  <a:cubicBezTo>
                    <a:pt x="6032" y="1546"/>
                    <a:pt x="6231" y="1297"/>
                    <a:pt x="6456" y="1123"/>
                  </a:cubicBezTo>
                  <a:cubicBezTo>
                    <a:pt x="7029" y="699"/>
                    <a:pt x="7802" y="724"/>
                    <a:pt x="8350" y="1172"/>
                  </a:cubicBezTo>
                  <a:cubicBezTo>
                    <a:pt x="8549" y="1372"/>
                    <a:pt x="8749" y="1621"/>
                    <a:pt x="8898" y="1895"/>
                  </a:cubicBezTo>
                  <a:cubicBezTo>
                    <a:pt x="9397" y="2618"/>
                    <a:pt x="10169" y="3141"/>
                    <a:pt x="10717" y="3839"/>
                  </a:cubicBezTo>
                  <a:cubicBezTo>
                    <a:pt x="11091" y="4362"/>
                    <a:pt x="11341" y="4961"/>
                    <a:pt x="11440" y="5609"/>
                  </a:cubicBezTo>
                  <a:cubicBezTo>
                    <a:pt x="11490" y="5982"/>
                    <a:pt x="11440" y="6356"/>
                    <a:pt x="11291" y="6680"/>
                  </a:cubicBezTo>
                  <a:cubicBezTo>
                    <a:pt x="10967" y="7204"/>
                    <a:pt x="10319" y="7378"/>
                    <a:pt x="9721" y="7403"/>
                  </a:cubicBezTo>
                  <a:cubicBezTo>
                    <a:pt x="8649" y="7453"/>
                    <a:pt x="7527" y="7253"/>
                    <a:pt x="6530" y="7702"/>
                  </a:cubicBezTo>
                  <a:cubicBezTo>
                    <a:pt x="6182" y="7877"/>
                    <a:pt x="5858" y="8126"/>
                    <a:pt x="5484" y="8275"/>
                  </a:cubicBezTo>
                  <a:cubicBezTo>
                    <a:pt x="4960" y="8425"/>
                    <a:pt x="4412" y="8475"/>
                    <a:pt x="3864" y="8400"/>
                  </a:cubicBezTo>
                  <a:cubicBezTo>
                    <a:pt x="3216" y="8375"/>
                    <a:pt x="2593" y="8275"/>
                    <a:pt x="1995" y="8051"/>
                  </a:cubicBezTo>
                  <a:cubicBezTo>
                    <a:pt x="1371" y="7852"/>
                    <a:pt x="898" y="7403"/>
                    <a:pt x="624" y="6805"/>
                  </a:cubicBezTo>
                  <a:cubicBezTo>
                    <a:pt x="225" y="5833"/>
                    <a:pt x="798" y="4886"/>
                    <a:pt x="823" y="3914"/>
                  </a:cubicBezTo>
                  <a:cubicBezTo>
                    <a:pt x="823" y="3665"/>
                    <a:pt x="798" y="3415"/>
                    <a:pt x="748" y="3166"/>
                  </a:cubicBezTo>
                  <a:cubicBezTo>
                    <a:pt x="723" y="2967"/>
                    <a:pt x="649" y="2817"/>
                    <a:pt x="624" y="2643"/>
                  </a:cubicBezTo>
                  <a:cubicBezTo>
                    <a:pt x="599" y="2543"/>
                    <a:pt x="574" y="2468"/>
                    <a:pt x="524" y="2394"/>
                  </a:cubicBezTo>
                  <a:lnTo>
                    <a:pt x="424" y="2219"/>
                  </a:lnTo>
                  <a:cubicBezTo>
                    <a:pt x="375" y="2169"/>
                    <a:pt x="325" y="2094"/>
                    <a:pt x="300" y="2020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19"/>
          <p:cNvGrpSpPr/>
          <p:nvPr/>
        </p:nvGrpSpPr>
        <p:grpSpPr>
          <a:xfrm rot="2883374">
            <a:off x="924855" y="1013275"/>
            <a:ext cx="81793" cy="80876"/>
            <a:chOff x="3060086" y="6364082"/>
            <a:chExt cx="81793" cy="80876"/>
          </a:xfrm>
        </p:grpSpPr>
        <p:sp>
          <p:nvSpPr>
            <p:cNvPr id="428" name="Google Shape;428;p19"/>
            <p:cNvSpPr/>
            <p:nvPr/>
          </p:nvSpPr>
          <p:spPr>
            <a:xfrm flipH="1" rot="4152291">
              <a:off x="3100964" y="6360943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 flipH="1" rot="4152291">
              <a:off x="3058157" y="6404501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19"/>
          <p:cNvGrpSpPr/>
          <p:nvPr/>
        </p:nvGrpSpPr>
        <p:grpSpPr>
          <a:xfrm rot="2883374">
            <a:off x="1793805" y="1622100"/>
            <a:ext cx="81793" cy="80876"/>
            <a:chOff x="3878520" y="6136186"/>
            <a:chExt cx="81793" cy="80876"/>
          </a:xfrm>
        </p:grpSpPr>
        <p:sp>
          <p:nvSpPr>
            <p:cNvPr id="431" name="Google Shape;431;p19"/>
            <p:cNvSpPr/>
            <p:nvPr/>
          </p:nvSpPr>
          <p:spPr>
            <a:xfrm flipH="1" rot="4152291">
              <a:off x="3919397" y="6133047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 flipH="1" rot="4152291">
              <a:off x="3876590" y="6176605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19"/>
          <p:cNvGrpSpPr/>
          <p:nvPr/>
        </p:nvGrpSpPr>
        <p:grpSpPr>
          <a:xfrm rot="2883374">
            <a:off x="8855755" y="1669412"/>
            <a:ext cx="81793" cy="80876"/>
            <a:chOff x="9279592" y="880642"/>
            <a:chExt cx="81793" cy="80876"/>
          </a:xfrm>
        </p:grpSpPr>
        <p:sp>
          <p:nvSpPr>
            <p:cNvPr id="434" name="Google Shape;434;p19"/>
            <p:cNvSpPr/>
            <p:nvPr/>
          </p:nvSpPr>
          <p:spPr>
            <a:xfrm flipH="1" rot="4152291">
              <a:off x="9320470" y="877504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 flipH="1" rot="4152291">
              <a:off x="9277663" y="921061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19"/>
          <p:cNvGrpSpPr/>
          <p:nvPr/>
        </p:nvGrpSpPr>
        <p:grpSpPr>
          <a:xfrm rot="2883374">
            <a:off x="345455" y="3554650"/>
            <a:ext cx="81793" cy="80876"/>
            <a:chOff x="4778315" y="8482210"/>
            <a:chExt cx="81793" cy="80876"/>
          </a:xfrm>
        </p:grpSpPr>
        <p:sp>
          <p:nvSpPr>
            <p:cNvPr id="437" name="Google Shape;437;p19"/>
            <p:cNvSpPr/>
            <p:nvPr/>
          </p:nvSpPr>
          <p:spPr>
            <a:xfrm flipH="1" rot="4152291">
              <a:off x="4819192" y="8479072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 flipH="1" rot="4152291">
              <a:off x="4776385" y="852262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3_1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0"/>
          <p:cNvSpPr txBox="1"/>
          <p:nvPr>
            <p:ph type="title"/>
          </p:nvPr>
        </p:nvSpPr>
        <p:spPr>
          <a:xfrm>
            <a:off x="71490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rgbClr val="FFC8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1" name="Google Shape;441;p20"/>
          <p:cNvSpPr/>
          <p:nvPr/>
        </p:nvSpPr>
        <p:spPr>
          <a:xfrm flipH="1" rot="-5239326">
            <a:off x="8149044" y="1700242"/>
            <a:ext cx="1855081" cy="959492"/>
          </a:xfrm>
          <a:custGeom>
            <a:rect b="b" l="l" r="r" t="t"/>
            <a:pathLst>
              <a:path extrusionOk="0" fill="none" h="24699" w="47753">
                <a:moveTo>
                  <a:pt x="3789" y="12237"/>
                </a:moveTo>
                <a:cubicBezTo>
                  <a:pt x="4661" y="13284"/>
                  <a:pt x="5857" y="14007"/>
                  <a:pt x="7178" y="14306"/>
                </a:cubicBezTo>
                <a:cubicBezTo>
                  <a:pt x="8375" y="14555"/>
                  <a:pt x="9596" y="14455"/>
                  <a:pt x="10817" y="14530"/>
                </a:cubicBezTo>
                <a:cubicBezTo>
                  <a:pt x="12013" y="14630"/>
                  <a:pt x="13309" y="14929"/>
                  <a:pt x="14132" y="15801"/>
                </a:cubicBezTo>
                <a:cubicBezTo>
                  <a:pt x="15129" y="16898"/>
                  <a:pt x="15228" y="18518"/>
                  <a:pt x="15353" y="19988"/>
                </a:cubicBezTo>
                <a:cubicBezTo>
                  <a:pt x="15453" y="21484"/>
                  <a:pt x="15727" y="23104"/>
                  <a:pt x="16898" y="24001"/>
                </a:cubicBezTo>
                <a:cubicBezTo>
                  <a:pt x="17870" y="24699"/>
                  <a:pt x="19216" y="24699"/>
                  <a:pt x="20362" y="24350"/>
                </a:cubicBezTo>
                <a:cubicBezTo>
                  <a:pt x="21509" y="23976"/>
                  <a:pt x="22531" y="23328"/>
                  <a:pt x="23627" y="22805"/>
                </a:cubicBezTo>
                <a:cubicBezTo>
                  <a:pt x="26768" y="21334"/>
                  <a:pt x="30331" y="21060"/>
                  <a:pt x="33821" y="21234"/>
                </a:cubicBezTo>
                <a:cubicBezTo>
                  <a:pt x="37285" y="21384"/>
                  <a:pt x="40724" y="21957"/>
                  <a:pt x="44188" y="22057"/>
                </a:cubicBezTo>
                <a:cubicBezTo>
                  <a:pt x="45086" y="22082"/>
                  <a:pt x="46033" y="22057"/>
                  <a:pt x="46706" y="21484"/>
                </a:cubicBezTo>
                <a:cubicBezTo>
                  <a:pt x="47752" y="20611"/>
                  <a:pt x="47628" y="18991"/>
                  <a:pt x="47179" y="17745"/>
                </a:cubicBezTo>
                <a:cubicBezTo>
                  <a:pt x="45759" y="13583"/>
                  <a:pt x="41597" y="10268"/>
                  <a:pt x="37235" y="10667"/>
                </a:cubicBezTo>
                <a:cubicBezTo>
                  <a:pt x="35765" y="10792"/>
                  <a:pt x="34369" y="11315"/>
                  <a:pt x="32948" y="11714"/>
                </a:cubicBezTo>
                <a:cubicBezTo>
                  <a:pt x="29983" y="12536"/>
                  <a:pt x="26892" y="12835"/>
                  <a:pt x="23802" y="12636"/>
                </a:cubicBezTo>
                <a:cubicBezTo>
                  <a:pt x="21883" y="12511"/>
                  <a:pt x="19939" y="12138"/>
                  <a:pt x="18319" y="11116"/>
                </a:cubicBezTo>
                <a:cubicBezTo>
                  <a:pt x="15951" y="9571"/>
                  <a:pt x="14680" y="6829"/>
                  <a:pt x="13633" y="4212"/>
                </a:cubicBezTo>
                <a:cubicBezTo>
                  <a:pt x="13434" y="3614"/>
                  <a:pt x="13135" y="3041"/>
                  <a:pt x="12761" y="2542"/>
                </a:cubicBezTo>
                <a:cubicBezTo>
                  <a:pt x="12337" y="2019"/>
                  <a:pt x="11689" y="1770"/>
                  <a:pt x="11041" y="1870"/>
                </a:cubicBezTo>
                <a:cubicBezTo>
                  <a:pt x="10393" y="2019"/>
                  <a:pt x="9945" y="2617"/>
                  <a:pt x="9347" y="2916"/>
                </a:cubicBezTo>
                <a:cubicBezTo>
                  <a:pt x="8424" y="3340"/>
                  <a:pt x="7303" y="2941"/>
                  <a:pt x="6456" y="2343"/>
                </a:cubicBezTo>
                <a:cubicBezTo>
                  <a:pt x="5633" y="1745"/>
                  <a:pt x="4910" y="947"/>
                  <a:pt x="4013" y="499"/>
                </a:cubicBezTo>
                <a:cubicBezTo>
                  <a:pt x="3116" y="25"/>
                  <a:pt x="1820" y="0"/>
                  <a:pt x="1172" y="798"/>
                </a:cubicBezTo>
                <a:cubicBezTo>
                  <a:pt x="823" y="1222"/>
                  <a:pt x="125" y="2792"/>
                  <a:pt x="75" y="3315"/>
                </a:cubicBezTo>
                <a:cubicBezTo>
                  <a:pt x="1" y="4063"/>
                  <a:pt x="973" y="5384"/>
                  <a:pt x="1247" y="6206"/>
                </a:cubicBezTo>
                <a:cubicBezTo>
                  <a:pt x="1969" y="8250"/>
                  <a:pt x="2343" y="10518"/>
                  <a:pt x="3789" y="12237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0"/>
          <p:cNvSpPr/>
          <p:nvPr/>
        </p:nvSpPr>
        <p:spPr>
          <a:xfrm flipH="1" rot="-5239326">
            <a:off x="8611654" y="1330130"/>
            <a:ext cx="614838" cy="497674"/>
          </a:xfrm>
          <a:custGeom>
            <a:rect b="b" l="l" r="r" t="t"/>
            <a:pathLst>
              <a:path extrusionOk="0" fill="none" h="12811" w="15827">
                <a:moveTo>
                  <a:pt x="2891" y="7951"/>
                </a:moveTo>
                <a:cubicBezTo>
                  <a:pt x="3290" y="9023"/>
                  <a:pt x="3764" y="10144"/>
                  <a:pt x="4686" y="10817"/>
                </a:cubicBezTo>
                <a:cubicBezTo>
                  <a:pt x="6680" y="12288"/>
                  <a:pt x="9621" y="11041"/>
                  <a:pt x="11963" y="11889"/>
                </a:cubicBezTo>
                <a:cubicBezTo>
                  <a:pt x="12811" y="12213"/>
                  <a:pt x="13558" y="12786"/>
                  <a:pt x="14456" y="12811"/>
                </a:cubicBezTo>
                <a:cubicBezTo>
                  <a:pt x="14755" y="12811"/>
                  <a:pt x="15029" y="12736"/>
                  <a:pt x="15253" y="12562"/>
                </a:cubicBezTo>
                <a:cubicBezTo>
                  <a:pt x="15428" y="12412"/>
                  <a:pt x="15552" y="12188"/>
                  <a:pt x="15602" y="11964"/>
                </a:cubicBezTo>
                <a:cubicBezTo>
                  <a:pt x="15826" y="11041"/>
                  <a:pt x="15278" y="10119"/>
                  <a:pt x="14780" y="9322"/>
                </a:cubicBezTo>
                <a:cubicBezTo>
                  <a:pt x="13558" y="7378"/>
                  <a:pt x="12337" y="5434"/>
                  <a:pt x="11116" y="3515"/>
                </a:cubicBezTo>
                <a:cubicBezTo>
                  <a:pt x="11041" y="3365"/>
                  <a:pt x="10941" y="3266"/>
                  <a:pt x="10842" y="3166"/>
                </a:cubicBezTo>
                <a:cubicBezTo>
                  <a:pt x="10443" y="2867"/>
                  <a:pt x="9920" y="2817"/>
                  <a:pt x="9496" y="3066"/>
                </a:cubicBezTo>
                <a:cubicBezTo>
                  <a:pt x="9072" y="3241"/>
                  <a:pt x="8698" y="3565"/>
                  <a:pt x="8275" y="3814"/>
                </a:cubicBezTo>
                <a:cubicBezTo>
                  <a:pt x="7328" y="4312"/>
                  <a:pt x="6181" y="4312"/>
                  <a:pt x="5234" y="3814"/>
                </a:cubicBezTo>
                <a:cubicBezTo>
                  <a:pt x="4711" y="3440"/>
                  <a:pt x="4187" y="3066"/>
                  <a:pt x="3714" y="2642"/>
                </a:cubicBezTo>
                <a:cubicBezTo>
                  <a:pt x="0" y="1"/>
                  <a:pt x="2468" y="6755"/>
                  <a:pt x="2891" y="7951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0"/>
          <p:cNvSpPr/>
          <p:nvPr/>
        </p:nvSpPr>
        <p:spPr>
          <a:xfrm flipH="1" rot="-5239326">
            <a:off x="8755936" y="1461830"/>
            <a:ext cx="390222" cy="214010"/>
          </a:xfrm>
          <a:custGeom>
            <a:rect b="b" l="l" r="r" t="t"/>
            <a:pathLst>
              <a:path extrusionOk="0" fill="none" h="5509" w="10045">
                <a:moveTo>
                  <a:pt x="3714" y="4063"/>
                </a:moveTo>
                <a:cubicBezTo>
                  <a:pt x="5134" y="4337"/>
                  <a:pt x="6779" y="3739"/>
                  <a:pt x="7926" y="4587"/>
                </a:cubicBezTo>
                <a:cubicBezTo>
                  <a:pt x="8399" y="4936"/>
                  <a:pt x="8823" y="5509"/>
                  <a:pt x="9396" y="5484"/>
                </a:cubicBezTo>
                <a:cubicBezTo>
                  <a:pt x="9471" y="5459"/>
                  <a:pt x="9546" y="5459"/>
                  <a:pt x="9596" y="5409"/>
                </a:cubicBezTo>
                <a:cubicBezTo>
                  <a:pt x="9645" y="5334"/>
                  <a:pt x="9695" y="5260"/>
                  <a:pt x="9720" y="5160"/>
                </a:cubicBezTo>
                <a:cubicBezTo>
                  <a:pt x="10044" y="3490"/>
                  <a:pt x="8698" y="1970"/>
                  <a:pt x="7004" y="2044"/>
                </a:cubicBezTo>
                <a:cubicBezTo>
                  <a:pt x="6630" y="2069"/>
                  <a:pt x="6281" y="2169"/>
                  <a:pt x="5907" y="2169"/>
                </a:cubicBezTo>
                <a:cubicBezTo>
                  <a:pt x="4736" y="2194"/>
                  <a:pt x="2293" y="1"/>
                  <a:pt x="1321" y="749"/>
                </a:cubicBezTo>
                <a:cubicBezTo>
                  <a:pt x="0" y="1795"/>
                  <a:pt x="2817" y="3889"/>
                  <a:pt x="3714" y="4063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0"/>
          <p:cNvSpPr/>
          <p:nvPr/>
        </p:nvSpPr>
        <p:spPr>
          <a:xfrm flipH="1" rot="-5239326">
            <a:off x="9066131" y="1932360"/>
            <a:ext cx="427982" cy="370876"/>
          </a:xfrm>
          <a:custGeom>
            <a:rect b="b" l="l" r="r" t="t"/>
            <a:pathLst>
              <a:path extrusionOk="0" fill="none" h="9547" w="11017">
                <a:moveTo>
                  <a:pt x="997" y="8275"/>
                </a:moveTo>
                <a:cubicBezTo>
                  <a:pt x="1396" y="9023"/>
                  <a:pt x="2368" y="9546"/>
                  <a:pt x="3141" y="9147"/>
                </a:cubicBezTo>
                <a:cubicBezTo>
                  <a:pt x="3838" y="8799"/>
                  <a:pt x="4013" y="7901"/>
                  <a:pt x="4387" y="7203"/>
                </a:cubicBezTo>
                <a:cubicBezTo>
                  <a:pt x="5010" y="6107"/>
                  <a:pt x="6231" y="5484"/>
                  <a:pt x="7502" y="5608"/>
                </a:cubicBezTo>
                <a:cubicBezTo>
                  <a:pt x="8025" y="5658"/>
                  <a:pt x="8574" y="5858"/>
                  <a:pt x="9122" y="5783"/>
                </a:cubicBezTo>
                <a:cubicBezTo>
                  <a:pt x="10592" y="5583"/>
                  <a:pt x="11016" y="3615"/>
                  <a:pt x="9745" y="2817"/>
                </a:cubicBezTo>
                <a:cubicBezTo>
                  <a:pt x="8449" y="2020"/>
                  <a:pt x="6655" y="3266"/>
                  <a:pt x="5259" y="2692"/>
                </a:cubicBezTo>
                <a:cubicBezTo>
                  <a:pt x="4785" y="2493"/>
                  <a:pt x="4437" y="2094"/>
                  <a:pt x="3988" y="1870"/>
                </a:cubicBezTo>
                <a:cubicBezTo>
                  <a:pt x="324" y="1"/>
                  <a:pt x="0" y="6406"/>
                  <a:pt x="997" y="8275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0"/>
          <p:cNvSpPr/>
          <p:nvPr/>
        </p:nvSpPr>
        <p:spPr>
          <a:xfrm flipH="1" rot="-5239326">
            <a:off x="8900808" y="2533765"/>
            <a:ext cx="656444" cy="316645"/>
          </a:xfrm>
          <a:custGeom>
            <a:rect b="b" l="l" r="r" t="t"/>
            <a:pathLst>
              <a:path extrusionOk="0" fill="none" h="8151" w="16898">
                <a:moveTo>
                  <a:pt x="12462" y="873"/>
                </a:moveTo>
                <a:cubicBezTo>
                  <a:pt x="14505" y="1621"/>
                  <a:pt x="16574" y="3141"/>
                  <a:pt x="16773" y="5334"/>
                </a:cubicBezTo>
                <a:cubicBezTo>
                  <a:pt x="16898" y="6630"/>
                  <a:pt x="16001" y="8150"/>
                  <a:pt x="14680" y="8150"/>
                </a:cubicBezTo>
                <a:cubicBezTo>
                  <a:pt x="13833" y="8150"/>
                  <a:pt x="13085" y="7552"/>
                  <a:pt x="12362" y="7079"/>
                </a:cubicBezTo>
                <a:cubicBezTo>
                  <a:pt x="10368" y="5758"/>
                  <a:pt x="7926" y="5284"/>
                  <a:pt x="5583" y="5708"/>
                </a:cubicBezTo>
                <a:cubicBezTo>
                  <a:pt x="4835" y="5857"/>
                  <a:pt x="4088" y="6082"/>
                  <a:pt x="3315" y="6107"/>
                </a:cubicBezTo>
                <a:cubicBezTo>
                  <a:pt x="2019" y="6107"/>
                  <a:pt x="0" y="4935"/>
                  <a:pt x="648" y="3340"/>
                </a:cubicBezTo>
                <a:cubicBezTo>
                  <a:pt x="1047" y="2318"/>
                  <a:pt x="2518" y="2393"/>
                  <a:pt x="3415" y="2269"/>
                </a:cubicBezTo>
                <a:cubicBezTo>
                  <a:pt x="5085" y="1994"/>
                  <a:pt x="6106" y="948"/>
                  <a:pt x="7652" y="474"/>
                </a:cubicBezTo>
                <a:cubicBezTo>
                  <a:pt x="9222" y="1"/>
                  <a:pt x="10966" y="325"/>
                  <a:pt x="12462" y="873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0"/>
          <p:cNvSpPr/>
          <p:nvPr/>
        </p:nvSpPr>
        <p:spPr>
          <a:xfrm flipH="1" rot="-5239326">
            <a:off x="9208777" y="1961971"/>
            <a:ext cx="211097" cy="175280"/>
          </a:xfrm>
          <a:custGeom>
            <a:rect b="b" l="l" r="r" t="t"/>
            <a:pathLst>
              <a:path extrusionOk="0" fill="none" h="4512" w="5434">
                <a:moveTo>
                  <a:pt x="1022" y="4512"/>
                </a:moveTo>
                <a:cubicBezTo>
                  <a:pt x="1346" y="4512"/>
                  <a:pt x="1620" y="4312"/>
                  <a:pt x="1720" y="4038"/>
                </a:cubicBezTo>
                <a:cubicBezTo>
                  <a:pt x="1820" y="3739"/>
                  <a:pt x="1894" y="3465"/>
                  <a:pt x="1919" y="3166"/>
                </a:cubicBezTo>
                <a:cubicBezTo>
                  <a:pt x="2218" y="2044"/>
                  <a:pt x="3190" y="1247"/>
                  <a:pt x="4362" y="1222"/>
                </a:cubicBezTo>
                <a:cubicBezTo>
                  <a:pt x="4760" y="1222"/>
                  <a:pt x="5334" y="1222"/>
                  <a:pt x="5408" y="798"/>
                </a:cubicBezTo>
                <a:cubicBezTo>
                  <a:pt x="5433" y="524"/>
                  <a:pt x="5259" y="275"/>
                  <a:pt x="4985" y="225"/>
                </a:cubicBezTo>
                <a:cubicBezTo>
                  <a:pt x="4237" y="1"/>
                  <a:pt x="1570" y="574"/>
                  <a:pt x="947" y="1197"/>
                </a:cubicBezTo>
                <a:cubicBezTo>
                  <a:pt x="449" y="1720"/>
                  <a:pt x="0" y="4362"/>
                  <a:pt x="1022" y="4512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0"/>
          <p:cNvSpPr/>
          <p:nvPr/>
        </p:nvSpPr>
        <p:spPr>
          <a:xfrm flipH="1" rot="-5239105">
            <a:off x="9011788" y="2650203"/>
            <a:ext cx="443484" cy="138491"/>
          </a:xfrm>
          <a:custGeom>
            <a:rect b="b" l="l" r="r" t="t"/>
            <a:pathLst>
              <a:path extrusionOk="0" fill="none" h="3565" w="11416">
                <a:moveTo>
                  <a:pt x="275" y="1197"/>
                </a:moveTo>
                <a:cubicBezTo>
                  <a:pt x="76" y="1397"/>
                  <a:pt x="1" y="1721"/>
                  <a:pt x="150" y="1970"/>
                </a:cubicBezTo>
                <a:cubicBezTo>
                  <a:pt x="1496" y="2169"/>
                  <a:pt x="2817" y="1496"/>
                  <a:pt x="4188" y="1397"/>
                </a:cubicBezTo>
                <a:cubicBezTo>
                  <a:pt x="6057" y="1297"/>
                  <a:pt x="7777" y="2294"/>
                  <a:pt x="9471" y="3116"/>
                </a:cubicBezTo>
                <a:cubicBezTo>
                  <a:pt x="10045" y="3390"/>
                  <a:pt x="10842" y="3565"/>
                  <a:pt x="11191" y="3042"/>
                </a:cubicBezTo>
                <a:cubicBezTo>
                  <a:pt x="11415" y="2693"/>
                  <a:pt x="11241" y="2194"/>
                  <a:pt x="10967" y="1845"/>
                </a:cubicBezTo>
                <a:cubicBezTo>
                  <a:pt x="10518" y="1372"/>
                  <a:pt x="9945" y="1023"/>
                  <a:pt x="9297" y="848"/>
                </a:cubicBezTo>
                <a:cubicBezTo>
                  <a:pt x="7627" y="275"/>
                  <a:pt x="5858" y="1"/>
                  <a:pt x="4113" y="101"/>
                </a:cubicBezTo>
                <a:cubicBezTo>
                  <a:pt x="3041" y="175"/>
                  <a:pt x="1048" y="499"/>
                  <a:pt x="275" y="1197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0"/>
          <p:cNvSpPr/>
          <p:nvPr/>
        </p:nvSpPr>
        <p:spPr>
          <a:xfrm flipH="1" rot="1197966">
            <a:off x="8507196" y="590578"/>
            <a:ext cx="1235465" cy="856858"/>
          </a:xfrm>
          <a:custGeom>
            <a:rect b="b" l="l" r="r" t="t"/>
            <a:pathLst>
              <a:path extrusionOk="0" fill="none" h="22057" w="31803">
                <a:moveTo>
                  <a:pt x="22307" y="1122"/>
                </a:moveTo>
                <a:cubicBezTo>
                  <a:pt x="23054" y="947"/>
                  <a:pt x="23802" y="723"/>
                  <a:pt x="24525" y="424"/>
                </a:cubicBezTo>
                <a:cubicBezTo>
                  <a:pt x="24774" y="299"/>
                  <a:pt x="25073" y="299"/>
                  <a:pt x="25322" y="449"/>
                </a:cubicBezTo>
                <a:cubicBezTo>
                  <a:pt x="25497" y="598"/>
                  <a:pt x="25522" y="848"/>
                  <a:pt x="25572" y="1072"/>
                </a:cubicBezTo>
                <a:cubicBezTo>
                  <a:pt x="25846" y="1919"/>
                  <a:pt x="26793" y="2318"/>
                  <a:pt x="27416" y="2941"/>
                </a:cubicBezTo>
                <a:cubicBezTo>
                  <a:pt x="28463" y="3988"/>
                  <a:pt x="28562" y="5608"/>
                  <a:pt x="28712" y="7053"/>
                </a:cubicBezTo>
                <a:cubicBezTo>
                  <a:pt x="29160" y="11340"/>
                  <a:pt x="30531" y="15477"/>
                  <a:pt x="31578" y="19639"/>
                </a:cubicBezTo>
                <a:cubicBezTo>
                  <a:pt x="31752" y="20113"/>
                  <a:pt x="31802" y="20636"/>
                  <a:pt x="31727" y="21135"/>
                </a:cubicBezTo>
                <a:cubicBezTo>
                  <a:pt x="31628" y="21633"/>
                  <a:pt x="31204" y="22032"/>
                  <a:pt x="30706" y="22057"/>
                </a:cubicBezTo>
                <a:cubicBezTo>
                  <a:pt x="30257" y="22057"/>
                  <a:pt x="29908" y="21708"/>
                  <a:pt x="29609" y="21384"/>
                </a:cubicBezTo>
                <a:cubicBezTo>
                  <a:pt x="27441" y="19141"/>
                  <a:pt x="24849" y="17197"/>
                  <a:pt x="21883" y="16250"/>
                </a:cubicBezTo>
                <a:cubicBezTo>
                  <a:pt x="15553" y="14231"/>
                  <a:pt x="8749" y="16973"/>
                  <a:pt x="2119" y="16748"/>
                </a:cubicBezTo>
                <a:cubicBezTo>
                  <a:pt x="1621" y="16798"/>
                  <a:pt x="1122" y="16673"/>
                  <a:pt x="699" y="16399"/>
                </a:cubicBezTo>
                <a:cubicBezTo>
                  <a:pt x="250" y="16050"/>
                  <a:pt x="1" y="15477"/>
                  <a:pt x="51" y="14904"/>
                </a:cubicBezTo>
                <a:cubicBezTo>
                  <a:pt x="76" y="13010"/>
                  <a:pt x="2044" y="11789"/>
                  <a:pt x="3839" y="11215"/>
                </a:cubicBezTo>
                <a:cubicBezTo>
                  <a:pt x="8101" y="9919"/>
                  <a:pt x="12961" y="10318"/>
                  <a:pt x="16649" y="7851"/>
                </a:cubicBezTo>
                <a:cubicBezTo>
                  <a:pt x="17173" y="7527"/>
                  <a:pt x="17596" y="7103"/>
                  <a:pt x="17945" y="6605"/>
                </a:cubicBezTo>
                <a:cubicBezTo>
                  <a:pt x="18369" y="5957"/>
                  <a:pt x="18469" y="5134"/>
                  <a:pt x="18568" y="4362"/>
                </a:cubicBezTo>
                <a:cubicBezTo>
                  <a:pt x="18643" y="3714"/>
                  <a:pt x="18743" y="3091"/>
                  <a:pt x="18817" y="2443"/>
                </a:cubicBezTo>
                <a:cubicBezTo>
                  <a:pt x="19166" y="0"/>
                  <a:pt x="20712" y="1346"/>
                  <a:pt x="22307" y="1122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0"/>
          <p:cNvSpPr/>
          <p:nvPr/>
        </p:nvSpPr>
        <p:spPr>
          <a:xfrm flipH="1" rot="1197966">
            <a:off x="8614570" y="586684"/>
            <a:ext cx="358251" cy="601281"/>
          </a:xfrm>
          <a:custGeom>
            <a:rect b="b" l="l" r="r" t="t"/>
            <a:pathLst>
              <a:path extrusionOk="0" fill="none" h="15478" w="9222">
                <a:moveTo>
                  <a:pt x="6430" y="3889"/>
                </a:moveTo>
                <a:cubicBezTo>
                  <a:pt x="6206" y="2992"/>
                  <a:pt x="5708" y="1945"/>
                  <a:pt x="4786" y="1895"/>
                </a:cubicBezTo>
                <a:cubicBezTo>
                  <a:pt x="4237" y="1870"/>
                  <a:pt x="3689" y="2244"/>
                  <a:pt x="3141" y="2094"/>
                </a:cubicBezTo>
                <a:cubicBezTo>
                  <a:pt x="2617" y="1945"/>
                  <a:pt x="2368" y="1397"/>
                  <a:pt x="2119" y="948"/>
                </a:cubicBezTo>
                <a:cubicBezTo>
                  <a:pt x="1845" y="474"/>
                  <a:pt x="1371" y="1"/>
                  <a:pt x="873" y="175"/>
                </a:cubicBezTo>
                <a:cubicBezTo>
                  <a:pt x="374" y="325"/>
                  <a:pt x="250" y="973"/>
                  <a:pt x="250" y="1521"/>
                </a:cubicBezTo>
                <a:cubicBezTo>
                  <a:pt x="175" y="3091"/>
                  <a:pt x="100" y="4686"/>
                  <a:pt x="50" y="6281"/>
                </a:cubicBezTo>
                <a:cubicBezTo>
                  <a:pt x="0" y="6655"/>
                  <a:pt x="50" y="7054"/>
                  <a:pt x="175" y="7428"/>
                </a:cubicBezTo>
                <a:cubicBezTo>
                  <a:pt x="574" y="8225"/>
                  <a:pt x="1695" y="8300"/>
                  <a:pt x="2518" y="8674"/>
                </a:cubicBezTo>
                <a:cubicBezTo>
                  <a:pt x="3789" y="9272"/>
                  <a:pt x="4412" y="10693"/>
                  <a:pt x="5134" y="11914"/>
                </a:cubicBezTo>
                <a:cubicBezTo>
                  <a:pt x="5683" y="12761"/>
                  <a:pt x="6655" y="14406"/>
                  <a:pt x="7627" y="14805"/>
                </a:cubicBezTo>
                <a:cubicBezTo>
                  <a:pt x="9222" y="15478"/>
                  <a:pt x="8250" y="13384"/>
                  <a:pt x="8001" y="12487"/>
                </a:cubicBezTo>
                <a:cubicBezTo>
                  <a:pt x="7303" y="9646"/>
                  <a:pt x="7153" y="6705"/>
                  <a:pt x="6430" y="3889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0"/>
          <p:cNvSpPr/>
          <p:nvPr/>
        </p:nvSpPr>
        <p:spPr>
          <a:xfrm flipH="1" rot="1197966">
            <a:off x="8974517" y="1087087"/>
            <a:ext cx="606136" cy="185924"/>
          </a:xfrm>
          <a:custGeom>
            <a:rect b="b" l="l" r="r" t="t"/>
            <a:pathLst>
              <a:path extrusionOk="0" fill="none" h="4786" w="15603">
                <a:moveTo>
                  <a:pt x="1247" y="1895"/>
                </a:moveTo>
                <a:cubicBezTo>
                  <a:pt x="823" y="2094"/>
                  <a:pt x="374" y="2368"/>
                  <a:pt x="225" y="2842"/>
                </a:cubicBezTo>
                <a:cubicBezTo>
                  <a:pt x="1" y="3564"/>
                  <a:pt x="723" y="4237"/>
                  <a:pt x="1446" y="4437"/>
                </a:cubicBezTo>
                <a:cubicBezTo>
                  <a:pt x="2593" y="4786"/>
                  <a:pt x="3789" y="4487"/>
                  <a:pt x="4885" y="3988"/>
                </a:cubicBezTo>
                <a:cubicBezTo>
                  <a:pt x="5957" y="3515"/>
                  <a:pt x="6954" y="2867"/>
                  <a:pt x="8051" y="2443"/>
                </a:cubicBezTo>
                <a:cubicBezTo>
                  <a:pt x="9322" y="1944"/>
                  <a:pt x="10692" y="1770"/>
                  <a:pt x="12063" y="1920"/>
                </a:cubicBezTo>
                <a:cubicBezTo>
                  <a:pt x="12686" y="1994"/>
                  <a:pt x="13309" y="2144"/>
                  <a:pt x="13907" y="1920"/>
                </a:cubicBezTo>
                <a:cubicBezTo>
                  <a:pt x="15602" y="1296"/>
                  <a:pt x="14157" y="175"/>
                  <a:pt x="13060" y="75"/>
                </a:cubicBezTo>
                <a:cubicBezTo>
                  <a:pt x="11839" y="0"/>
                  <a:pt x="10443" y="449"/>
                  <a:pt x="9197" y="549"/>
                </a:cubicBezTo>
                <a:cubicBezTo>
                  <a:pt x="6530" y="773"/>
                  <a:pt x="3764" y="798"/>
                  <a:pt x="1247" y="1895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0"/>
          <p:cNvSpPr/>
          <p:nvPr/>
        </p:nvSpPr>
        <p:spPr>
          <a:xfrm flipH="1" rot="-5239326">
            <a:off x="8149044" y="1700242"/>
            <a:ext cx="1855081" cy="959492"/>
          </a:xfrm>
          <a:custGeom>
            <a:rect b="b" l="l" r="r" t="t"/>
            <a:pathLst>
              <a:path extrusionOk="0" fill="none" h="24699" w="47753">
                <a:moveTo>
                  <a:pt x="3789" y="12237"/>
                </a:moveTo>
                <a:cubicBezTo>
                  <a:pt x="4661" y="13284"/>
                  <a:pt x="5857" y="14007"/>
                  <a:pt x="7178" y="14306"/>
                </a:cubicBezTo>
                <a:cubicBezTo>
                  <a:pt x="8375" y="14555"/>
                  <a:pt x="9596" y="14455"/>
                  <a:pt x="10817" y="14530"/>
                </a:cubicBezTo>
                <a:cubicBezTo>
                  <a:pt x="12013" y="14630"/>
                  <a:pt x="13309" y="14929"/>
                  <a:pt x="14132" y="15801"/>
                </a:cubicBezTo>
                <a:cubicBezTo>
                  <a:pt x="15129" y="16898"/>
                  <a:pt x="15228" y="18518"/>
                  <a:pt x="15353" y="19988"/>
                </a:cubicBezTo>
                <a:cubicBezTo>
                  <a:pt x="15453" y="21484"/>
                  <a:pt x="15727" y="23104"/>
                  <a:pt x="16898" y="24001"/>
                </a:cubicBezTo>
                <a:cubicBezTo>
                  <a:pt x="17870" y="24699"/>
                  <a:pt x="19216" y="24699"/>
                  <a:pt x="20362" y="24350"/>
                </a:cubicBezTo>
                <a:cubicBezTo>
                  <a:pt x="21509" y="23976"/>
                  <a:pt x="22531" y="23328"/>
                  <a:pt x="23627" y="22805"/>
                </a:cubicBezTo>
                <a:cubicBezTo>
                  <a:pt x="26768" y="21334"/>
                  <a:pt x="30331" y="21060"/>
                  <a:pt x="33821" y="21234"/>
                </a:cubicBezTo>
                <a:cubicBezTo>
                  <a:pt x="37285" y="21384"/>
                  <a:pt x="40724" y="21957"/>
                  <a:pt x="44188" y="22057"/>
                </a:cubicBezTo>
                <a:cubicBezTo>
                  <a:pt x="45086" y="22082"/>
                  <a:pt x="46033" y="22057"/>
                  <a:pt x="46706" y="21484"/>
                </a:cubicBezTo>
                <a:cubicBezTo>
                  <a:pt x="47752" y="20611"/>
                  <a:pt x="47628" y="18991"/>
                  <a:pt x="47179" y="17745"/>
                </a:cubicBezTo>
                <a:cubicBezTo>
                  <a:pt x="45759" y="13583"/>
                  <a:pt x="41597" y="10268"/>
                  <a:pt x="37235" y="10667"/>
                </a:cubicBezTo>
                <a:cubicBezTo>
                  <a:pt x="35765" y="10792"/>
                  <a:pt x="34369" y="11315"/>
                  <a:pt x="32948" y="11714"/>
                </a:cubicBezTo>
                <a:cubicBezTo>
                  <a:pt x="29983" y="12536"/>
                  <a:pt x="26892" y="12835"/>
                  <a:pt x="23802" y="12636"/>
                </a:cubicBezTo>
                <a:cubicBezTo>
                  <a:pt x="21883" y="12511"/>
                  <a:pt x="19939" y="12138"/>
                  <a:pt x="18319" y="11116"/>
                </a:cubicBezTo>
                <a:cubicBezTo>
                  <a:pt x="15951" y="9571"/>
                  <a:pt x="14680" y="6829"/>
                  <a:pt x="13633" y="4212"/>
                </a:cubicBezTo>
                <a:cubicBezTo>
                  <a:pt x="13434" y="3614"/>
                  <a:pt x="13135" y="3041"/>
                  <a:pt x="12761" y="2542"/>
                </a:cubicBezTo>
                <a:cubicBezTo>
                  <a:pt x="12337" y="2019"/>
                  <a:pt x="11689" y="1770"/>
                  <a:pt x="11041" y="1870"/>
                </a:cubicBezTo>
                <a:cubicBezTo>
                  <a:pt x="10393" y="2019"/>
                  <a:pt x="9945" y="2617"/>
                  <a:pt x="9347" y="2916"/>
                </a:cubicBezTo>
                <a:cubicBezTo>
                  <a:pt x="8424" y="3340"/>
                  <a:pt x="7303" y="2941"/>
                  <a:pt x="6456" y="2343"/>
                </a:cubicBezTo>
                <a:cubicBezTo>
                  <a:pt x="5633" y="1745"/>
                  <a:pt x="4910" y="947"/>
                  <a:pt x="4013" y="499"/>
                </a:cubicBezTo>
                <a:cubicBezTo>
                  <a:pt x="3116" y="25"/>
                  <a:pt x="1820" y="0"/>
                  <a:pt x="1172" y="798"/>
                </a:cubicBezTo>
                <a:cubicBezTo>
                  <a:pt x="823" y="1222"/>
                  <a:pt x="125" y="2792"/>
                  <a:pt x="75" y="3315"/>
                </a:cubicBezTo>
                <a:cubicBezTo>
                  <a:pt x="1" y="4063"/>
                  <a:pt x="973" y="5384"/>
                  <a:pt x="1247" y="6206"/>
                </a:cubicBezTo>
                <a:cubicBezTo>
                  <a:pt x="1969" y="8250"/>
                  <a:pt x="2343" y="10518"/>
                  <a:pt x="3789" y="12237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0"/>
          <p:cNvSpPr/>
          <p:nvPr/>
        </p:nvSpPr>
        <p:spPr>
          <a:xfrm flipH="1" rot="1197966">
            <a:off x="8888075" y="-162889"/>
            <a:ext cx="357319" cy="634184"/>
          </a:xfrm>
          <a:custGeom>
            <a:rect b="b" l="l" r="r" t="t"/>
            <a:pathLst>
              <a:path extrusionOk="0" fill="none" h="16325" w="9198">
                <a:moveTo>
                  <a:pt x="7303" y="2842"/>
                </a:moveTo>
                <a:cubicBezTo>
                  <a:pt x="6705" y="1471"/>
                  <a:pt x="5658" y="1"/>
                  <a:pt x="4138" y="26"/>
                </a:cubicBezTo>
                <a:cubicBezTo>
                  <a:pt x="3316" y="75"/>
                  <a:pt x="2568" y="499"/>
                  <a:pt x="2094" y="1197"/>
                </a:cubicBezTo>
                <a:cubicBezTo>
                  <a:pt x="1646" y="1870"/>
                  <a:pt x="1347" y="2642"/>
                  <a:pt x="1222" y="3465"/>
                </a:cubicBezTo>
                <a:cubicBezTo>
                  <a:pt x="674" y="6431"/>
                  <a:pt x="1272" y="9546"/>
                  <a:pt x="499" y="12462"/>
                </a:cubicBezTo>
                <a:cubicBezTo>
                  <a:pt x="300" y="13210"/>
                  <a:pt x="1" y="13982"/>
                  <a:pt x="101" y="14780"/>
                </a:cubicBezTo>
                <a:cubicBezTo>
                  <a:pt x="225" y="15552"/>
                  <a:pt x="948" y="16325"/>
                  <a:pt x="1720" y="16101"/>
                </a:cubicBezTo>
                <a:cubicBezTo>
                  <a:pt x="2717" y="15802"/>
                  <a:pt x="2817" y="14231"/>
                  <a:pt x="3789" y="13883"/>
                </a:cubicBezTo>
                <a:cubicBezTo>
                  <a:pt x="5559" y="13259"/>
                  <a:pt x="5683" y="16101"/>
                  <a:pt x="7029" y="16200"/>
                </a:cubicBezTo>
                <a:cubicBezTo>
                  <a:pt x="8499" y="16325"/>
                  <a:pt x="8749" y="13758"/>
                  <a:pt x="8848" y="12811"/>
                </a:cubicBezTo>
                <a:cubicBezTo>
                  <a:pt x="9197" y="9421"/>
                  <a:pt x="8674" y="5982"/>
                  <a:pt x="7303" y="2842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0"/>
          <p:cNvSpPr/>
          <p:nvPr/>
        </p:nvSpPr>
        <p:spPr>
          <a:xfrm flipH="1" rot="1197966">
            <a:off x="8979765" y="-61060"/>
            <a:ext cx="193654" cy="356347"/>
          </a:xfrm>
          <a:custGeom>
            <a:rect b="b" l="l" r="r" t="t"/>
            <a:pathLst>
              <a:path extrusionOk="0" fill="none" h="9173" w="4985">
                <a:moveTo>
                  <a:pt x="997" y="1820"/>
                </a:moveTo>
                <a:cubicBezTo>
                  <a:pt x="1072" y="1371"/>
                  <a:pt x="1221" y="948"/>
                  <a:pt x="1470" y="574"/>
                </a:cubicBezTo>
                <a:cubicBezTo>
                  <a:pt x="1745" y="200"/>
                  <a:pt x="2193" y="1"/>
                  <a:pt x="2642" y="125"/>
                </a:cubicBezTo>
                <a:cubicBezTo>
                  <a:pt x="3190" y="300"/>
                  <a:pt x="3389" y="973"/>
                  <a:pt x="3464" y="1546"/>
                </a:cubicBezTo>
                <a:cubicBezTo>
                  <a:pt x="3564" y="2493"/>
                  <a:pt x="3489" y="3465"/>
                  <a:pt x="3813" y="4362"/>
                </a:cubicBezTo>
                <a:cubicBezTo>
                  <a:pt x="4037" y="4960"/>
                  <a:pt x="4411" y="5459"/>
                  <a:pt x="4636" y="6057"/>
                </a:cubicBezTo>
                <a:cubicBezTo>
                  <a:pt x="4935" y="6780"/>
                  <a:pt x="4985" y="7577"/>
                  <a:pt x="4760" y="8325"/>
                </a:cubicBezTo>
                <a:cubicBezTo>
                  <a:pt x="4661" y="8748"/>
                  <a:pt x="4386" y="9172"/>
                  <a:pt x="3963" y="9147"/>
                </a:cubicBezTo>
                <a:cubicBezTo>
                  <a:pt x="3265" y="9097"/>
                  <a:pt x="3290" y="7901"/>
                  <a:pt x="2667" y="7652"/>
                </a:cubicBezTo>
                <a:cubicBezTo>
                  <a:pt x="1645" y="7228"/>
                  <a:pt x="1495" y="8898"/>
                  <a:pt x="748" y="8898"/>
                </a:cubicBezTo>
                <a:cubicBezTo>
                  <a:pt x="0" y="8898"/>
                  <a:pt x="50" y="7652"/>
                  <a:pt x="125" y="7128"/>
                </a:cubicBezTo>
                <a:cubicBezTo>
                  <a:pt x="224" y="6480"/>
                  <a:pt x="573" y="5882"/>
                  <a:pt x="673" y="5209"/>
                </a:cubicBezTo>
                <a:cubicBezTo>
                  <a:pt x="822" y="4088"/>
                  <a:pt x="798" y="2941"/>
                  <a:pt x="997" y="1820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20"/>
          <p:cNvGrpSpPr/>
          <p:nvPr/>
        </p:nvGrpSpPr>
        <p:grpSpPr>
          <a:xfrm rot="-4667091">
            <a:off x="-1425164" y="-554513"/>
            <a:ext cx="2260255" cy="2712509"/>
            <a:chOff x="4238569" y="3204697"/>
            <a:chExt cx="1320353" cy="1584543"/>
          </a:xfrm>
        </p:grpSpPr>
        <p:sp>
          <p:nvSpPr>
            <p:cNvPr id="455" name="Google Shape;455;p20"/>
            <p:cNvSpPr/>
            <p:nvPr/>
          </p:nvSpPr>
          <p:spPr>
            <a:xfrm rot="402536">
              <a:off x="4315265" y="3268380"/>
              <a:ext cx="1166961" cy="1457176"/>
            </a:xfrm>
            <a:custGeom>
              <a:rect b="b" l="l" r="r" t="t"/>
              <a:pathLst>
                <a:path extrusionOk="0" fill="none" h="49771" w="42045">
                  <a:moveTo>
                    <a:pt x="37135" y="17770"/>
                  </a:moveTo>
                  <a:cubicBezTo>
                    <a:pt x="37210" y="14605"/>
                    <a:pt x="37459" y="11415"/>
                    <a:pt x="36811" y="8324"/>
                  </a:cubicBezTo>
                  <a:cubicBezTo>
                    <a:pt x="36163" y="5234"/>
                    <a:pt x="34444" y="2193"/>
                    <a:pt x="31577" y="823"/>
                  </a:cubicBezTo>
                  <a:cubicBezTo>
                    <a:pt x="30032" y="75"/>
                    <a:pt x="27914" y="0"/>
                    <a:pt x="26693" y="1246"/>
                  </a:cubicBezTo>
                  <a:cubicBezTo>
                    <a:pt x="25770" y="2193"/>
                    <a:pt x="25596" y="3664"/>
                    <a:pt x="25496" y="4985"/>
                  </a:cubicBezTo>
                  <a:cubicBezTo>
                    <a:pt x="25222" y="8299"/>
                    <a:pt x="24948" y="11589"/>
                    <a:pt x="24649" y="14879"/>
                  </a:cubicBezTo>
                  <a:cubicBezTo>
                    <a:pt x="24474" y="17022"/>
                    <a:pt x="24300" y="19216"/>
                    <a:pt x="23552" y="21234"/>
                  </a:cubicBezTo>
                  <a:cubicBezTo>
                    <a:pt x="21658" y="26368"/>
                    <a:pt x="16225" y="29683"/>
                    <a:pt x="10767" y="30107"/>
                  </a:cubicBezTo>
                  <a:cubicBezTo>
                    <a:pt x="8673" y="30256"/>
                    <a:pt x="6480" y="30082"/>
                    <a:pt x="4561" y="30954"/>
                  </a:cubicBezTo>
                  <a:cubicBezTo>
                    <a:pt x="1147" y="32499"/>
                    <a:pt x="0" y="36786"/>
                    <a:pt x="2194" y="39852"/>
                  </a:cubicBezTo>
                  <a:cubicBezTo>
                    <a:pt x="3614" y="41820"/>
                    <a:pt x="6131" y="42743"/>
                    <a:pt x="8524" y="42767"/>
                  </a:cubicBezTo>
                  <a:cubicBezTo>
                    <a:pt x="10941" y="42792"/>
                    <a:pt x="13284" y="41995"/>
                    <a:pt x="15527" y="41098"/>
                  </a:cubicBezTo>
                  <a:cubicBezTo>
                    <a:pt x="17297" y="40375"/>
                    <a:pt x="19066" y="39552"/>
                    <a:pt x="20960" y="39154"/>
                  </a:cubicBezTo>
                  <a:cubicBezTo>
                    <a:pt x="22830" y="38755"/>
                    <a:pt x="24898" y="38830"/>
                    <a:pt x="26568" y="39777"/>
                  </a:cubicBezTo>
                  <a:cubicBezTo>
                    <a:pt x="28811" y="41073"/>
                    <a:pt x="29908" y="43690"/>
                    <a:pt x="31602" y="45659"/>
                  </a:cubicBezTo>
                  <a:cubicBezTo>
                    <a:pt x="32873" y="47179"/>
                    <a:pt x="34518" y="48325"/>
                    <a:pt x="36388" y="49048"/>
                  </a:cubicBezTo>
                  <a:cubicBezTo>
                    <a:pt x="37659" y="49522"/>
                    <a:pt x="39129" y="49771"/>
                    <a:pt x="40350" y="49173"/>
                  </a:cubicBezTo>
                  <a:cubicBezTo>
                    <a:pt x="42045" y="48350"/>
                    <a:pt x="41970" y="46556"/>
                    <a:pt x="41447" y="45060"/>
                  </a:cubicBezTo>
                  <a:cubicBezTo>
                    <a:pt x="40674" y="42917"/>
                    <a:pt x="40051" y="40724"/>
                    <a:pt x="39503" y="38506"/>
                  </a:cubicBezTo>
                  <a:cubicBezTo>
                    <a:pt x="38406" y="34169"/>
                    <a:pt x="37683" y="29708"/>
                    <a:pt x="37359" y="25247"/>
                  </a:cubicBezTo>
                  <a:cubicBezTo>
                    <a:pt x="37160" y="22755"/>
                    <a:pt x="37085" y="20262"/>
                    <a:pt x="37135" y="1777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rot="402536">
              <a:off x="5000942" y="3411405"/>
              <a:ext cx="255291" cy="477957"/>
            </a:xfrm>
            <a:custGeom>
              <a:rect b="b" l="l" r="r" t="t"/>
              <a:pathLst>
                <a:path extrusionOk="0" fill="none" h="16325" w="9198">
                  <a:moveTo>
                    <a:pt x="7303" y="2842"/>
                  </a:moveTo>
                  <a:cubicBezTo>
                    <a:pt x="6705" y="1471"/>
                    <a:pt x="5658" y="1"/>
                    <a:pt x="4138" y="26"/>
                  </a:cubicBezTo>
                  <a:cubicBezTo>
                    <a:pt x="3316" y="75"/>
                    <a:pt x="2568" y="499"/>
                    <a:pt x="2094" y="1197"/>
                  </a:cubicBezTo>
                  <a:cubicBezTo>
                    <a:pt x="1646" y="1870"/>
                    <a:pt x="1347" y="2642"/>
                    <a:pt x="1222" y="3465"/>
                  </a:cubicBezTo>
                  <a:cubicBezTo>
                    <a:pt x="674" y="6431"/>
                    <a:pt x="1272" y="9546"/>
                    <a:pt x="499" y="12462"/>
                  </a:cubicBezTo>
                  <a:cubicBezTo>
                    <a:pt x="300" y="13210"/>
                    <a:pt x="1" y="13982"/>
                    <a:pt x="101" y="14780"/>
                  </a:cubicBezTo>
                  <a:cubicBezTo>
                    <a:pt x="225" y="15552"/>
                    <a:pt x="948" y="16325"/>
                    <a:pt x="1720" y="16101"/>
                  </a:cubicBezTo>
                  <a:cubicBezTo>
                    <a:pt x="2717" y="15802"/>
                    <a:pt x="2817" y="14231"/>
                    <a:pt x="3789" y="13883"/>
                  </a:cubicBezTo>
                  <a:cubicBezTo>
                    <a:pt x="5559" y="13259"/>
                    <a:pt x="5683" y="16101"/>
                    <a:pt x="7029" y="16200"/>
                  </a:cubicBezTo>
                  <a:cubicBezTo>
                    <a:pt x="8499" y="16325"/>
                    <a:pt x="8749" y="13758"/>
                    <a:pt x="8848" y="12811"/>
                  </a:cubicBezTo>
                  <a:cubicBezTo>
                    <a:pt x="9197" y="9421"/>
                    <a:pt x="8674" y="5982"/>
                    <a:pt x="7303" y="284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 rot="402536">
              <a:off x="5058625" y="3487751"/>
              <a:ext cx="138359" cy="268563"/>
            </a:xfrm>
            <a:custGeom>
              <a:rect b="b" l="l" r="r" t="t"/>
              <a:pathLst>
                <a:path extrusionOk="0" fill="none" h="9173" w="4985">
                  <a:moveTo>
                    <a:pt x="997" y="1820"/>
                  </a:moveTo>
                  <a:cubicBezTo>
                    <a:pt x="1072" y="1371"/>
                    <a:pt x="1221" y="948"/>
                    <a:pt x="1470" y="574"/>
                  </a:cubicBezTo>
                  <a:cubicBezTo>
                    <a:pt x="1745" y="200"/>
                    <a:pt x="2193" y="1"/>
                    <a:pt x="2642" y="125"/>
                  </a:cubicBezTo>
                  <a:cubicBezTo>
                    <a:pt x="3190" y="300"/>
                    <a:pt x="3389" y="973"/>
                    <a:pt x="3464" y="1546"/>
                  </a:cubicBezTo>
                  <a:cubicBezTo>
                    <a:pt x="3564" y="2493"/>
                    <a:pt x="3489" y="3465"/>
                    <a:pt x="3813" y="4362"/>
                  </a:cubicBezTo>
                  <a:cubicBezTo>
                    <a:pt x="4037" y="4960"/>
                    <a:pt x="4411" y="5459"/>
                    <a:pt x="4636" y="6057"/>
                  </a:cubicBezTo>
                  <a:cubicBezTo>
                    <a:pt x="4935" y="6780"/>
                    <a:pt x="4985" y="7577"/>
                    <a:pt x="4760" y="8325"/>
                  </a:cubicBezTo>
                  <a:cubicBezTo>
                    <a:pt x="4661" y="8748"/>
                    <a:pt x="4386" y="9172"/>
                    <a:pt x="3963" y="9147"/>
                  </a:cubicBezTo>
                  <a:cubicBezTo>
                    <a:pt x="3265" y="9097"/>
                    <a:pt x="3290" y="7901"/>
                    <a:pt x="2667" y="7652"/>
                  </a:cubicBezTo>
                  <a:cubicBezTo>
                    <a:pt x="1645" y="7228"/>
                    <a:pt x="1495" y="8898"/>
                    <a:pt x="748" y="8898"/>
                  </a:cubicBezTo>
                  <a:cubicBezTo>
                    <a:pt x="0" y="8898"/>
                    <a:pt x="50" y="7652"/>
                    <a:pt x="125" y="7128"/>
                  </a:cubicBezTo>
                  <a:cubicBezTo>
                    <a:pt x="224" y="6480"/>
                    <a:pt x="573" y="5882"/>
                    <a:pt x="673" y="5209"/>
                  </a:cubicBezTo>
                  <a:cubicBezTo>
                    <a:pt x="822" y="4088"/>
                    <a:pt x="798" y="2941"/>
                    <a:pt x="997" y="182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 rot="402536">
              <a:off x="4505077" y="3892245"/>
              <a:ext cx="882694" cy="645776"/>
            </a:xfrm>
            <a:custGeom>
              <a:rect b="b" l="l" r="r" t="t"/>
              <a:pathLst>
                <a:path extrusionOk="0" fill="none" h="22057" w="31803">
                  <a:moveTo>
                    <a:pt x="22307" y="1122"/>
                  </a:moveTo>
                  <a:cubicBezTo>
                    <a:pt x="23054" y="947"/>
                    <a:pt x="23802" y="723"/>
                    <a:pt x="24525" y="424"/>
                  </a:cubicBezTo>
                  <a:cubicBezTo>
                    <a:pt x="24774" y="299"/>
                    <a:pt x="25073" y="299"/>
                    <a:pt x="25322" y="449"/>
                  </a:cubicBezTo>
                  <a:cubicBezTo>
                    <a:pt x="25497" y="598"/>
                    <a:pt x="25522" y="848"/>
                    <a:pt x="25572" y="1072"/>
                  </a:cubicBezTo>
                  <a:cubicBezTo>
                    <a:pt x="25846" y="1919"/>
                    <a:pt x="26793" y="2318"/>
                    <a:pt x="27416" y="2941"/>
                  </a:cubicBezTo>
                  <a:cubicBezTo>
                    <a:pt x="28463" y="3988"/>
                    <a:pt x="28562" y="5608"/>
                    <a:pt x="28712" y="7053"/>
                  </a:cubicBezTo>
                  <a:cubicBezTo>
                    <a:pt x="29160" y="11340"/>
                    <a:pt x="30531" y="15477"/>
                    <a:pt x="31578" y="19639"/>
                  </a:cubicBezTo>
                  <a:cubicBezTo>
                    <a:pt x="31752" y="20113"/>
                    <a:pt x="31802" y="20636"/>
                    <a:pt x="31727" y="21135"/>
                  </a:cubicBezTo>
                  <a:cubicBezTo>
                    <a:pt x="31628" y="21633"/>
                    <a:pt x="31204" y="22032"/>
                    <a:pt x="30706" y="22057"/>
                  </a:cubicBezTo>
                  <a:cubicBezTo>
                    <a:pt x="30257" y="22057"/>
                    <a:pt x="29908" y="21708"/>
                    <a:pt x="29609" y="21384"/>
                  </a:cubicBezTo>
                  <a:cubicBezTo>
                    <a:pt x="27441" y="19141"/>
                    <a:pt x="24849" y="17197"/>
                    <a:pt x="21883" y="16250"/>
                  </a:cubicBezTo>
                  <a:cubicBezTo>
                    <a:pt x="15553" y="14231"/>
                    <a:pt x="8749" y="16973"/>
                    <a:pt x="2119" y="16748"/>
                  </a:cubicBezTo>
                  <a:cubicBezTo>
                    <a:pt x="1621" y="16798"/>
                    <a:pt x="1122" y="16673"/>
                    <a:pt x="699" y="16399"/>
                  </a:cubicBezTo>
                  <a:cubicBezTo>
                    <a:pt x="250" y="16050"/>
                    <a:pt x="1" y="15477"/>
                    <a:pt x="51" y="14904"/>
                  </a:cubicBezTo>
                  <a:cubicBezTo>
                    <a:pt x="76" y="13010"/>
                    <a:pt x="2044" y="11789"/>
                    <a:pt x="3839" y="11215"/>
                  </a:cubicBezTo>
                  <a:cubicBezTo>
                    <a:pt x="8101" y="9919"/>
                    <a:pt x="12961" y="10318"/>
                    <a:pt x="16649" y="7851"/>
                  </a:cubicBezTo>
                  <a:cubicBezTo>
                    <a:pt x="17173" y="7527"/>
                    <a:pt x="17596" y="7103"/>
                    <a:pt x="17945" y="6605"/>
                  </a:cubicBezTo>
                  <a:cubicBezTo>
                    <a:pt x="18369" y="5957"/>
                    <a:pt x="18469" y="5134"/>
                    <a:pt x="18568" y="4362"/>
                  </a:cubicBezTo>
                  <a:cubicBezTo>
                    <a:pt x="18643" y="3714"/>
                    <a:pt x="18743" y="3091"/>
                    <a:pt x="18817" y="2443"/>
                  </a:cubicBezTo>
                  <a:cubicBezTo>
                    <a:pt x="19166" y="0"/>
                    <a:pt x="20712" y="1346"/>
                    <a:pt x="22307" y="11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rot="402536">
              <a:off x="5070348" y="4010283"/>
              <a:ext cx="255957" cy="453159"/>
            </a:xfrm>
            <a:custGeom>
              <a:rect b="b" l="l" r="r" t="t"/>
              <a:pathLst>
                <a:path extrusionOk="0" fill="none" h="15478" w="9222">
                  <a:moveTo>
                    <a:pt x="6430" y="3889"/>
                  </a:moveTo>
                  <a:cubicBezTo>
                    <a:pt x="6206" y="2992"/>
                    <a:pt x="5708" y="1945"/>
                    <a:pt x="4786" y="1895"/>
                  </a:cubicBezTo>
                  <a:cubicBezTo>
                    <a:pt x="4237" y="1870"/>
                    <a:pt x="3689" y="2244"/>
                    <a:pt x="3141" y="2094"/>
                  </a:cubicBezTo>
                  <a:cubicBezTo>
                    <a:pt x="2617" y="1945"/>
                    <a:pt x="2368" y="1397"/>
                    <a:pt x="2119" y="948"/>
                  </a:cubicBezTo>
                  <a:cubicBezTo>
                    <a:pt x="1845" y="474"/>
                    <a:pt x="1371" y="1"/>
                    <a:pt x="873" y="175"/>
                  </a:cubicBezTo>
                  <a:cubicBezTo>
                    <a:pt x="374" y="325"/>
                    <a:pt x="250" y="973"/>
                    <a:pt x="250" y="1521"/>
                  </a:cubicBezTo>
                  <a:cubicBezTo>
                    <a:pt x="175" y="3091"/>
                    <a:pt x="100" y="4686"/>
                    <a:pt x="50" y="6281"/>
                  </a:cubicBezTo>
                  <a:cubicBezTo>
                    <a:pt x="0" y="6655"/>
                    <a:pt x="50" y="7054"/>
                    <a:pt x="175" y="7428"/>
                  </a:cubicBezTo>
                  <a:cubicBezTo>
                    <a:pt x="574" y="8225"/>
                    <a:pt x="1695" y="8300"/>
                    <a:pt x="2518" y="8674"/>
                  </a:cubicBezTo>
                  <a:cubicBezTo>
                    <a:pt x="3789" y="9272"/>
                    <a:pt x="4412" y="10693"/>
                    <a:pt x="5134" y="11914"/>
                  </a:cubicBezTo>
                  <a:cubicBezTo>
                    <a:pt x="5683" y="12761"/>
                    <a:pt x="6655" y="14406"/>
                    <a:pt x="7627" y="14805"/>
                  </a:cubicBezTo>
                  <a:cubicBezTo>
                    <a:pt x="9222" y="15478"/>
                    <a:pt x="8250" y="13384"/>
                    <a:pt x="8001" y="12487"/>
                  </a:cubicBezTo>
                  <a:cubicBezTo>
                    <a:pt x="7303" y="9646"/>
                    <a:pt x="7153" y="6705"/>
                    <a:pt x="6430" y="3889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402536">
              <a:off x="4597332" y="4202834"/>
              <a:ext cx="433062" cy="140123"/>
            </a:xfrm>
            <a:custGeom>
              <a:rect b="b" l="l" r="r" t="t"/>
              <a:pathLst>
                <a:path extrusionOk="0" fill="none" h="4786" w="15603">
                  <a:moveTo>
                    <a:pt x="1247" y="1895"/>
                  </a:moveTo>
                  <a:cubicBezTo>
                    <a:pt x="823" y="2094"/>
                    <a:pt x="374" y="2368"/>
                    <a:pt x="225" y="2842"/>
                  </a:cubicBezTo>
                  <a:cubicBezTo>
                    <a:pt x="1" y="3564"/>
                    <a:pt x="723" y="4237"/>
                    <a:pt x="1446" y="4437"/>
                  </a:cubicBezTo>
                  <a:cubicBezTo>
                    <a:pt x="2593" y="4786"/>
                    <a:pt x="3789" y="4487"/>
                    <a:pt x="4885" y="3988"/>
                  </a:cubicBezTo>
                  <a:cubicBezTo>
                    <a:pt x="5957" y="3515"/>
                    <a:pt x="6954" y="2867"/>
                    <a:pt x="8051" y="2443"/>
                  </a:cubicBezTo>
                  <a:cubicBezTo>
                    <a:pt x="9322" y="1944"/>
                    <a:pt x="10692" y="1770"/>
                    <a:pt x="12063" y="1920"/>
                  </a:cubicBezTo>
                  <a:cubicBezTo>
                    <a:pt x="12686" y="1994"/>
                    <a:pt x="13309" y="2144"/>
                    <a:pt x="13907" y="1920"/>
                  </a:cubicBezTo>
                  <a:cubicBezTo>
                    <a:pt x="15602" y="1296"/>
                    <a:pt x="14157" y="175"/>
                    <a:pt x="13060" y="75"/>
                  </a:cubicBezTo>
                  <a:cubicBezTo>
                    <a:pt x="11839" y="0"/>
                    <a:pt x="10443" y="449"/>
                    <a:pt x="9197" y="549"/>
                  </a:cubicBezTo>
                  <a:cubicBezTo>
                    <a:pt x="6530" y="773"/>
                    <a:pt x="3764" y="798"/>
                    <a:pt x="1247" y="189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20"/>
          <p:cNvGrpSpPr/>
          <p:nvPr/>
        </p:nvGrpSpPr>
        <p:grpSpPr>
          <a:xfrm rot="2883374">
            <a:off x="8720330" y="609600"/>
            <a:ext cx="81793" cy="80876"/>
            <a:chOff x="8400783" y="272991"/>
            <a:chExt cx="81793" cy="80876"/>
          </a:xfrm>
        </p:grpSpPr>
        <p:sp>
          <p:nvSpPr>
            <p:cNvPr id="462" name="Google Shape;462;p20"/>
            <p:cNvSpPr/>
            <p:nvPr/>
          </p:nvSpPr>
          <p:spPr>
            <a:xfrm flipH="1" rot="4152291">
              <a:off x="8441661" y="269853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flipH="1" rot="4152291">
              <a:off x="8398853" y="313410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>
            <a:off x="2654550" y="1303125"/>
            <a:ext cx="295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rgbClr val="FFC86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3"/>
          <p:cNvSpPr txBox="1"/>
          <p:nvPr>
            <p:ph hasCustomPrompt="1" idx="2" type="title"/>
          </p:nvPr>
        </p:nvSpPr>
        <p:spPr>
          <a:xfrm>
            <a:off x="714850" y="693904"/>
            <a:ext cx="1758900" cy="12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FF5A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/>
          <p:nvPr>
            <p:ph idx="1" type="subTitle"/>
          </p:nvPr>
        </p:nvSpPr>
        <p:spPr>
          <a:xfrm>
            <a:off x="823054" y="1987849"/>
            <a:ext cx="52335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0" name="Google Shape;40;p3"/>
          <p:cNvGrpSpPr/>
          <p:nvPr/>
        </p:nvGrpSpPr>
        <p:grpSpPr>
          <a:xfrm>
            <a:off x="6444412" y="-740927"/>
            <a:ext cx="4047533" cy="3714058"/>
            <a:chOff x="6444412" y="-740927"/>
            <a:chExt cx="4047533" cy="3714058"/>
          </a:xfrm>
        </p:grpSpPr>
        <p:sp>
          <p:nvSpPr>
            <p:cNvPr id="41" name="Google Shape;41;p3"/>
            <p:cNvSpPr/>
            <p:nvPr/>
          </p:nvSpPr>
          <p:spPr>
            <a:xfrm rot="6999080">
              <a:off x="8677147" y="1383192"/>
              <a:ext cx="1613097" cy="754994"/>
            </a:xfrm>
            <a:custGeom>
              <a:rect b="b" l="l" r="r" t="t"/>
              <a:pathLst>
                <a:path extrusionOk="0" fill="none" h="8201" w="17522">
                  <a:moveTo>
                    <a:pt x="2867" y="26"/>
                  </a:moveTo>
                  <a:lnTo>
                    <a:pt x="3240" y="76"/>
                  </a:lnTo>
                  <a:cubicBezTo>
                    <a:pt x="6306" y="375"/>
                    <a:pt x="9421" y="424"/>
                    <a:pt x="12512" y="250"/>
                  </a:cubicBezTo>
                  <a:cubicBezTo>
                    <a:pt x="13334" y="200"/>
                    <a:pt x="14206" y="200"/>
                    <a:pt x="14979" y="524"/>
                  </a:cubicBezTo>
                  <a:cubicBezTo>
                    <a:pt x="15752" y="948"/>
                    <a:pt x="16400" y="1571"/>
                    <a:pt x="16773" y="2368"/>
                  </a:cubicBezTo>
                  <a:cubicBezTo>
                    <a:pt x="17297" y="3266"/>
                    <a:pt x="17521" y="4287"/>
                    <a:pt x="17446" y="5334"/>
                  </a:cubicBezTo>
                  <a:cubicBezTo>
                    <a:pt x="17322" y="6356"/>
                    <a:pt x="16699" y="7253"/>
                    <a:pt x="15752" y="7727"/>
                  </a:cubicBezTo>
                  <a:cubicBezTo>
                    <a:pt x="14680" y="8200"/>
                    <a:pt x="13459" y="7876"/>
                    <a:pt x="12337" y="7602"/>
                  </a:cubicBezTo>
                  <a:cubicBezTo>
                    <a:pt x="8798" y="6805"/>
                    <a:pt x="1446" y="8175"/>
                    <a:pt x="324" y="3365"/>
                  </a:cubicBezTo>
                  <a:cubicBezTo>
                    <a:pt x="0" y="2044"/>
                    <a:pt x="574" y="424"/>
                    <a:pt x="1870" y="76"/>
                  </a:cubicBezTo>
                  <a:cubicBezTo>
                    <a:pt x="2194" y="1"/>
                    <a:pt x="2518" y="1"/>
                    <a:pt x="2867" y="2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6999080">
              <a:off x="6886516" y="-282874"/>
              <a:ext cx="1167981" cy="1362967"/>
            </a:xfrm>
            <a:custGeom>
              <a:rect b="b" l="l" r="r" t="t"/>
              <a:pathLst>
                <a:path extrusionOk="0" fill="none" h="14805" w="12687">
                  <a:moveTo>
                    <a:pt x="150" y="9322"/>
                  </a:moveTo>
                  <a:cubicBezTo>
                    <a:pt x="374" y="9521"/>
                    <a:pt x="673" y="9671"/>
                    <a:pt x="972" y="9771"/>
                  </a:cubicBezTo>
                  <a:cubicBezTo>
                    <a:pt x="2368" y="10219"/>
                    <a:pt x="3515" y="11241"/>
                    <a:pt x="4611" y="12213"/>
                  </a:cubicBezTo>
                  <a:cubicBezTo>
                    <a:pt x="5733" y="13160"/>
                    <a:pt x="6929" y="14132"/>
                    <a:pt x="8350" y="14481"/>
                  </a:cubicBezTo>
                  <a:cubicBezTo>
                    <a:pt x="9795" y="14805"/>
                    <a:pt x="11515" y="14331"/>
                    <a:pt x="12163" y="13010"/>
                  </a:cubicBezTo>
                  <a:cubicBezTo>
                    <a:pt x="12686" y="11939"/>
                    <a:pt x="12412" y="10693"/>
                    <a:pt x="12188" y="9521"/>
                  </a:cubicBezTo>
                  <a:cubicBezTo>
                    <a:pt x="11814" y="7403"/>
                    <a:pt x="11739" y="5210"/>
                    <a:pt x="11988" y="3066"/>
                  </a:cubicBezTo>
                  <a:cubicBezTo>
                    <a:pt x="12113" y="2443"/>
                    <a:pt x="12113" y="1795"/>
                    <a:pt x="11988" y="1172"/>
                  </a:cubicBezTo>
                  <a:cubicBezTo>
                    <a:pt x="11814" y="549"/>
                    <a:pt x="11290" y="1"/>
                    <a:pt x="10667" y="1"/>
                  </a:cubicBezTo>
                  <a:cubicBezTo>
                    <a:pt x="9621" y="26"/>
                    <a:pt x="9222" y="1347"/>
                    <a:pt x="9122" y="2368"/>
                  </a:cubicBezTo>
                  <a:cubicBezTo>
                    <a:pt x="8923" y="4362"/>
                    <a:pt x="9122" y="6331"/>
                    <a:pt x="7128" y="7428"/>
                  </a:cubicBezTo>
                  <a:cubicBezTo>
                    <a:pt x="5284" y="8400"/>
                    <a:pt x="3091" y="8200"/>
                    <a:pt x="1047" y="8325"/>
                  </a:cubicBezTo>
                  <a:cubicBezTo>
                    <a:pt x="624" y="8350"/>
                    <a:pt x="50" y="8475"/>
                    <a:pt x="0" y="8923"/>
                  </a:cubicBezTo>
                  <a:cubicBezTo>
                    <a:pt x="0" y="9073"/>
                    <a:pt x="50" y="9222"/>
                    <a:pt x="150" y="9322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6999080">
              <a:off x="6758257" y="-495135"/>
              <a:ext cx="1587781" cy="1681959"/>
            </a:xfrm>
            <a:custGeom>
              <a:rect b="b" l="l" r="r" t="t"/>
              <a:pathLst>
                <a:path extrusionOk="0" fill="none" h="18270" w="17247">
                  <a:moveTo>
                    <a:pt x="17247" y="14381"/>
                  </a:moveTo>
                  <a:cubicBezTo>
                    <a:pt x="17247" y="14082"/>
                    <a:pt x="17247" y="13758"/>
                    <a:pt x="17222" y="13459"/>
                  </a:cubicBezTo>
                  <a:cubicBezTo>
                    <a:pt x="17097" y="10892"/>
                    <a:pt x="16948" y="8350"/>
                    <a:pt x="16798" y="5808"/>
                  </a:cubicBezTo>
                  <a:cubicBezTo>
                    <a:pt x="16724" y="4213"/>
                    <a:pt x="16574" y="2493"/>
                    <a:pt x="15577" y="1272"/>
                  </a:cubicBezTo>
                  <a:cubicBezTo>
                    <a:pt x="14954" y="524"/>
                    <a:pt x="13932" y="1"/>
                    <a:pt x="13010" y="275"/>
                  </a:cubicBezTo>
                  <a:cubicBezTo>
                    <a:pt x="12113" y="524"/>
                    <a:pt x="11540" y="1372"/>
                    <a:pt x="11265" y="2244"/>
                  </a:cubicBezTo>
                  <a:cubicBezTo>
                    <a:pt x="10966" y="3091"/>
                    <a:pt x="10867" y="4013"/>
                    <a:pt x="10518" y="4861"/>
                  </a:cubicBezTo>
                  <a:cubicBezTo>
                    <a:pt x="9870" y="6531"/>
                    <a:pt x="8050" y="8101"/>
                    <a:pt x="6181" y="8151"/>
                  </a:cubicBezTo>
                  <a:cubicBezTo>
                    <a:pt x="5334" y="8175"/>
                    <a:pt x="4437" y="8151"/>
                    <a:pt x="3564" y="8151"/>
                  </a:cubicBezTo>
                  <a:cubicBezTo>
                    <a:pt x="1471" y="8126"/>
                    <a:pt x="0" y="10219"/>
                    <a:pt x="997" y="12163"/>
                  </a:cubicBezTo>
                  <a:cubicBezTo>
                    <a:pt x="1595" y="13285"/>
                    <a:pt x="2717" y="14007"/>
                    <a:pt x="3789" y="14680"/>
                  </a:cubicBezTo>
                  <a:cubicBezTo>
                    <a:pt x="6156" y="16151"/>
                    <a:pt x="8624" y="17621"/>
                    <a:pt x="11390" y="18045"/>
                  </a:cubicBezTo>
                  <a:cubicBezTo>
                    <a:pt x="12537" y="18269"/>
                    <a:pt x="13733" y="18169"/>
                    <a:pt x="14829" y="17796"/>
                  </a:cubicBezTo>
                  <a:cubicBezTo>
                    <a:pt x="15926" y="17372"/>
                    <a:pt x="16798" y="16475"/>
                    <a:pt x="17122" y="15353"/>
                  </a:cubicBezTo>
                  <a:cubicBezTo>
                    <a:pt x="17222" y="15029"/>
                    <a:pt x="17247" y="14705"/>
                    <a:pt x="17247" y="14381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6999080">
              <a:off x="8095551" y="658843"/>
              <a:ext cx="2159113" cy="1863136"/>
            </a:xfrm>
            <a:custGeom>
              <a:rect b="b" l="l" r="r" t="t"/>
              <a:pathLst>
                <a:path extrusionOk="0" fill="none" h="20238" w="23453">
                  <a:moveTo>
                    <a:pt x="249" y="2966"/>
                  </a:moveTo>
                  <a:cubicBezTo>
                    <a:pt x="0" y="4213"/>
                    <a:pt x="299" y="5484"/>
                    <a:pt x="798" y="6655"/>
                  </a:cubicBezTo>
                  <a:cubicBezTo>
                    <a:pt x="1620" y="8574"/>
                    <a:pt x="2966" y="10244"/>
                    <a:pt x="4661" y="11490"/>
                  </a:cubicBezTo>
                  <a:cubicBezTo>
                    <a:pt x="5508" y="12088"/>
                    <a:pt x="6430" y="12562"/>
                    <a:pt x="7253" y="13210"/>
                  </a:cubicBezTo>
                  <a:cubicBezTo>
                    <a:pt x="8075" y="13833"/>
                    <a:pt x="8823" y="14655"/>
                    <a:pt x="9097" y="15652"/>
                  </a:cubicBezTo>
                  <a:cubicBezTo>
                    <a:pt x="9197" y="16200"/>
                    <a:pt x="9271" y="16749"/>
                    <a:pt x="9321" y="17297"/>
                  </a:cubicBezTo>
                  <a:cubicBezTo>
                    <a:pt x="9421" y="18020"/>
                    <a:pt x="9720" y="18718"/>
                    <a:pt x="10169" y="19291"/>
                  </a:cubicBezTo>
                  <a:cubicBezTo>
                    <a:pt x="10642" y="19864"/>
                    <a:pt x="11340" y="20213"/>
                    <a:pt x="12063" y="20238"/>
                  </a:cubicBezTo>
                  <a:cubicBezTo>
                    <a:pt x="13334" y="20238"/>
                    <a:pt x="14306" y="19066"/>
                    <a:pt x="14829" y="17895"/>
                  </a:cubicBezTo>
                  <a:cubicBezTo>
                    <a:pt x="15352" y="16749"/>
                    <a:pt x="15627" y="15453"/>
                    <a:pt x="16449" y="14456"/>
                  </a:cubicBezTo>
                  <a:cubicBezTo>
                    <a:pt x="17845" y="12736"/>
                    <a:pt x="20437" y="12437"/>
                    <a:pt x="21982" y="10817"/>
                  </a:cubicBezTo>
                  <a:cubicBezTo>
                    <a:pt x="22979" y="9720"/>
                    <a:pt x="23452" y="8250"/>
                    <a:pt x="23328" y="6780"/>
                  </a:cubicBezTo>
                  <a:cubicBezTo>
                    <a:pt x="23153" y="5309"/>
                    <a:pt x="22655" y="3889"/>
                    <a:pt x="21832" y="2667"/>
                  </a:cubicBezTo>
                  <a:cubicBezTo>
                    <a:pt x="21533" y="2169"/>
                    <a:pt x="21159" y="1695"/>
                    <a:pt x="20711" y="1297"/>
                  </a:cubicBezTo>
                  <a:cubicBezTo>
                    <a:pt x="19863" y="599"/>
                    <a:pt x="18742" y="300"/>
                    <a:pt x="17645" y="200"/>
                  </a:cubicBezTo>
                  <a:cubicBezTo>
                    <a:pt x="15776" y="1"/>
                    <a:pt x="13857" y="325"/>
                    <a:pt x="11988" y="399"/>
                  </a:cubicBezTo>
                  <a:cubicBezTo>
                    <a:pt x="9421" y="499"/>
                    <a:pt x="6754" y="399"/>
                    <a:pt x="4212" y="250"/>
                  </a:cubicBezTo>
                  <a:cubicBezTo>
                    <a:pt x="3265" y="175"/>
                    <a:pt x="2667" y="1"/>
                    <a:pt x="1795" y="599"/>
                  </a:cubicBezTo>
                  <a:cubicBezTo>
                    <a:pt x="997" y="1147"/>
                    <a:pt x="449" y="2019"/>
                    <a:pt x="249" y="296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6999080">
              <a:off x="8559123" y="1019386"/>
              <a:ext cx="575935" cy="679228"/>
            </a:xfrm>
            <a:custGeom>
              <a:rect b="b" l="l" r="r" t="t"/>
              <a:pathLst>
                <a:path extrusionOk="0" fill="none" h="7378" w="6256">
                  <a:moveTo>
                    <a:pt x="2318" y="3440"/>
                  </a:moveTo>
                  <a:cubicBezTo>
                    <a:pt x="2667" y="4262"/>
                    <a:pt x="2767" y="5159"/>
                    <a:pt x="3041" y="6007"/>
                  </a:cubicBezTo>
                  <a:cubicBezTo>
                    <a:pt x="3240" y="6630"/>
                    <a:pt x="3639" y="7303"/>
                    <a:pt x="4287" y="7352"/>
                  </a:cubicBezTo>
                  <a:cubicBezTo>
                    <a:pt x="4387" y="7377"/>
                    <a:pt x="4511" y="7352"/>
                    <a:pt x="4611" y="7303"/>
                  </a:cubicBezTo>
                  <a:cubicBezTo>
                    <a:pt x="4761" y="7203"/>
                    <a:pt x="4860" y="7028"/>
                    <a:pt x="4885" y="6854"/>
                  </a:cubicBezTo>
                  <a:cubicBezTo>
                    <a:pt x="5134" y="5932"/>
                    <a:pt x="4860" y="4885"/>
                    <a:pt x="5134" y="3963"/>
                  </a:cubicBezTo>
                  <a:cubicBezTo>
                    <a:pt x="5334" y="3340"/>
                    <a:pt x="5758" y="2792"/>
                    <a:pt x="6007" y="2193"/>
                  </a:cubicBezTo>
                  <a:cubicBezTo>
                    <a:pt x="6256" y="1595"/>
                    <a:pt x="6256" y="773"/>
                    <a:pt x="5733" y="399"/>
                  </a:cubicBezTo>
                  <a:cubicBezTo>
                    <a:pt x="5184" y="0"/>
                    <a:pt x="4412" y="249"/>
                    <a:pt x="3863" y="598"/>
                  </a:cubicBezTo>
                  <a:cubicBezTo>
                    <a:pt x="3290" y="947"/>
                    <a:pt x="2742" y="1421"/>
                    <a:pt x="2094" y="1446"/>
                  </a:cubicBezTo>
                  <a:cubicBezTo>
                    <a:pt x="1546" y="1471"/>
                    <a:pt x="1022" y="1197"/>
                    <a:pt x="474" y="1221"/>
                  </a:cubicBezTo>
                  <a:cubicBezTo>
                    <a:pt x="175" y="1246"/>
                    <a:pt x="0" y="1545"/>
                    <a:pt x="225" y="1770"/>
                  </a:cubicBezTo>
                  <a:cubicBezTo>
                    <a:pt x="324" y="1869"/>
                    <a:pt x="848" y="1869"/>
                    <a:pt x="997" y="1919"/>
                  </a:cubicBezTo>
                  <a:cubicBezTo>
                    <a:pt x="1595" y="2243"/>
                    <a:pt x="2069" y="2792"/>
                    <a:pt x="2318" y="3440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6999080">
              <a:off x="8892393" y="1529494"/>
              <a:ext cx="1257465" cy="481941"/>
            </a:xfrm>
            <a:custGeom>
              <a:rect b="b" l="l" r="r" t="t"/>
              <a:pathLst>
                <a:path extrusionOk="0" fill="none" h="5235" w="13659">
                  <a:moveTo>
                    <a:pt x="75" y="1446"/>
                  </a:moveTo>
                  <a:cubicBezTo>
                    <a:pt x="100" y="1820"/>
                    <a:pt x="275" y="2169"/>
                    <a:pt x="524" y="2468"/>
                  </a:cubicBezTo>
                  <a:cubicBezTo>
                    <a:pt x="1521" y="3639"/>
                    <a:pt x="3241" y="3814"/>
                    <a:pt x="4761" y="3739"/>
                  </a:cubicBezTo>
                  <a:cubicBezTo>
                    <a:pt x="6281" y="3664"/>
                    <a:pt x="7876" y="3390"/>
                    <a:pt x="9272" y="3988"/>
                  </a:cubicBezTo>
                  <a:cubicBezTo>
                    <a:pt x="9970" y="4287"/>
                    <a:pt x="10593" y="4761"/>
                    <a:pt x="11316" y="5010"/>
                  </a:cubicBezTo>
                  <a:cubicBezTo>
                    <a:pt x="12038" y="5234"/>
                    <a:pt x="12960" y="5110"/>
                    <a:pt x="13334" y="4462"/>
                  </a:cubicBezTo>
                  <a:cubicBezTo>
                    <a:pt x="13658" y="3888"/>
                    <a:pt x="13434" y="3141"/>
                    <a:pt x="13035" y="2592"/>
                  </a:cubicBezTo>
                  <a:cubicBezTo>
                    <a:pt x="12387" y="1695"/>
                    <a:pt x="11390" y="1147"/>
                    <a:pt x="10294" y="1047"/>
                  </a:cubicBezTo>
                  <a:cubicBezTo>
                    <a:pt x="8948" y="923"/>
                    <a:pt x="7652" y="1546"/>
                    <a:pt x="6306" y="1770"/>
                  </a:cubicBezTo>
                  <a:cubicBezTo>
                    <a:pt x="5633" y="1895"/>
                    <a:pt x="4910" y="1920"/>
                    <a:pt x="4213" y="1845"/>
                  </a:cubicBezTo>
                  <a:cubicBezTo>
                    <a:pt x="3515" y="1745"/>
                    <a:pt x="2842" y="1571"/>
                    <a:pt x="2169" y="1321"/>
                  </a:cubicBezTo>
                  <a:cubicBezTo>
                    <a:pt x="1496" y="1097"/>
                    <a:pt x="1" y="0"/>
                    <a:pt x="75" y="144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6999080">
              <a:off x="8069118" y="13729"/>
              <a:ext cx="596649" cy="1241354"/>
            </a:xfrm>
            <a:custGeom>
              <a:rect b="b" l="l" r="r" t="t"/>
              <a:pathLst>
                <a:path extrusionOk="0" fill="none" h="13484" w="6481">
                  <a:moveTo>
                    <a:pt x="1919" y="1521"/>
                  </a:moveTo>
                  <a:cubicBezTo>
                    <a:pt x="1845" y="1246"/>
                    <a:pt x="1845" y="972"/>
                    <a:pt x="1870" y="723"/>
                  </a:cubicBezTo>
                  <a:cubicBezTo>
                    <a:pt x="1894" y="424"/>
                    <a:pt x="2069" y="200"/>
                    <a:pt x="2343" y="100"/>
                  </a:cubicBezTo>
                  <a:cubicBezTo>
                    <a:pt x="2692" y="0"/>
                    <a:pt x="3066" y="200"/>
                    <a:pt x="3215" y="524"/>
                  </a:cubicBezTo>
                  <a:cubicBezTo>
                    <a:pt x="3365" y="848"/>
                    <a:pt x="3440" y="1197"/>
                    <a:pt x="3465" y="1546"/>
                  </a:cubicBezTo>
                  <a:cubicBezTo>
                    <a:pt x="3564" y="2368"/>
                    <a:pt x="3813" y="3166"/>
                    <a:pt x="4187" y="3913"/>
                  </a:cubicBezTo>
                  <a:cubicBezTo>
                    <a:pt x="4412" y="4362"/>
                    <a:pt x="4736" y="4810"/>
                    <a:pt x="5209" y="4935"/>
                  </a:cubicBezTo>
                  <a:cubicBezTo>
                    <a:pt x="5558" y="5035"/>
                    <a:pt x="5957" y="4960"/>
                    <a:pt x="6231" y="5209"/>
                  </a:cubicBezTo>
                  <a:cubicBezTo>
                    <a:pt x="6405" y="5433"/>
                    <a:pt x="6480" y="5708"/>
                    <a:pt x="6430" y="5982"/>
                  </a:cubicBezTo>
                  <a:cubicBezTo>
                    <a:pt x="6331" y="6979"/>
                    <a:pt x="5782" y="7851"/>
                    <a:pt x="5159" y="8624"/>
                  </a:cubicBezTo>
                  <a:cubicBezTo>
                    <a:pt x="4536" y="9396"/>
                    <a:pt x="3789" y="10069"/>
                    <a:pt x="3240" y="10892"/>
                  </a:cubicBezTo>
                  <a:cubicBezTo>
                    <a:pt x="2966" y="11340"/>
                    <a:pt x="2642" y="11789"/>
                    <a:pt x="2318" y="12212"/>
                  </a:cubicBezTo>
                  <a:cubicBezTo>
                    <a:pt x="1870" y="12711"/>
                    <a:pt x="549" y="13484"/>
                    <a:pt x="225" y="12437"/>
                  </a:cubicBezTo>
                  <a:cubicBezTo>
                    <a:pt x="0" y="11714"/>
                    <a:pt x="823" y="11340"/>
                    <a:pt x="1097" y="10792"/>
                  </a:cubicBezTo>
                  <a:cubicBezTo>
                    <a:pt x="1994" y="9047"/>
                    <a:pt x="2218" y="6854"/>
                    <a:pt x="2218" y="4935"/>
                  </a:cubicBezTo>
                  <a:cubicBezTo>
                    <a:pt x="2218" y="3789"/>
                    <a:pt x="2119" y="2642"/>
                    <a:pt x="1919" y="1521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6999080">
              <a:off x="8179128" y="479084"/>
              <a:ext cx="231810" cy="374045"/>
            </a:xfrm>
            <a:custGeom>
              <a:rect b="b" l="l" r="r" t="t"/>
              <a:pathLst>
                <a:path extrusionOk="0" fill="none" h="4063" w="2518">
                  <a:moveTo>
                    <a:pt x="2069" y="2891"/>
                  </a:moveTo>
                  <a:cubicBezTo>
                    <a:pt x="2243" y="2642"/>
                    <a:pt x="2368" y="2368"/>
                    <a:pt x="2443" y="2094"/>
                  </a:cubicBezTo>
                  <a:cubicBezTo>
                    <a:pt x="2492" y="1944"/>
                    <a:pt x="2517" y="1794"/>
                    <a:pt x="2492" y="1645"/>
                  </a:cubicBezTo>
                  <a:cubicBezTo>
                    <a:pt x="2492" y="1470"/>
                    <a:pt x="2393" y="1346"/>
                    <a:pt x="2268" y="1271"/>
                  </a:cubicBezTo>
                  <a:cubicBezTo>
                    <a:pt x="2069" y="1196"/>
                    <a:pt x="1844" y="1296"/>
                    <a:pt x="1645" y="1246"/>
                  </a:cubicBezTo>
                  <a:cubicBezTo>
                    <a:pt x="1421" y="1171"/>
                    <a:pt x="1271" y="997"/>
                    <a:pt x="1246" y="798"/>
                  </a:cubicBezTo>
                  <a:cubicBezTo>
                    <a:pt x="1196" y="573"/>
                    <a:pt x="1122" y="374"/>
                    <a:pt x="1072" y="174"/>
                  </a:cubicBezTo>
                  <a:cubicBezTo>
                    <a:pt x="1047" y="125"/>
                    <a:pt x="1022" y="75"/>
                    <a:pt x="972" y="50"/>
                  </a:cubicBezTo>
                  <a:cubicBezTo>
                    <a:pt x="897" y="0"/>
                    <a:pt x="773" y="50"/>
                    <a:pt x="723" y="125"/>
                  </a:cubicBezTo>
                  <a:cubicBezTo>
                    <a:pt x="374" y="474"/>
                    <a:pt x="399" y="997"/>
                    <a:pt x="424" y="1470"/>
                  </a:cubicBezTo>
                  <a:cubicBezTo>
                    <a:pt x="474" y="1894"/>
                    <a:pt x="449" y="2318"/>
                    <a:pt x="349" y="2717"/>
                  </a:cubicBezTo>
                  <a:cubicBezTo>
                    <a:pt x="299" y="3016"/>
                    <a:pt x="0" y="3414"/>
                    <a:pt x="274" y="3689"/>
                  </a:cubicBezTo>
                  <a:cubicBezTo>
                    <a:pt x="673" y="4062"/>
                    <a:pt x="1819" y="3215"/>
                    <a:pt x="2069" y="2891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>
            <a:off x="8207612" y="1036174"/>
            <a:ext cx="81793" cy="80876"/>
            <a:chOff x="8207612" y="1036174"/>
            <a:chExt cx="81793" cy="80876"/>
          </a:xfrm>
        </p:grpSpPr>
        <p:sp>
          <p:nvSpPr>
            <p:cNvPr id="50" name="Google Shape;50;p3"/>
            <p:cNvSpPr/>
            <p:nvPr/>
          </p:nvSpPr>
          <p:spPr>
            <a:xfrm flipH="1" rot="4152291">
              <a:off x="8248490" y="1033036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flipH="1" rot="4152291">
              <a:off x="8205682" y="1076594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3"/>
          <p:cNvGrpSpPr/>
          <p:nvPr/>
        </p:nvGrpSpPr>
        <p:grpSpPr>
          <a:xfrm>
            <a:off x="-2166325" y="-23050"/>
            <a:ext cx="2675468" cy="2703055"/>
            <a:chOff x="6974100" y="-23050"/>
            <a:chExt cx="2675468" cy="2703055"/>
          </a:xfrm>
        </p:grpSpPr>
        <p:sp>
          <p:nvSpPr>
            <p:cNvPr id="53" name="Google Shape;53;p3"/>
            <p:cNvSpPr/>
            <p:nvPr/>
          </p:nvSpPr>
          <p:spPr>
            <a:xfrm>
              <a:off x="7343776" y="669325"/>
              <a:ext cx="2305791" cy="2010679"/>
            </a:xfrm>
            <a:custGeom>
              <a:rect b="b" l="l" r="r" t="t"/>
              <a:pathLst>
                <a:path extrusionOk="0" fill="none" h="30905" w="35441">
                  <a:moveTo>
                    <a:pt x="7851" y="13334"/>
                  </a:moveTo>
                  <a:cubicBezTo>
                    <a:pt x="9347" y="16100"/>
                    <a:pt x="10369" y="19141"/>
                    <a:pt x="12063" y="21807"/>
                  </a:cubicBezTo>
                  <a:cubicBezTo>
                    <a:pt x="12412" y="22331"/>
                    <a:pt x="12811" y="22879"/>
                    <a:pt x="13384" y="23128"/>
                  </a:cubicBezTo>
                  <a:cubicBezTo>
                    <a:pt x="15278" y="23926"/>
                    <a:pt x="16749" y="21259"/>
                    <a:pt x="18693" y="20536"/>
                  </a:cubicBezTo>
                  <a:cubicBezTo>
                    <a:pt x="20338" y="19913"/>
                    <a:pt x="22182" y="20885"/>
                    <a:pt x="23353" y="22181"/>
                  </a:cubicBezTo>
                  <a:cubicBezTo>
                    <a:pt x="24550" y="23502"/>
                    <a:pt x="25223" y="25147"/>
                    <a:pt x="26294" y="26543"/>
                  </a:cubicBezTo>
                  <a:cubicBezTo>
                    <a:pt x="27491" y="28163"/>
                    <a:pt x="29111" y="29434"/>
                    <a:pt x="30980" y="30206"/>
                  </a:cubicBezTo>
                  <a:cubicBezTo>
                    <a:pt x="32276" y="30755"/>
                    <a:pt x="34020" y="30904"/>
                    <a:pt x="34818" y="29758"/>
                  </a:cubicBezTo>
                  <a:cubicBezTo>
                    <a:pt x="35441" y="28885"/>
                    <a:pt x="35167" y="27714"/>
                    <a:pt x="34818" y="26717"/>
                  </a:cubicBezTo>
                  <a:cubicBezTo>
                    <a:pt x="33098" y="21907"/>
                    <a:pt x="29958" y="17720"/>
                    <a:pt x="25796" y="14729"/>
                  </a:cubicBezTo>
                  <a:cubicBezTo>
                    <a:pt x="23503" y="13084"/>
                    <a:pt x="20911" y="11838"/>
                    <a:pt x="18768" y="9994"/>
                  </a:cubicBezTo>
                  <a:cubicBezTo>
                    <a:pt x="17023" y="8499"/>
                    <a:pt x="15627" y="6654"/>
                    <a:pt x="14107" y="4960"/>
                  </a:cubicBezTo>
                  <a:cubicBezTo>
                    <a:pt x="12562" y="3265"/>
                    <a:pt x="10817" y="1645"/>
                    <a:pt x="8674" y="822"/>
                  </a:cubicBezTo>
                  <a:cubicBezTo>
                    <a:pt x="6531" y="0"/>
                    <a:pt x="3939" y="75"/>
                    <a:pt x="2144" y="1545"/>
                  </a:cubicBezTo>
                  <a:cubicBezTo>
                    <a:pt x="101" y="3240"/>
                    <a:pt x="1" y="6081"/>
                    <a:pt x="1970" y="7552"/>
                  </a:cubicBezTo>
                  <a:cubicBezTo>
                    <a:pt x="4362" y="9396"/>
                    <a:pt x="6256" y="10368"/>
                    <a:pt x="7851" y="13334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549759" y="794177"/>
              <a:ext cx="1722008" cy="1397749"/>
            </a:xfrm>
            <a:custGeom>
              <a:rect b="b" l="l" r="r" t="t"/>
              <a:pathLst>
                <a:path extrusionOk="0" fill="none" h="21484" w="26468">
                  <a:moveTo>
                    <a:pt x="7676" y="2442"/>
                  </a:moveTo>
                  <a:cubicBezTo>
                    <a:pt x="6006" y="1072"/>
                    <a:pt x="3813" y="0"/>
                    <a:pt x="1720" y="573"/>
                  </a:cubicBezTo>
                  <a:cubicBezTo>
                    <a:pt x="1346" y="648"/>
                    <a:pt x="997" y="823"/>
                    <a:pt x="723" y="1072"/>
                  </a:cubicBezTo>
                  <a:cubicBezTo>
                    <a:pt x="50" y="1670"/>
                    <a:pt x="0" y="2717"/>
                    <a:pt x="324" y="3539"/>
                  </a:cubicBezTo>
                  <a:cubicBezTo>
                    <a:pt x="673" y="4337"/>
                    <a:pt x="1346" y="4960"/>
                    <a:pt x="2019" y="5533"/>
                  </a:cubicBezTo>
                  <a:cubicBezTo>
                    <a:pt x="3788" y="7053"/>
                    <a:pt x="5782" y="8399"/>
                    <a:pt x="6953" y="10418"/>
                  </a:cubicBezTo>
                  <a:cubicBezTo>
                    <a:pt x="8349" y="12860"/>
                    <a:pt x="8349" y="16100"/>
                    <a:pt x="10393" y="18069"/>
                  </a:cubicBezTo>
                  <a:cubicBezTo>
                    <a:pt x="10617" y="18343"/>
                    <a:pt x="10966" y="18518"/>
                    <a:pt x="11315" y="18543"/>
                  </a:cubicBezTo>
                  <a:cubicBezTo>
                    <a:pt x="11714" y="18543"/>
                    <a:pt x="12038" y="18219"/>
                    <a:pt x="12337" y="17944"/>
                  </a:cubicBezTo>
                  <a:cubicBezTo>
                    <a:pt x="14031" y="16524"/>
                    <a:pt x="16374" y="16200"/>
                    <a:pt x="18393" y="17122"/>
                  </a:cubicBezTo>
                  <a:cubicBezTo>
                    <a:pt x="19614" y="17695"/>
                    <a:pt x="20586" y="18667"/>
                    <a:pt x="21608" y="19564"/>
                  </a:cubicBezTo>
                  <a:cubicBezTo>
                    <a:pt x="22630" y="20487"/>
                    <a:pt x="23776" y="21309"/>
                    <a:pt x="25147" y="21434"/>
                  </a:cubicBezTo>
                  <a:cubicBezTo>
                    <a:pt x="25272" y="21483"/>
                    <a:pt x="25421" y="21459"/>
                    <a:pt x="25546" y="21384"/>
                  </a:cubicBezTo>
                  <a:cubicBezTo>
                    <a:pt x="25645" y="21334"/>
                    <a:pt x="25695" y="21259"/>
                    <a:pt x="25745" y="21159"/>
                  </a:cubicBezTo>
                  <a:cubicBezTo>
                    <a:pt x="26468" y="19963"/>
                    <a:pt x="26169" y="18343"/>
                    <a:pt x="25371" y="17172"/>
                  </a:cubicBezTo>
                  <a:cubicBezTo>
                    <a:pt x="24574" y="16000"/>
                    <a:pt x="23353" y="15203"/>
                    <a:pt x="22181" y="14405"/>
                  </a:cubicBezTo>
                  <a:lnTo>
                    <a:pt x="13059" y="8374"/>
                  </a:lnTo>
                  <a:cubicBezTo>
                    <a:pt x="11863" y="7577"/>
                    <a:pt x="11440" y="6654"/>
                    <a:pt x="10642" y="5533"/>
                  </a:cubicBezTo>
                  <a:cubicBezTo>
                    <a:pt x="9770" y="4386"/>
                    <a:pt x="8798" y="3340"/>
                    <a:pt x="7676" y="2442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810783" y="1024427"/>
              <a:ext cx="789698" cy="812404"/>
            </a:xfrm>
            <a:custGeom>
              <a:rect b="b" l="l" r="r" t="t"/>
              <a:pathLst>
                <a:path extrusionOk="0" fill="none" h="12487" w="12138">
                  <a:moveTo>
                    <a:pt x="6954" y="11489"/>
                  </a:moveTo>
                  <a:cubicBezTo>
                    <a:pt x="6530" y="10891"/>
                    <a:pt x="6206" y="10268"/>
                    <a:pt x="5957" y="9595"/>
                  </a:cubicBezTo>
                  <a:cubicBezTo>
                    <a:pt x="5160" y="7726"/>
                    <a:pt x="4063" y="5982"/>
                    <a:pt x="2742" y="4436"/>
                  </a:cubicBezTo>
                  <a:cubicBezTo>
                    <a:pt x="2019" y="3589"/>
                    <a:pt x="1222" y="2791"/>
                    <a:pt x="574" y="1869"/>
                  </a:cubicBezTo>
                  <a:cubicBezTo>
                    <a:pt x="275" y="1421"/>
                    <a:pt x="1" y="748"/>
                    <a:pt x="399" y="374"/>
                  </a:cubicBezTo>
                  <a:cubicBezTo>
                    <a:pt x="823" y="0"/>
                    <a:pt x="1421" y="274"/>
                    <a:pt x="1845" y="598"/>
                  </a:cubicBezTo>
                  <a:cubicBezTo>
                    <a:pt x="3390" y="1795"/>
                    <a:pt x="4512" y="3415"/>
                    <a:pt x="5708" y="4935"/>
                  </a:cubicBezTo>
                  <a:cubicBezTo>
                    <a:pt x="6904" y="6455"/>
                    <a:pt x="8275" y="7950"/>
                    <a:pt x="10069" y="8673"/>
                  </a:cubicBezTo>
                  <a:cubicBezTo>
                    <a:pt x="10867" y="8997"/>
                    <a:pt x="11889" y="9321"/>
                    <a:pt x="12038" y="10169"/>
                  </a:cubicBezTo>
                  <a:cubicBezTo>
                    <a:pt x="12138" y="10792"/>
                    <a:pt x="11639" y="11390"/>
                    <a:pt x="11066" y="11639"/>
                  </a:cubicBezTo>
                  <a:cubicBezTo>
                    <a:pt x="10368" y="11938"/>
                    <a:pt x="9471" y="12038"/>
                    <a:pt x="8748" y="12262"/>
                  </a:cubicBezTo>
                  <a:cubicBezTo>
                    <a:pt x="8026" y="12486"/>
                    <a:pt x="7403" y="12063"/>
                    <a:pt x="6954" y="11489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316697" y="2180489"/>
              <a:ext cx="629195" cy="481704"/>
            </a:xfrm>
            <a:custGeom>
              <a:rect b="b" l="l" r="r" t="t"/>
              <a:pathLst>
                <a:path extrusionOk="0" fill="none" h="7404" w="9671">
                  <a:moveTo>
                    <a:pt x="1795" y="2394"/>
                  </a:moveTo>
                  <a:cubicBezTo>
                    <a:pt x="2169" y="2020"/>
                    <a:pt x="2393" y="1546"/>
                    <a:pt x="2742" y="1147"/>
                  </a:cubicBezTo>
                  <a:cubicBezTo>
                    <a:pt x="3340" y="425"/>
                    <a:pt x="4212" y="26"/>
                    <a:pt x="5159" y="26"/>
                  </a:cubicBezTo>
                  <a:cubicBezTo>
                    <a:pt x="5384" y="1"/>
                    <a:pt x="5633" y="51"/>
                    <a:pt x="5832" y="175"/>
                  </a:cubicBezTo>
                  <a:cubicBezTo>
                    <a:pt x="6206" y="375"/>
                    <a:pt x="6356" y="823"/>
                    <a:pt x="6505" y="1222"/>
                  </a:cubicBezTo>
                  <a:cubicBezTo>
                    <a:pt x="7103" y="2817"/>
                    <a:pt x="7976" y="4313"/>
                    <a:pt x="9072" y="5658"/>
                  </a:cubicBezTo>
                  <a:cubicBezTo>
                    <a:pt x="9346" y="6007"/>
                    <a:pt x="9670" y="6406"/>
                    <a:pt x="9546" y="6855"/>
                  </a:cubicBezTo>
                  <a:cubicBezTo>
                    <a:pt x="9396" y="7179"/>
                    <a:pt x="9072" y="7403"/>
                    <a:pt x="8698" y="7378"/>
                  </a:cubicBezTo>
                  <a:cubicBezTo>
                    <a:pt x="8350" y="7353"/>
                    <a:pt x="8001" y="7229"/>
                    <a:pt x="7702" y="7004"/>
                  </a:cubicBezTo>
                  <a:cubicBezTo>
                    <a:pt x="6655" y="6281"/>
                    <a:pt x="5907" y="5135"/>
                    <a:pt x="4761" y="4537"/>
                  </a:cubicBezTo>
                  <a:cubicBezTo>
                    <a:pt x="3564" y="3914"/>
                    <a:pt x="2144" y="4038"/>
                    <a:pt x="823" y="3690"/>
                  </a:cubicBezTo>
                  <a:cubicBezTo>
                    <a:pt x="474" y="3590"/>
                    <a:pt x="0" y="3291"/>
                    <a:pt x="399" y="2942"/>
                  </a:cubicBezTo>
                  <a:cubicBezTo>
                    <a:pt x="524" y="2817"/>
                    <a:pt x="873" y="2892"/>
                    <a:pt x="1047" y="2842"/>
                  </a:cubicBezTo>
                  <a:cubicBezTo>
                    <a:pt x="1346" y="2767"/>
                    <a:pt x="1595" y="2593"/>
                    <a:pt x="1795" y="2394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974100" y="-23050"/>
              <a:ext cx="959960" cy="1057225"/>
            </a:xfrm>
            <a:custGeom>
              <a:rect b="b" l="l" r="r" t="t"/>
              <a:pathLst>
                <a:path extrusionOk="0" fill="none" h="16250" w="14755">
                  <a:moveTo>
                    <a:pt x="1047" y="9745"/>
                  </a:moveTo>
                  <a:cubicBezTo>
                    <a:pt x="499" y="10443"/>
                    <a:pt x="0" y="11440"/>
                    <a:pt x="524" y="12162"/>
                  </a:cubicBezTo>
                  <a:cubicBezTo>
                    <a:pt x="798" y="12561"/>
                    <a:pt x="1296" y="12711"/>
                    <a:pt x="1720" y="12960"/>
                  </a:cubicBezTo>
                  <a:cubicBezTo>
                    <a:pt x="2717" y="13483"/>
                    <a:pt x="3415" y="14455"/>
                    <a:pt x="3589" y="15577"/>
                  </a:cubicBezTo>
                  <a:cubicBezTo>
                    <a:pt x="3614" y="15876"/>
                    <a:pt x="3739" y="16250"/>
                    <a:pt x="4013" y="16250"/>
                  </a:cubicBezTo>
                  <a:cubicBezTo>
                    <a:pt x="4312" y="16250"/>
                    <a:pt x="4387" y="15826"/>
                    <a:pt x="4362" y="15527"/>
                  </a:cubicBezTo>
                  <a:cubicBezTo>
                    <a:pt x="4262" y="14056"/>
                    <a:pt x="4287" y="12536"/>
                    <a:pt x="4860" y="11190"/>
                  </a:cubicBezTo>
                  <a:cubicBezTo>
                    <a:pt x="5434" y="9845"/>
                    <a:pt x="6680" y="8698"/>
                    <a:pt x="8150" y="8673"/>
                  </a:cubicBezTo>
                  <a:cubicBezTo>
                    <a:pt x="8998" y="8623"/>
                    <a:pt x="9820" y="8972"/>
                    <a:pt x="10642" y="9221"/>
                  </a:cubicBezTo>
                  <a:cubicBezTo>
                    <a:pt x="11490" y="9471"/>
                    <a:pt x="12362" y="9645"/>
                    <a:pt x="13234" y="9745"/>
                  </a:cubicBezTo>
                  <a:cubicBezTo>
                    <a:pt x="13633" y="9795"/>
                    <a:pt x="14082" y="9795"/>
                    <a:pt x="14381" y="9521"/>
                  </a:cubicBezTo>
                  <a:cubicBezTo>
                    <a:pt x="14705" y="9271"/>
                    <a:pt x="14755" y="8798"/>
                    <a:pt x="14755" y="8399"/>
                  </a:cubicBezTo>
                  <a:cubicBezTo>
                    <a:pt x="14755" y="5757"/>
                    <a:pt x="13882" y="3190"/>
                    <a:pt x="12287" y="1097"/>
                  </a:cubicBezTo>
                  <a:cubicBezTo>
                    <a:pt x="11988" y="623"/>
                    <a:pt x="11565" y="299"/>
                    <a:pt x="11066" y="125"/>
                  </a:cubicBezTo>
                  <a:cubicBezTo>
                    <a:pt x="10443" y="0"/>
                    <a:pt x="9795" y="374"/>
                    <a:pt x="9371" y="847"/>
                  </a:cubicBezTo>
                  <a:cubicBezTo>
                    <a:pt x="8998" y="1371"/>
                    <a:pt x="8698" y="1944"/>
                    <a:pt x="8424" y="2517"/>
                  </a:cubicBezTo>
                  <a:cubicBezTo>
                    <a:pt x="8150" y="3115"/>
                    <a:pt x="7677" y="3589"/>
                    <a:pt x="7103" y="3863"/>
                  </a:cubicBezTo>
                  <a:cubicBezTo>
                    <a:pt x="6381" y="4137"/>
                    <a:pt x="5558" y="3888"/>
                    <a:pt x="4811" y="3714"/>
                  </a:cubicBezTo>
                  <a:cubicBezTo>
                    <a:pt x="4038" y="3539"/>
                    <a:pt x="3141" y="3489"/>
                    <a:pt x="2592" y="4038"/>
                  </a:cubicBezTo>
                  <a:cubicBezTo>
                    <a:pt x="2169" y="4486"/>
                    <a:pt x="2119" y="5159"/>
                    <a:pt x="2119" y="5757"/>
                  </a:cubicBezTo>
                  <a:cubicBezTo>
                    <a:pt x="2144" y="7427"/>
                    <a:pt x="2144" y="8374"/>
                    <a:pt x="1047" y="9745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7051913" y="160161"/>
              <a:ext cx="741098" cy="664848"/>
            </a:xfrm>
            <a:custGeom>
              <a:rect b="b" l="l" r="r" t="t"/>
              <a:pathLst>
                <a:path extrusionOk="0" fill="none" h="10219" w="11391">
                  <a:moveTo>
                    <a:pt x="923" y="6854"/>
                  </a:moveTo>
                  <a:cubicBezTo>
                    <a:pt x="1347" y="6381"/>
                    <a:pt x="1920" y="5957"/>
                    <a:pt x="2094" y="5334"/>
                  </a:cubicBezTo>
                  <a:cubicBezTo>
                    <a:pt x="2219" y="4860"/>
                    <a:pt x="2094" y="4387"/>
                    <a:pt x="2094" y="3888"/>
                  </a:cubicBezTo>
                  <a:cubicBezTo>
                    <a:pt x="2069" y="3415"/>
                    <a:pt x="2169" y="2866"/>
                    <a:pt x="2568" y="2592"/>
                  </a:cubicBezTo>
                  <a:cubicBezTo>
                    <a:pt x="2792" y="2468"/>
                    <a:pt x="3041" y="2393"/>
                    <a:pt x="3315" y="2418"/>
                  </a:cubicBezTo>
                  <a:cubicBezTo>
                    <a:pt x="4337" y="2418"/>
                    <a:pt x="5509" y="2792"/>
                    <a:pt x="6306" y="2144"/>
                  </a:cubicBezTo>
                  <a:cubicBezTo>
                    <a:pt x="6954" y="1620"/>
                    <a:pt x="7104" y="549"/>
                    <a:pt x="7851" y="200"/>
                  </a:cubicBezTo>
                  <a:cubicBezTo>
                    <a:pt x="8375" y="0"/>
                    <a:pt x="8973" y="100"/>
                    <a:pt x="9397" y="449"/>
                  </a:cubicBezTo>
                  <a:cubicBezTo>
                    <a:pt x="9820" y="823"/>
                    <a:pt x="10169" y="1246"/>
                    <a:pt x="10443" y="1745"/>
                  </a:cubicBezTo>
                  <a:cubicBezTo>
                    <a:pt x="10867" y="2443"/>
                    <a:pt x="11316" y="3190"/>
                    <a:pt x="11365" y="4038"/>
                  </a:cubicBezTo>
                  <a:cubicBezTo>
                    <a:pt x="11390" y="4262"/>
                    <a:pt x="11365" y="4461"/>
                    <a:pt x="11266" y="4661"/>
                  </a:cubicBezTo>
                  <a:cubicBezTo>
                    <a:pt x="11017" y="5134"/>
                    <a:pt x="10344" y="5134"/>
                    <a:pt x="9820" y="5085"/>
                  </a:cubicBezTo>
                  <a:cubicBezTo>
                    <a:pt x="8375" y="4935"/>
                    <a:pt x="6879" y="4711"/>
                    <a:pt x="5459" y="5035"/>
                  </a:cubicBezTo>
                  <a:cubicBezTo>
                    <a:pt x="4063" y="5384"/>
                    <a:pt x="2692" y="6480"/>
                    <a:pt x="2568" y="7926"/>
                  </a:cubicBezTo>
                  <a:cubicBezTo>
                    <a:pt x="2468" y="9022"/>
                    <a:pt x="2393" y="10219"/>
                    <a:pt x="1197" y="9296"/>
                  </a:cubicBezTo>
                  <a:cubicBezTo>
                    <a:pt x="250" y="8599"/>
                    <a:pt x="1" y="7851"/>
                    <a:pt x="923" y="6854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4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/>
          <p:nvPr>
            <p:ph type="title"/>
          </p:nvPr>
        </p:nvSpPr>
        <p:spPr>
          <a:xfrm>
            <a:off x="71490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rgbClr val="FFC8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66" name="Google Shape;466;p21"/>
          <p:cNvGrpSpPr/>
          <p:nvPr/>
        </p:nvGrpSpPr>
        <p:grpSpPr>
          <a:xfrm>
            <a:off x="8195838" y="-252650"/>
            <a:ext cx="1689319" cy="1840429"/>
            <a:chOff x="8195838" y="-252650"/>
            <a:chExt cx="1689319" cy="1840429"/>
          </a:xfrm>
        </p:grpSpPr>
        <p:sp>
          <p:nvSpPr>
            <p:cNvPr id="467" name="Google Shape;467;p21"/>
            <p:cNvSpPr/>
            <p:nvPr/>
          </p:nvSpPr>
          <p:spPr>
            <a:xfrm>
              <a:off x="8195838" y="-252650"/>
              <a:ext cx="1689319" cy="1840429"/>
            </a:xfrm>
            <a:custGeom>
              <a:rect b="b" l="l" r="r" t="t"/>
              <a:pathLst>
                <a:path extrusionOk="0" fill="none" h="39778" w="36512">
                  <a:moveTo>
                    <a:pt x="19938" y="37036"/>
                  </a:moveTo>
                  <a:cubicBezTo>
                    <a:pt x="18667" y="38332"/>
                    <a:pt x="17122" y="39678"/>
                    <a:pt x="15303" y="39727"/>
                  </a:cubicBezTo>
                  <a:cubicBezTo>
                    <a:pt x="13708" y="39777"/>
                    <a:pt x="12237" y="38780"/>
                    <a:pt x="11166" y="37609"/>
                  </a:cubicBezTo>
                  <a:cubicBezTo>
                    <a:pt x="10069" y="36462"/>
                    <a:pt x="9247" y="35067"/>
                    <a:pt x="8150" y="33871"/>
                  </a:cubicBezTo>
                  <a:cubicBezTo>
                    <a:pt x="6655" y="32275"/>
                    <a:pt x="4736" y="31129"/>
                    <a:pt x="3091" y="29684"/>
                  </a:cubicBezTo>
                  <a:cubicBezTo>
                    <a:pt x="1471" y="28213"/>
                    <a:pt x="0" y="26269"/>
                    <a:pt x="0" y="24076"/>
                  </a:cubicBezTo>
                  <a:cubicBezTo>
                    <a:pt x="0" y="19739"/>
                    <a:pt x="5184" y="17372"/>
                    <a:pt x="7053" y="13484"/>
                  </a:cubicBezTo>
                  <a:cubicBezTo>
                    <a:pt x="8374" y="10692"/>
                    <a:pt x="7876" y="7452"/>
                    <a:pt x="8100" y="4387"/>
                  </a:cubicBezTo>
                  <a:cubicBezTo>
                    <a:pt x="8225" y="2941"/>
                    <a:pt x="8648" y="1297"/>
                    <a:pt x="9944" y="624"/>
                  </a:cubicBezTo>
                  <a:cubicBezTo>
                    <a:pt x="11116" y="1"/>
                    <a:pt x="12636" y="474"/>
                    <a:pt x="13683" y="1321"/>
                  </a:cubicBezTo>
                  <a:cubicBezTo>
                    <a:pt x="14730" y="2169"/>
                    <a:pt x="15402" y="3365"/>
                    <a:pt x="16225" y="4412"/>
                  </a:cubicBezTo>
                  <a:cubicBezTo>
                    <a:pt x="18294" y="7004"/>
                    <a:pt x="21135" y="8873"/>
                    <a:pt x="24325" y="9745"/>
                  </a:cubicBezTo>
                  <a:cubicBezTo>
                    <a:pt x="27266" y="10518"/>
                    <a:pt x="30555" y="10468"/>
                    <a:pt x="33023" y="12263"/>
                  </a:cubicBezTo>
                  <a:cubicBezTo>
                    <a:pt x="35590" y="14132"/>
                    <a:pt x="36512" y="17920"/>
                    <a:pt x="35116" y="20761"/>
                  </a:cubicBezTo>
                  <a:cubicBezTo>
                    <a:pt x="33471" y="24101"/>
                    <a:pt x="29783" y="24674"/>
                    <a:pt x="27565" y="27166"/>
                  </a:cubicBezTo>
                  <a:cubicBezTo>
                    <a:pt x="24773" y="30207"/>
                    <a:pt x="22854" y="33995"/>
                    <a:pt x="19938" y="37036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8343429" y="21807"/>
              <a:ext cx="1361884" cy="1406810"/>
            </a:xfrm>
            <a:custGeom>
              <a:rect b="b" l="l" r="r" t="t"/>
              <a:pathLst>
                <a:path extrusionOk="0" fill="none" h="30406" w="29435">
                  <a:moveTo>
                    <a:pt x="13259" y="30057"/>
                  </a:moveTo>
                  <a:cubicBezTo>
                    <a:pt x="11839" y="30406"/>
                    <a:pt x="10368" y="29733"/>
                    <a:pt x="9272" y="28761"/>
                  </a:cubicBezTo>
                  <a:cubicBezTo>
                    <a:pt x="8175" y="27789"/>
                    <a:pt x="7353" y="26568"/>
                    <a:pt x="6331" y="25546"/>
                  </a:cubicBezTo>
                  <a:cubicBezTo>
                    <a:pt x="4910" y="24150"/>
                    <a:pt x="3116" y="23128"/>
                    <a:pt x="1845" y="21583"/>
                  </a:cubicBezTo>
                  <a:cubicBezTo>
                    <a:pt x="599" y="20038"/>
                    <a:pt x="0" y="17621"/>
                    <a:pt x="1321" y="16125"/>
                  </a:cubicBezTo>
                  <a:cubicBezTo>
                    <a:pt x="2144" y="15153"/>
                    <a:pt x="3490" y="14854"/>
                    <a:pt x="4561" y="14156"/>
                  </a:cubicBezTo>
                  <a:cubicBezTo>
                    <a:pt x="7153" y="12462"/>
                    <a:pt x="7627" y="8848"/>
                    <a:pt x="7328" y="5732"/>
                  </a:cubicBezTo>
                  <a:cubicBezTo>
                    <a:pt x="7203" y="4561"/>
                    <a:pt x="7029" y="3315"/>
                    <a:pt x="7377" y="2168"/>
                  </a:cubicBezTo>
                  <a:cubicBezTo>
                    <a:pt x="7726" y="1022"/>
                    <a:pt x="8798" y="0"/>
                    <a:pt x="9994" y="175"/>
                  </a:cubicBezTo>
                  <a:cubicBezTo>
                    <a:pt x="10842" y="299"/>
                    <a:pt x="11490" y="997"/>
                    <a:pt x="12088" y="1620"/>
                  </a:cubicBezTo>
                  <a:cubicBezTo>
                    <a:pt x="14480" y="3988"/>
                    <a:pt x="17471" y="5683"/>
                    <a:pt x="20761" y="6480"/>
                  </a:cubicBezTo>
                  <a:cubicBezTo>
                    <a:pt x="22830" y="6979"/>
                    <a:pt x="25122" y="7178"/>
                    <a:pt x="26792" y="8474"/>
                  </a:cubicBezTo>
                  <a:cubicBezTo>
                    <a:pt x="29384" y="10493"/>
                    <a:pt x="29434" y="14979"/>
                    <a:pt x="26867" y="17022"/>
                  </a:cubicBezTo>
                  <a:cubicBezTo>
                    <a:pt x="24898" y="18593"/>
                    <a:pt x="21982" y="18692"/>
                    <a:pt x="20113" y="20412"/>
                  </a:cubicBezTo>
                  <a:cubicBezTo>
                    <a:pt x="17621" y="22730"/>
                    <a:pt x="16823" y="29135"/>
                    <a:pt x="13259" y="3005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8516374" y="244352"/>
              <a:ext cx="955979" cy="1011315"/>
            </a:xfrm>
            <a:custGeom>
              <a:rect b="b" l="l" r="r" t="t"/>
              <a:pathLst>
                <a:path extrusionOk="0" fill="none" h="21858" w="20662">
                  <a:moveTo>
                    <a:pt x="649" y="13558"/>
                  </a:moveTo>
                  <a:cubicBezTo>
                    <a:pt x="1072" y="11689"/>
                    <a:pt x="3116" y="10692"/>
                    <a:pt x="4213" y="9122"/>
                  </a:cubicBezTo>
                  <a:cubicBezTo>
                    <a:pt x="5459" y="7303"/>
                    <a:pt x="5384" y="4885"/>
                    <a:pt x="5284" y="2692"/>
                  </a:cubicBezTo>
                  <a:cubicBezTo>
                    <a:pt x="5259" y="1944"/>
                    <a:pt x="5284" y="1147"/>
                    <a:pt x="5783" y="623"/>
                  </a:cubicBezTo>
                  <a:cubicBezTo>
                    <a:pt x="6256" y="75"/>
                    <a:pt x="7228" y="0"/>
                    <a:pt x="7951" y="299"/>
                  </a:cubicBezTo>
                  <a:cubicBezTo>
                    <a:pt x="8674" y="598"/>
                    <a:pt x="9247" y="1172"/>
                    <a:pt x="9820" y="1695"/>
                  </a:cubicBezTo>
                  <a:cubicBezTo>
                    <a:pt x="11465" y="3190"/>
                    <a:pt x="13409" y="4437"/>
                    <a:pt x="15602" y="4885"/>
                  </a:cubicBezTo>
                  <a:cubicBezTo>
                    <a:pt x="17247" y="5209"/>
                    <a:pt x="19291" y="5309"/>
                    <a:pt x="20039" y="6804"/>
                  </a:cubicBezTo>
                  <a:cubicBezTo>
                    <a:pt x="20662" y="8050"/>
                    <a:pt x="19864" y="9620"/>
                    <a:pt x="18743" y="10493"/>
                  </a:cubicBezTo>
                  <a:cubicBezTo>
                    <a:pt x="17621" y="11340"/>
                    <a:pt x="16225" y="11739"/>
                    <a:pt x="14979" y="12412"/>
                  </a:cubicBezTo>
                  <a:cubicBezTo>
                    <a:pt x="13135" y="13459"/>
                    <a:pt x="11665" y="15103"/>
                    <a:pt x="10867" y="17072"/>
                  </a:cubicBezTo>
                  <a:cubicBezTo>
                    <a:pt x="10219" y="18593"/>
                    <a:pt x="10443" y="20885"/>
                    <a:pt x="8524" y="21259"/>
                  </a:cubicBezTo>
                  <a:cubicBezTo>
                    <a:pt x="5484" y="21857"/>
                    <a:pt x="1" y="16474"/>
                    <a:pt x="649" y="13558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8753908" y="502615"/>
              <a:ext cx="430149" cy="537397"/>
            </a:xfrm>
            <a:custGeom>
              <a:rect b="b" l="l" r="r" t="t"/>
              <a:pathLst>
                <a:path extrusionOk="0" fill="none" h="11615" w="9297">
                  <a:moveTo>
                    <a:pt x="1571" y="6780"/>
                  </a:moveTo>
                  <a:cubicBezTo>
                    <a:pt x="1945" y="6207"/>
                    <a:pt x="2418" y="5683"/>
                    <a:pt x="2618" y="5035"/>
                  </a:cubicBezTo>
                  <a:cubicBezTo>
                    <a:pt x="2842" y="4387"/>
                    <a:pt x="2767" y="3590"/>
                    <a:pt x="2742" y="2867"/>
                  </a:cubicBezTo>
                  <a:cubicBezTo>
                    <a:pt x="2717" y="2144"/>
                    <a:pt x="2767" y="1372"/>
                    <a:pt x="3216" y="798"/>
                  </a:cubicBezTo>
                  <a:cubicBezTo>
                    <a:pt x="3640" y="225"/>
                    <a:pt x="4587" y="1"/>
                    <a:pt x="5110" y="524"/>
                  </a:cubicBezTo>
                  <a:cubicBezTo>
                    <a:pt x="5334" y="749"/>
                    <a:pt x="5434" y="1098"/>
                    <a:pt x="5683" y="1322"/>
                  </a:cubicBezTo>
                  <a:cubicBezTo>
                    <a:pt x="6431" y="2045"/>
                    <a:pt x="7876" y="1247"/>
                    <a:pt x="8649" y="1945"/>
                  </a:cubicBezTo>
                  <a:cubicBezTo>
                    <a:pt x="8823" y="2144"/>
                    <a:pt x="8948" y="2369"/>
                    <a:pt x="8998" y="2618"/>
                  </a:cubicBezTo>
                  <a:cubicBezTo>
                    <a:pt x="9297" y="3989"/>
                    <a:pt x="8151" y="5260"/>
                    <a:pt x="6929" y="6032"/>
                  </a:cubicBezTo>
                  <a:cubicBezTo>
                    <a:pt x="5733" y="6805"/>
                    <a:pt x="4337" y="7428"/>
                    <a:pt x="3689" y="8699"/>
                  </a:cubicBezTo>
                  <a:cubicBezTo>
                    <a:pt x="2194" y="11615"/>
                    <a:pt x="1" y="8998"/>
                    <a:pt x="1571" y="678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21"/>
          <p:cNvSpPr/>
          <p:nvPr/>
        </p:nvSpPr>
        <p:spPr>
          <a:xfrm flipH="1" rot="1197966">
            <a:off x="-641173" y="590578"/>
            <a:ext cx="1235465" cy="856858"/>
          </a:xfrm>
          <a:custGeom>
            <a:rect b="b" l="l" r="r" t="t"/>
            <a:pathLst>
              <a:path extrusionOk="0" fill="none" h="22057" w="31803">
                <a:moveTo>
                  <a:pt x="22307" y="1122"/>
                </a:moveTo>
                <a:cubicBezTo>
                  <a:pt x="23054" y="947"/>
                  <a:pt x="23802" y="723"/>
                  <a:pt x="24525" y="424"/>
                </a:cubicBezTo>
                <a:cubicBezTo>
                  <a:pt x="24774" y="299"/>
                  <a:pt x="25073" y="299"/>
                  <a:pt x="25322" y="449"/>
                </a:cubicBezTo>
                <a:cubicBezTo>
                  <a:pt x="25497" y="598"/>
                  <a:pt x="25522" y="848"/>
                  <a:pt x="25572" y="1072"/>
                </a:cubicBezTo>
                <a:cubicBezTo>
                  <a:pt x="25846" y="1919"/>
                  <a:pt x="26793" y="2318"/>
                  <a:pt x="27416" y="2941"/>
                </a:cubicBezTo>
                <a:cubicBezTo>
                  <a:pt x="28463" y="3988"/>
                  <a:pt x="28562" y="5608"/>
                  <a:pt x="28712" y="7053"/>
                </a:cubicBezTo>
                <a:cubicBezTo>
                  <a:pt x="29160" y="11340"/>
                  <a:pt x="30531" y="15477"/>
                  <a:pt x="31578" y="19639"/>
                </a:cubicBezTo>
                <a:cubicBezTo>
                  <a:pt x="31752" y="20113"/>
                  <a:pt x="31802" y="20636"/>
                  <a:pt x="31727" y="21135"/>
                </a:cubicBezTo>
                <a:cubicBezTo>
                  <a:pt x="31628" y="21633"/>
                  <a:pt x="31204" y="22032"/>
                  <a:pt x="30706" y="22057"/>
                </a:cubicBezTo>
                <a:cubicBezTo>
                  <a:pt x="30257" y="22057"/>
                  <a:pt x="29908" y="21708"/>
                  <a:pt x="29609" y="21384"/>
                </a:cubicBezTo>
                <a:cubicBezTo>
                  <a:pt x="27441" y="19141"/>
                  <a:pt x="24849" y="17197"/>
                  <a:pt x="21883" y="16250"/>
                </a:cubicBezTo>
                <a:cubicBezTo>
                  <a:pt x="15553" y="14231"/>
                  <a:pt x="8749" y="16973"/>
                  <a:pt x="2119" y="16748"/>
                </a:cubicBezTo>
                <a:cubicBezTo>
                  <a:pt x="1621" y="16798"/>
                  <a:pt x="1122" y="16673"/>
                  <a:pt x="699" y="16399"/>
                </a:cubicBezTo>
                <a:cubicBezTo>
                  <a:pt x="250" y="16050"/>
                  <a:pt x="1" y="15477"/>
                  <a:pt x="51" y="14904"/>
                </a:cubicBezTo>
                <a:cubicBezTo>
                  <a:pt x="76" y="13010"/>
                  <a:pt x="2044" y="11789"/>
                  <a:pt x="3839" y="11215"/>
                </a:cubicBezTo>
                <a:cubicBezTo>
                  <a:pt x="8101" y="9919"/>
                  <a:pt x="12961" y="10318"/>
                  <a:pt x="16649" y="7851"/>
                </a:cubicBezTo>
                <a:cubicBezTo>
                  <a:pt x="17173" y="7527"/>
                  <a:pt x="17596" y="7103"/>
                  <a:pt x="17945" y="6605"/>
                </a:cubicBezTo>
                <a:cubicBezTo>
                  <a:pt x="18369" y="5957"/>
                  <a:pt x="18469" y="5134"/>
                  <a:pt x="18568" y="4362"/>
                </a:cubicBezTo>
                <a:cubicBezTo>
                  <a:pt x="18643" y="3714"/>
                  <a:pt x="18743" y="3091"/>
                  <a:pt x="18817" y="2443"/>
                </a:cubicBezTo>
                <a:cubicBezTo>
                  <a:pt x="19166" y="0"/>
                  <a:pt x="20712" y="1346"/>
                  <a:pt x="22307" y="1122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1"/>
          <p:cNvSpPr/>
          <p:nvPr/>
        </p:nvSpPr>
        <p:spPr>
          <a:xfrm flipH="1" rot="1197966">
            <a:off x="-533799" y="586684"/>
            <a:ext cx="358251" cy="601281"/>
          </a:xfrm>
          <a:custGeom>
            <a:rect b="b" l="l" r="r" t="t"/>
            <a:pathLst>
              <a:path extrusionOk="0" fill="none" h="15478" w="9222">
                <a:moveTo>
                  <a:pt x="6430" y="3889"/>
                </a:moveTo>
                <a:cubicBezTo>
                  <a:pt x="6206" y="2992"/>
                  <a:pt x="5708" y="1945"/>
                  <a:pt x="4786" y="1895"/>
                </a:cubicBezTo>
                <a:cubicBezTo>
                  <a:pt x="4237" y="1870"/>
                  <a:pt x="3689" y="2244"/>
                  <a:pt x="3141" y="2094"/>
                </a:cubicBezTo>
                <a:cubicBezTo>
                  <a:pt x="2617" y="1945"/>
                  <a:pt x="2368" y="1397"/>
                  <a:pt x="2119" y="948"/>
                </a:cubicBezTo>
                <a:cubicBezTo>
                  <a:pt x="1845" y="474"/>
                  <a:pt x="1371" y="1"/>
                  <a:pt x="873" y="175"/>
                </a:cubicBezTo>
                <a:cubicBezTo>
                  <a:pt x="374" y="325"/>
                  <a:pt x="250" y="973"/>
                  <a:pt x="250" y="1521"/>
                </a:cubicBezTo>
                <a:cubicBezTo>
                  <a:pt x="175" y="3091"/>
                  <a:pt x="100" y="4686"/>
                  <a:pt x="50" y="6281"/>
                </a:cubicBezTo>
                <a:cubicBezTo>
                  <a:pt x="0" y="6655"/>
                  <a:pt x="50" y="7054"/>
                  <a:pt x="175" y="7428"/>
                </a:cubicBezTo>
                <a:cubicBezTo>
                  <a:pt x="574" y="8225"/>
                  <a:pt x="1695" y="8300"/>
                  <a:pt x="2518" y="8674"/>
                </a:cubicBezTo>
                <a:cubicBezTo>
                  <a:pt x="3789" y="9272"/>
                  <a:pt x="4412" y="10693"/>
                  <a:pt x="5134" y="11914"/>
                </a:cubicBezTo>
                <a:cubicBezTo>
                  <a:pt x="5683" y="12761"/>
                  <a:pt x="6655" y="14406"/>
                  <a:pt x="7627" y="14805"/>
                </a:cubicBezTo>
                <a:cubicBezTo>
                  <a:pt x="9222" y="15478"/>
                  <a:pt x="8250" y="13384"/>
                  <a:pt x="8001" y="12487"/>
                </a:cubicBezTo>
                <a:cubicBezTo>
                  <a:pt x="7303" y="9646"/>
                  <a:pt x="7153" y="6705"/>
                  <a:pt x="6430" y="3889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1"/>
          <p:cNvSpPr/>
          <p:nvPr/>
        </p:nvSpPr>
        <p:spPr>
          <a:xfrm flipH="1" rot="1197966">
            <a:off x="-173852" y="1087087"/>
            <a:ext cx="606136" cy="185924"/>
          </a:xfrm>
          <a:custGeom>
            <a:rect b="b" l="l" r="r" t="t"/>
            <a:pathLst>
              <a:path extrusionOk="0" fill="none" h="4786" w="15603">
                <a:moveTo>
                  <a:pt x="1247" y="1895"/>
                </a:moveTo>
                <a:cubicBezTo>
                  <a:pt x="823" y="2094"/>
                  <a:pt x="374" y="2368"/>
                  <a:pt x="225" y="2842"/>
                </a:cubicBezTo>
                <a:cubicBezTo>
                  <a:pt x="1" y="3564"/>
                  <a:pt x="723" y="4237"/>
                  <a:pt x="1446" y="4437"/>
                </a:cubicBezTo>
                <a:cubicBezTo>
                  <a:pt x="2593" y="4786"/>
                  <a:pt x="3789" y="4487"/>
                  <a:pt x="4885" y="3988"/>
                </a:cubicBezTo>
                <a:cubicBezTo>
                  <a:pt x="5957" y="3515"/>
                  <a:pt x="6954" y="2867"/>
                  <a:pt x="8051" y="2443"/>
                </a:cubicBezTo>
                <a:cubicBezTo>
                  <a:pt x="9322" y="1944"/>
                  <a:pt x="10692" y="1770"/>
                  <a:pt x="12063" y="1920"/>
                </a:cubicBezTo>
                <a:cubicBezTo>
                  <a:pt x="12686" y="1994"/>
                  <a:pt x="13309" y="2144"/>
                  <a:pt x="13907" y="1920"/>
                </a:cubicBezTo>
                <a:cubicBezTo>
                  <a:pt x="15602" y="1296"/>
                  <a:pt x="14157" y="175"/>
                  <a:pt x="13060" y="75"/>
                </a:cubicBezTo>
                <a:cubicBezTo>
                  <a:pt x="11839" y="0"/>
                  <a:pt x="10443" y="449"/>
                  <a:pt x="9197" y="549"/>
                </a:cubicBezTo>
                <a:cubicBezTo>
                  <a:pt x="6530" y="773"/>
                  <a:pt x="3764" y="798"/>
                  <a:pt x="1247" y="1895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1"/>
          <p:cNvSpPr/>
          <p:nvPr/>
        </p:nvSpPr>
        <p:spPr>
          <a:xfrm flipH="1" rot="-5239326">
            <a:off x="-999325" y="1700242"/>
            <a:ext cx="1855081" cy="959492"/>
          </a:xfrm>
          <a:custGeom>
            <a:rect b="b" l="l" r="r" t="t"/>
            <a:pathLst>
              <a:path extrusionOk="0" fill="none" h="24699" w="47753">
                <a:moveTo>
                  <a:pt x="3789" y="12237"/>
                </a:moveTo>
                <a:cubicBezTo>
                  <a:pt x="4661" y="13284"/>
                  <a:pt x="5857" y="14007"/>
                  <a:pt x="7178" y="14306"/>
                </a:cubicBezTo>
                <a:cubicBezTo>
                  <a:pt x="8375" y="14555"/>
                  <a:pt x="9596" y="14455"/>
                  <a:pt x="10817" y="14530"/>
                </a:cubicBezTo>
                <a:cubicBezTo>
                  <a:pt x="12013" y="14630"/>
                  <a:pt x="13309" y="14929"/>
                  <a:pt x="14132" y="15801"/>
                </a:cubicBezTo>
                <a:cubicBezTo>
                  <a:pt x="15129" y="16898"/>
                  <a:pt x="15228" y="18518"/>
                  <a:pt x="15353" y="19988"/>
                </a:cubicBezTo>
                <a:cubicBezTo>
                  <a:pt x="15453" y="21484"/>
                  <a:pt x="15727" y="23104"/>
                  <a:pt x="16898" y="24001"/>
                </a:cubicBezTo>
                <a:cubicBezTo>
                  <a:pt x="17870" y="24699"/>
                  <a:pt x="19216" y="24699"/>
                  <a:pt x="20362" y="24350"/>
                </a:cubicBezTo>
                <a:cubicBezTo>
                  <a:pt x="21509" y="23976"/>
                  <a:pt x="22531" y="23328"/>
                  <a:pt x="23627" y="22805"/>
                </a:cubicBezTo>
                <a:cubicBezTo>
                  <a:pt x="26768" y="21334"/>
                  <a:pt x="30331" y="21060"/>
                  <a:pt x="33821" y="21234"/>
                </a:cubicBezTo>
                <a:cubicBezTo>
                  <a:pt x="37285" y="21384"/>
                  <a:pt x="40724" y="21957"/>
                  <a:pt x="44188" y="22057"/>
                </a:cubicBezTo>
                <a:cubicBezTo>
                  <a:pt x="45086" y="22082"/>
                  <a:pt x="46033" y="22057"/>
                  <a:pt x="46706" y="21484"/>
                </a:cubicBezTo>
                <a:cubicBezTo>
                  <a:pt x="47752" y="20611"/>
                  <a:pt x="47628" y="18991"/>
                  <a:pt x="47179" y="17745"/>
                </a:cubicBezTo>
                <a:cubicBezTo>
                  <a:pt x="45759" y="13583"/>
                  <a:pt x="41597" y="10268"/>
                  <a:pt x="37235" y="10667"/>
                </a:cubicBezTo>
                <a:cubicBezTo>
                  <a:pt x="35765" y="10792"/>
                  <a:pt x="34369" y="11315"/>
                  <a:pt x="32948" y="11714"/>
                </a:cubicBezTo>
                <a:cubicBezTo>
                  <a:pt x="29983" y="12536"/>
                  <a:pt x="26892" y="12835"/>
                  <a:pt x="23802" y="12636"/>
                </a:cubicBezTo>
                <a:cubicBezTo>
                  <a:pt x="21883" y="12511"/>
                  <a:pt x="19939" y="12138"/>
                  <a:pt x="18319" y="11116"/>
                </a:cubicBezTo>
                <a:cubicBezTo>
                  <a:pt x="15951" y="9571"/>
                  <a:pt x="14680" y="6829"/>
                  <a:pt x="13633" y="4212"/>
                </a:cubicBezTo>
                <a:cubicBezTo>
                  <a:pt x="13434" y="3614"/>
                  <a:pt x="13135" y="3041"/>
                  <a:pt x="12761" y="2542"/>
                </a:cubicBezTo>
                <a:cubicBezTo>
                  <a:pt x="12337" y="2019"/>
                  <a:pt x="11689" y="1770"/>
                  <a:pt x="11041" y="1870"/>
                </a:cubicBezTo>
                <a:cubicBezTo>
                  <a:pt x="10393" y="2019"/>
                  <a:pt x="9945" y="2617"/>
                  <a:pt x="9347" y="2916"/>
                </a:cubicBezTo>
                <a:cubicBezTo>
                  <a:pt x="8424" y="3340"/>
                  <a:pt x="7303" y="2941"/>
                  <a:pt x="6456" y="2343"/>
                </a:cubicBezTo>
                <a:cubicBezTo>
                  <a:pt x="5633" y="1745"/>
                  <a:pt x="4910" y="947"/>
                  <a:pt x="4013" y="499"/>
                </a:cubicBezTo>
                <a:cubicBezTo>
                  <a:pt x="3116" y="25"/>
                  <a:pt x="1820" y="0"/>
                  <a:pt x="1172" y="798"/>
                </a:cubicBezTo>
                <a:cubicBezTo>
                  <a:pt x="823" y="1222"/>
                  <a:pt x="125" y="2792"/>
                  <a:pt x="75" y="3315"/>
                </a:cubicBezTo>
                <a:cubicBezTo>
                  <a:pt x="1" y="4063"/>
                  <a:pt x="973" y="5384"/>
                  <a:pt x="1247" y="6206"/>
                </a:cubicBezTo>
                <a:cubicBezTo>
                  <a:pt x="1969" y="8250"/>
                  <a:pt x="2343" y="10518"/>
                  <a:pt x="3789" y="12237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1"/>
          <p:cNvSpPr/>
          <p:nvPr/>
        </p:nvSpPr>
        <p:spPr>
          <a:xfrm flipH="1" rot="-5239326">
            <a:off x="-536714" y="1330130"/>
            <a:ext cx="614838" cy="497674"/>
          </a:xfrm>
          <a:custGeom>
            <a:rect b="b" l="l" r="r" t="t"/>
            <a:pathLst>
              <a:path extrusionOk="0" fill="none" h="12811" w="15827">
                <a:moveTo>
                  <a:pt x="2891" y="7951"/>
                </a:moveTo>
                <a:cubicBezTo>
                  <a:pt x="3290" y="9023"/>
                  <a:pt x="3764" y="10144"/>
                  <a:pt x="4686" y="10817"/>
                </a:cubicBezTo>
                <a:cubicBezTo>
                  <a:pt x="6680" y="12288"/>
                  <a:pt x="9621" y="11041"/>
                  <a:pt x="11963" y="11889"/>
                </a:cubicBezTo>
                <a:cubicBezTo>
                  <a:pt x="12811" y="12213"/>
                  <a:pt x="13558" y="12786"/>
                  <a:pt x="14456" y="12811"/>
                </a:cubicBezTo>
                <a:cubicBezTo>
                  <a:pt x="14755" y="12811"/>
                  <a:pt x="15029" y="12736"/>
                  <a:pt x="15253" y="12562"/>
                </a:cubicBezTo>
                <a:cubicBezTo>
                  <a:pt x="15428" y="12412"/>
                  <a:pt x="15552" y="12188"/>
                  <a:pt x="15602" y="11964"/>
                </a:cubicBezTo>
                <a:cubicBezTo>
                  <a:pt x="15826" y="11041"/>
                  <a:pt x="15278" y="10119"/>
                  <a:pt x="14780" y="9322"/>
                </a:cubicBezTo>
                <a:cubicBezTo>
                  <a:pt x="13558" y="7378"/>
                  <a:pt x="12337" y="5434"/>
                  <a:pt x="11116" y="3515"/>
                </a:cubicBezTo>
                <a:cubicBezTo>
                  <a:pt x="11041" y="3365"/>
                  <a:pt x="10941" y="3266"/>
                  <a:pt x="10842" y="3166"/>
                </a:cubicBezTo>
                <a:cubicBezTo>
                  <a:pt x="10443" y="2867"/>
                  <a:pt x="9920" y="2817"/>
                  <a:pt x="9496" y="3066"/>
                </a:cubicBezTo>
                <a:cubicBezTo>
                  <a:pt x="9072" y="3241"/>
                  <a:pt x="8698" y="3565"/>
                  <a:pt x="8275" y="3814"/>
                </a:cubicBezTo>
                <a:cubicBezTo>
                  <a:pt x="7328" y="4312"/>
                  <a:pt x="6181" y="4312"/>
                  <a:pt x="5234" y="3814"/>
                </a:cubicBezTo>
                <a:cubicBezTo>
                  <a:pt x="4711" y="3440"/>
                  <a:pt x="4187" y="3066"/>
                  <a:pt x="3714" y="2642"/>
                </a:cubicBezTo>
                <a:cubicBezTo>
                  <a:pt x="0" y="1"/>
                  <a:pt x="2468" y="6755"/>
                  <a:pt x="2891" y="7951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1"/>
          <p:cNvSpPr/>
          <p:nvPr/>
        </p:nvSpPr>
        <p:spPr>
          <a:xfrm flipH="1" rot="-5239326">
            <a:off x="-392432" y="1461830"/>
            <a:ext cx="390222" cy="214010"/>
          </a:xfrm>
          <a:custGeom>
            <a:rect b="b" l="l" r="r" t="t"/>
            <a:pathLst>
              <a:path extrusionOk="0" fill="none" h="5509" w="10045">
                <a:moveTo>
                  <a:pt x="3714" y="4063"/>
                </a:moveTo>
                <a:cubicBezTo>
                  <a:pt x="5134" y="4337"/>
                  <a:pt x="6779" y="3739"/>
                  <a:pt x="7926" y="4587"/>
                </a:cubicBezTo>
                <a:cubicBezTo>
                  <a:pt x="8399" y="4936"/>
                  <a:pt x="8823" y="5509"/>
                  <a:pt x="9396" y="5484"/>
                </a:cubicBezTo>
                <a:cubicBezTo>
                  <a:pt x="9471" y="5459"/>
                  <a:pt x="9546" y="5459"/>
                  <a:pt x="9596" y="5409"/>
                </a:cubicBezTo>
                <a:cubicBezTo>
                  <a:pt x="9645" y="5334"/>
                  <a:pt x="9695" y="5260"/>
                  <a:pt x="9720" y="5160"/>
                </a:cubicBezTo>
                <a:cubicBezTo>
                  <a:pt x="10044" y="3490"/>
                  <a:pt x="8698" y="1970"/>
                  <a:pt x="7004" y="2044"/>
                </a:cubicBezTo>
                <a:cubicBezTo>
                  <a:pt x="6630" y="2069"/>
                  <a:pt x="6281" y="2169"/>
                  <a:pt x="5907" y="2169"/>
                </a:cubicBezTo>
                <a:cubicBezTo>
                  <a:pt x="4736" y="2194"/>
                  <a:pt x="2293" y="1"/>
                  <a:pt x="1321" y="749"/>
                </a:cubicBezTo>
                <a:cubicBezTo>
                  <a:pt x="0" y="1795"/>
                  <a:pt x="2817" y="3889"/>
                  <a:pt x="3714" y="4063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1"/>
          <p:cNvSpPr/>
          <p:nvPr/>
        </p:nvSpPr>
        <p:spPr>
          <a:xfrm flipH="1" rot="-5239326">
            <a:off x="-82238" y="1932360"/>
            <a:ext cx="427982" cy="370876"/>
          </a:xfrm>
          <a:custGeom>
            <a:rect b="b" l="l" r="r" t="t"/>
            <a:pathLst>
              <a:path extrusionOk="0" fill="none" h="9547" w="11017">
                <a:moveTo>
                  <a:pt x="997" y="8275"/>
                </a:moveTo>
                <a:cubicBezTo>
                  <a:pt x="1396" y="9023"/>
                  <a:pt x="2368" y="9546"/>
                  <a:pt x="3141" y="9147"/>
                </a:cubicBezTo>
                <a:cubicBezTo>
                  <a:pt x="3838" y="8799"/>
                  <a:pt x="4013" y="7901"/>
                  <a:pt x="4387" y="7203"/>
                </a:cubicBezTo>
                <a:cubicBezTo>
                  <a:pt x="5010" y="6107"/>
                  <a:pt x="6231" y="5484"/>
                  <a:pt x="7502" y="5608"/>
                </a:cubicBezTo>
                <a:cubicBezTo>
                  <a:pt x="8025" y="5658"/>
                  <a:pt x="8574" y="5858"/>
                  <a:pt x="9122" y="5783"/>
                </a:cubicBezTo>
                <a:cubicBezTo>
                  <a:pt x="10592" y="5583"/>
                  <a:pt x="11016" y="3615"/>
                  <a:pt x="9745" y="2817"/>
                </a:cubicBezTo>
                <a:cubicBezTo>
                  <a:pt x="8449" y="2020"/>
                  <a:pt x="6655" y="3266"/>
                  <a:pt x="5259" y="2692"/>
                </a:cubicBezTo>
                <a:cubicBezTo>
                  <a:pt x="4785" y="2493"/>
                  <a:pt x="4437" y="2094"/>
                  <a:pt x="3988" y="1870"/>
                </a:cubicBezTo>
                <a:cubicBezTo>
                  <a:pt x="324" y="1"/>
                  <a:pt x="0" y="6406"/>
                  <a:pt x="997" y="8275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1"/>
          <p:cNvSpPr/>
          <p:nvPr/>
        </p:nvSpPr>
        <p:spPr>
          <a:xfrm flipH="1" rot="-5239326">
            <a:off x="-247561" y="2533765"/>
            <a:ext cx="656444" cy="316645"/>
          </a:xfrm>
          <a:custGeom>
            <a:rect b="b" l="l" r="r" t="t"/>
            <a:pathLst>
              <a:path extrusionOk="0" fill="none" h="8151" w="16898">
                <a:moveTo>
                  <a:pt x="12462" y="873"/>
                </a:moveTo>
                <a:cubicBezTo>
                  <a:pt x="14505" y="1621"/>
                  <a:pt x="16574" y="3141"/>
                  <a:pt x="16773" y="5334"/>
                </a:cubicBezTo>
                <a:cubicBezTo>
                  <a:pt x="16898" y="6630"/>
                  <a:pt x="16001" y="8150"/>
                  <a:pt x="14680" y="8150"/>
                </a:cubicBezTo>
                <a:cubicBezTo>
                  <a:pt x="13833" y="8150"/>
                  <a:pt x="13085" y="7552"/>
                  <a:pt x="12362" y="7079"/>
                </a:cubicBezTo>
                <a:cubicBezTo>
                  <a:pt x="10368" y="5758"/>
                  <a:pt x="7926" y="5284"/>
                  <a:pt x="5583" y="5708"/>
                </a:cubicBezTo>
                <a:cubicBezTo>
                  <a:pt x="4835" y="5857"/>
                  <a:pt x="4088" y="6082"/>
                  <a:pt x="3315" y="6107"/>
                </a:cubicBezTo>
                <a:cubicBezTo>
                  <a:pt x="2019" y="6107"/>
                  <a:pt x="0" y="4935"/>
                  <a:pt x="648" y="3340"/>
                </a:cubicBezTo>
                <a:cubicBezTo>
                  <a:pt x="1047" y="2318"/>
                  <a:pt x="2518" y="2393"/>
                  <a:pt x="3415" y="2269"/>
                </a:cubicBezTo>
                <a:cubicBezTo>
                  <a:pt x="5085" y="1994"/>
                  <a:pt x="6106" y="948"/>
                  <a:pt x="7652" y="474"/>
                </a:cubicBezTo>
                <a:cubicBezTo>
                  <a:pt x="9222" y="1"/>
                  <a:pt x="10966" y="325"/>
                  <a:pt x="12462" y="873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1"/>
          <p:cNvSpPr/>
          <p:nvPr/>
        </p:nvSpPr>
        <p:spPr>
          <a:xfrm flipH="1" rot="-5239326">
            <a:off x="60408" y="1961971"/>
            <a:ext cx="211097" cy="175280"/>
          </a:xfrm>
          <a:custGeom>
            <a:rect b="b" l="l" r="r" t="t"/>
            <a:pathLst>
              <a:path extrusionOk="0" fill="none" h="4512" w="5434">
                <a:moveTo>
                  <a:pt x="1022" y="4512"/>
                </a:moveTo>
                <a:cubicBezTo>
                  <a:pt x="1346" y="4512"/>
                  <a:pt x="1620" y="4312"/>
                  <a:pt x="1720" y="4038"/>
                </a:cubicBezTo>
                <a:cubicBezTo>
                  <a:pt x="1820" y="3739"/>
                  <a:pt x="1894" y="3465"/>
                  <a:pt x="1919" y="3166"/>
                </a:cubicBezTo>
                <a:cubicBezTo>
                  <a:pt x="2218" y="2044"/>
                  <a:pt x="3190" y="1247"/>
                  <a:pt x="4362" y="1222"/>
                </a:cubicBezTo>
                <a:cubicBezTo>
                  <a:pt x="4760" y="1222"/>
                  <a:pt x="5334" y="1222"/>
                  <a:pt x="5408" y="798"/>
                </a:cubicBezTo>
                <a:cubicBezTo>
                  <a:pt x="5433" y="524"/>
                  <a:pt x="5259" y="275"/>
                  <a:pt x="4985" y="225"/>
                </a:cubicBezTo>
                <a:cubicBezTo>
                  <a:pt x="4237" y="1"/>
                  <a:pt x="1570" y="574"/>
                  <a:pt x="947" y="1197"/>
                </a:cubicBezTo>
                <a:cubicBezTo>
                  <a:pt x="449" y="1720"/>
                  <a:pt x="0" y="4362"/>
                  <a:pt x="1022" y="4512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1"/>
          <p:cNvSpPr/>
          <p:nvPr/>
        </p:nvSpPr>
        <p:spPr>
          <a:xfrm flipH="1" rot="-5239105">
            <a:off x="-136581" y="2650203"/>
            <a:ext cx="443484" cy="138491"/>
          </a:xfrm>
          <a:custGeom>
            <a:rect b="b" l="l" r="r" t="t"/>
            <a:pathLst>
              <a:path extrusionOk="0" fill="none" h="3565" w="11416">
                <a:moveTo>
                  <a:pt x="275" y="1197"/>
                </a:moveTo>
                <a:cubicBezTo>
                  <a:pt x="76" y="1397"/>
                  <a:pt x="1" y="1721"/>
                  <a:pt x="150" y="1970"/>
                </a:cubicBezTo>
                <a:cubicBezTo>
                  <a:pt x="1496" y="2169"/>
                  <a:pt x="2817" y="1496"/>
                  <a:pt x="4188" y="1397"/>
                </a:cubicBezTo>
                <a:cubicBezTo>
                  <a:pt x="6057" y="1297"/>
                  <a:pt x="7777" y="2294"/>
                  <a:pt x="9471" y="3116"/>
                </a:cubicBezTo>
                <a:cubicBezTo>
                  <a:pt x="10045" y="3390"/>
                  <a:pt x="10842" y="3565"/>
                  <a:pt x="11191" y="3042"/>
                </a:cubicBezTo>
                <a:cubicBezTo>
                  <a:pt x="11415" y="2693"/>
                  <a:pt x="11241" y="2194"/>
                  <a:pt x="10967" y="1845"/>
                </a:cubicBezTo>
                <a:cubicBezTo>
                  <a:pt x="10518" y="1372"/>
                  <a:pt x="9945" y="1023"/>
                  <a:pt x="9297" y="848"/>
                </a:cubicBezTo>
                <a:cubicBezTo>
                  <a:pt x="7627" y="275"/>
                  <a:pt x="5858" y="1"/>
                  <a:pt x="4113" y="101"/>
                </a:cubicBezTo>
                <a:cubicBezTo>
                  <a:pt x="3041" y="175"/>
                  <a:pt x="1048" y="499"/>
                  <a:pt x="275" y="1197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21"/>
          <p:cNvGrpSpPr/>
          <p:nvPr/>
        </p:nvGrpSpPr>
        <p:grpSpPr>
          <a:xfrm rot="2883374">
            <a:off x="125168" y="1766425"/>
            <a:ext cx="81793" cy="80876"/>
            <a:chOff x="3516208" y="7439316"/>
            <a:chExt cx="81793" cy="80876"/>
          </a:xfrm>
        </p:grpSpPr>
        <p:sp>
          <p:nvSpPr>
            <p:cNvPr id="482" name="Google Shape;482;p21"/>
            <p:cNvSpPr/>
            <p:nvPr/>
          </p:nvSpPr>
          <p:spPr>
            <a:xfrm flipH="1" rot="4152291">
              <a:off x="3557086" y="7436178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 flipH="1" rot="4152291">
              <a:off x="3514278" y="7479735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21"/>
          <p:cNvGrpSpPr/>
          <p:nvPr/>
        </p:nvGrpSpPr>
        <p:grpSpPr>
          <a:xfrm rot="2883374">
            <a:off x="8438555" y="668000"/>
            <a:ext cx="81793" cy="80876"/>
            <a:chOff x="8388515" y="799510"/>
            <a:chExt cx="81793" cy="80876"/>
          </a:xfrm>
        </p:grpSpPr>
        <p:sp>
          <p:nvSpPr>
            <p:cNvPr id="485" name="Google Shape;485;p21"/>
            <p:cNvSpPr/>
            <p:nvPr/>
          </p:nvSpPr>
          <p:spPr>
            <a:xfrm flipH="1" rot="4152291">
              <a:off x="8429392" y="796372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 flipH="1" rot="4152291">
              <a:off x="8386585" y="83992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4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2"/>
          <p:cNvSpPr txBox="1"/>
          <p:nvPr>
            <p:ph type="title"/>
          </p:nvPr>
        </p:nvSpPr>
        <p:spPr>
          <a:xfrm>
            <a:off x="71490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rgbClr val="FFC8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89" name="Google Shape;489;p22"/>
          <p:cNvGrpSpPr/>
          <p:nvPr/>
        </p:nvGrpSpPr>
        <p:grpSpPr>
          <a:xfrm rot="286457">
            <a:off x="-242008" y="3744722"/>
            <a:ext cx="2012825" cy="1911802"/>
            <a:chOff x="-1305609" y="3143395"/>
            <a:chExt cx="1125865" cy="1069358"/>
          </a:xfrm>
        </p:grpSpPr>
        <p:sp>
          <p:nvSpPr>
            <p:cNvPr id="490" name="Google Shape;490;p22"/>
            <p:cNvSpPr/>
            <p:nvPr/>
          </p:nvSpPr>
          <p:spPr>
            <a:xfrm rot="9337886">
              <a:off x="-1185684" y="3291766"/>
              <a:ext cx="886015" cy="772616"/>
            </a:xfrm>
            <a:custGeom>
              <a:rect b="b" l="l" r="r" t="t"/>
              <a:pathLst>
                <a:path extrusionOk="0" fill="none" h="30905" w="35441">
                  <a:moveTo>
                    <a:pt x="7851" y="13334"/>
                  </a:moveTo>
                  <a:cubicBezTo>
                    <a:pt x="9347" y="16100"/>
                    <a:pt x="10369" y="19141"/>
                    <a:pt x="12063" y="21807"/>
                  </a:cubicBezTo>
                  <a:cubicBezTo>
                    <a:pt x="12412" y="22331"/>
                    <a:pt x="12811" y="22879"/>
                    <a:pt x="13384" y="23128"/>
                  </a:cubicBezTo>
                  <a:cubicBezTo>
                    <a:pt x="15278" y="23926"/>
                    <a:pt x="16749" y="21259"/>
                    <a:pt x="18693" y="20536"/>
                  </a:cubicBezTo>
                  <a:cubicBezTo>
                    <a:pt x="20338" y="19913"/>
                    <a:pt x="22182" y="20885"/>
                    <a:pt x="23353" y="22181"/>
                  </a:cubicBezTo>
                  <a:cubicBezTo>
                    <a:pt x="24550" y="23502"/>
                    <a:pt x="25223" y="25147"/>
                    <a:pt x="26294" y="26543"/>
                  </a:cubicBezTo>
                  <a:cubicBezTo>
                    <a:pt x="27491" y="28163"/>
                    <a:pt x="29111" y="29434"/>
                    <a:pt x="30980" y="30206"/>
                  </a:cubicBezTo>
                  <a:cubicBezTo>
                    <a:pt x="32276" y="30755"/>
                    <a:pt x="34020" y="30904"/>
                    <a:pt x="34818" y="29758"/>
                  </a:cubicBezTo>
                  <a:cubicBezTo>
                    <a:pt x="35441" y="28885"/>
                    <a:pt x="35167" y="27714"/>
                    <a:pt x="34818" y="26717"/>
                  </a:cubicBezTo>
                  <a:cubicBezTo>
                    <a:pt x="33098" y="21907"/>
                    <a:pt x="29958" y="17720"/>
                    <a:pt x="25796" y="14729"/>
                  </a:cubicBezTo>
                  <a:cubicBezTo>
                    <a:pt x="23503" y="13084"/>
                    <a:pt x="20911" y="11838"/>
                    <a:pt x="18768" y="9994"/>
                  </a:cubicBezTo>
                  <a:cubicBezTo>
                    <a:pt x="17023" y="8499"/>
                    <a:pt x="15627" y="6654"/>
                    <a:pt x="14107" y="4960"/>
                  </a:cubicBezTo>
                  <a:cubicBezTo>
                    <a:pt x="12562" y="3265"/>
                    <a:pt x="10817" y="1645"/>
                    <a:pt x="8674" y="822"/>
                  </a:cubicBezTo>
                  <a:cubicBezTo>
                    <a:pt x="6531" y="0"/>
                    <a:pt x="3939" y="75"/>
                    <a:pt x="2144" y="1545"/>
                  </a:cubicBezTo>
                  <a:cubicBezTo>
                    <a:pt x="101" y="3240"/>
                    <a:pt x="1" y="6081"/>
                    <a:pt x="1970" y="7552"/>
                  </a:cubicBezTo>
                  <a:cubicBezTo>
                    <a:pt x="4362" y="9396"/>
                    <a:pt x="6256" y="10368"/>
                    <a:pt x="7851" y="1333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 rot="9337886">
              <a:off x="-1014659" y="3459478"/>
              <a:ext cx="661693" cy="537094"/>
            </a:xfrm>
            <a:custGeom>
              <a:rect b="b" l="l" r="r" t="t"/>
              <a:pathLst>
                <a:path extrusionOk="0" fill="none" h="21484" w="26468">
                  <a:moveTo>
                    <a:pt x="7676" y="2442"/>
                  </a:moveTo>
                  <a:cubicBezTo>
                    <a:pt x="6006" y="1072"/>
                    <a:pt x="3813" y="0"/>
                    <a:pt x="1720" y="573"/>
                  </a:cubicBezTo>
                  <a:cubicBezTo>
                    <a:pt x="1346" y="648"/>
                    <a:pt x="997" y="823"/>
                    <a:pt x="723" y="1072"/>
                  </a:cubicBezTo>
                  <a:cubicBezTo>
                    <a:pt x="50" y="1670"/>
                    <a:pt x="0" y="2717"/>
                    <a:pt x="324" y="3539"/>
                  </a:cubicBezTo>
                  <a:cubicBezTo>
                    <a:pt x="673" y="4337"/>
                    <a:pt x="1346" y="4960"/>
                    <a:pt x="2019" y="5533"/>
                  </a:cubicBezTo>
                  <a:cubicBezTo>
                    <a:pt x="3788" y="7053"/>
                    <a:pt x="5782" y="8399"/>
                    <a:pt x="6953" y="10418"/>
                  </a:cubicBezTo>
                  <a:cubicBezTo>
                    <a:pt x="8349" y="12860"/>
                    <a:pt x="8349" y="16100"/>
                    <a:pt x="10393" y="18069"/>
                  </a:cubicBezTo>
                  <a:cubicBezTo>
                    <a:pt x="10617" y="18343"/>
                    <a:pt x="10966" y="18518"/>
                    <a:pt x="11315" y="18543"/>
                  </a:cubicBezTo>
                  <a:cubicBezTo>
                    <a:pt x="11714" y="18543"/>
                    <a:pt x="12038" y="18219"/>
                    <a:pt x="12337" y="17944"/>
                  </a:cubicBezTo>
                  <a:cubicBezTo>
                    <a:pt x="14031" y="16524"/>
                    <a:pt x="16374" y="16200"/>
                    <a:pt x="18393" y="17122"/>
                  </a:cubicBezTo>
                  <a:cubicBezTo>
                    <a:pt x="19614" y="17695"/>
                    <a:pt x="20586" y="18667"/>
                    <a:pt x="21608" y="19564"/>
                  </a:cubicBezTo>
                  <a:cubicBezTo>
                    <a:pt x="22630" y="20487"/>
                    <a:pt x="23776" y="21309"/>
                    <a:pt x="25147" y="21434"/>
                  </a:cubicBezTo>
                  <a:cubicBezTo>
                    <a:pt x="25272" y="21483"/>
                    <a:pt x="25421" y="21459"/>
                    <a:pt x="25546" y="21384"/>
                  </a:cubicBezTo>
                  <a:cubicBezTo>
                    <a:pt x="25645" y="21334"/>
                    <a:pt x="25695" y="21259"/>
                    <a:pt x="25745" y="21159"/>
                  </a:cubicBezTo>
                  <a:cubicBezTo>
                    <a:pt x="26468" y="19963"/>
                    <a:pt x="26169" y="18343"/>
                    <a:pt x="25371" y="17172"/>
                  </a:cubicBezTo>
                  <a:cubicBezTo>
                    <a:pt x="24574" y="16000"/>
                    <a:pt x="23353" y="15203"/>
                    <a:pt x="22181" y="14405"/>
                  </a:cubicBezTo>
                  <a:lnTo>
                    <a:pt x="13059" y="8374"/>
                  </a:lnTo>
                  <a:cubicBezTo>
                    <a:pt x="11863" y="7577"/>
                    <a:pt x="11440" y="6654"/>
                    <a:pt x="10642" y="5533"/>
                  </a:cubicBezTo>
                  <a:cubicBezTo>
                    <a:pt x="9770" y="4386"/>
                    <a:pt x="8798" y="3340"/>
                    <a:pt x="7676" y="244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 rot="9337886">
              <a:off x="-753839" y="3561269"/>
              <a:ext cx="303447" cy="312171"/>
            </a:xfrm>
            <a:custGeom>
              <a:rect b="b" l="l" r="r" t="t"/>
              <a:pathLst>
                <a:path extrusionOk="0" fill="none" h="12487" w="12138">
                  <a:moveTo>
                    <a:pt x="6954" y="11489"/>
                  </a:moveTo>
                  <a:cubicBezTo>
                    <a:pt x="6530" y="10891"/>
                    <a:pt x="6206" y="10268"/>
                    <a:pt x="5957" y="9595"/>
                  </a:cubicBezTo>
                  <a:cubicBezTo>
                    <a:pt x="5160" y="7726"/>
                    <a:pt x="4063" y="5982"/>
                    <a:pt x="2742" y="4436"/>
                  </a:cubicBezTo>
                  <a:cubicBezTo>
                    <a:pt x="2019" y="3589"/>
                    <a:pt x="1222" y="2791"/>
                    <a:pt x="574" y="1869"/>
                  </a:cubicBezTo>
                  <a:cubicBezTo>
                    <a:pt x="275" y="1421"/>
                    <a:pt x="1" y="748"/>
                    <a:pt x="399" y="374"/>
                  </a:cubicBezTo>
                  <a:cubicBezTo>
                    <a:pt x="823" y="0"/>
                    <a:pt x="1421" y="274"/>
                    <a:pt x="1845" y="598"/>
                  </a:cubicBezTo>
                  <a:cubicBezTo>
                    <a:pt x="3390" y="1795"/>
                    <a:pt x="4512" y="3415"/>
                    <a:pt x="5708" y="4935"/>
                  </a:cubicBezTo>
                  <a:cubicBezTo>
                    <a:pt x="6904" y="6455"/>
                    <a:pt x="8275" y="7950"/>
                    <a:pt x="10069" y="8673"/>
                  </a:cubicBezTo>
                  <a:cubicBezTo>
                    <a:pt x="10867" y="8997"/>
                    <a:pt x="11889" y="9321"/>
                    <a:pt x="12038" y="10169"/>
                  </a:cubicBezTo>
                  <a:cubicBezTo>
                    <a:pt x="12138" y="10792"/>
                    <a:pt x="11639" y="11390"/>
                    <a:pt x="11066" y="11639"/>
                  </a:cubicBezTo>
                  <a:cubicBezTo>
                    <a:pt x="10368" y="11938"/>
                    <a:pt x="9471" y="12038"/>
                    <a:pt x="8748" y="12262"/>
                  </a:cubicBezTo>
                  <a:cubicBezTo>
                    <a:pt x="8026" y="12486"/>
                    <a:pt x="7403" y="12063"/>
                    <a:pt x="6954" y="11489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 rot="9337886">
              <a:off x="-1029075" y="3345530"/>
              <a:ext cx="241772" cy="185098"/>
            </a:xfrm>
            <a:custGeom>
              <a:rect b="b" l="l" r="r" t="t"/>
              <a:pathLst>
                <a:path extrusionOk="0" fill="none" h="7404" w="9671">
                  <a:moveTo>
                    <a:pt x="1795" y="2394"/>
                  </a:moveTo>
                  <a:cubicBezTo>
                    <a:pt x="2169" y="2020"/>
                    <a:pt x="2393" y="1546"/>
                    <a:pt x="2742" y="1147"/>
                  </a:cubicBezTo>
                  <a:cubicBezTo>
                    <a:pt x="3340" y="425"/>
                    <a:pt x="4212" y="26"/>
                    <a:pt x="5159" y="26"/>
                  </a:cubicBezTo>
                  <a:cubicBezTo>
                    <a:pt x="5384" y="1"/>
                    <a:pt x="5633" y="51"/>
                    <a:pt x="5832" y="175"/>
                  </a:cubicBezTo>
                  <a:cubicBezTo>
                    <a:pt x="6206" y="375"/>
                    <a:pt x="6356" y="823"/>
                    <a:pt x="6505" y="1222"/>
                  </a:cubicBezTo>
                  <a:cubicBezTo>
                    <a:pt x="7103" y="2817"/>
                    <a:pt x="7976" y="4313"/>
                    <a:pt x="9072" y="5658"/>
                  </a:cubicBezTo>
                  <a:cubicBezTo>
                    <a:pt x="9346" y="6007"/>
                    <a:pt x="9670" y="6406"/>
                    <a:pt x="9546" y="6855"/>
                  </a:cubicBezTo>
                  <a:cubicBezTo>
                    <a:pt x="9396" y="7179"/>
                    <a:pt x="9072" y="7403"/>
                    <a:pt x="8698" y="7378"/>
                  </a:cubicBezTo>
                  <a:cubicBezTo>
                    <a:pt x="8350" y="7353"/>
                    <a:pt x="8001" y="7229"/>
                    <a:pt x="7702" y="7004"/>
                  </a:cubicBezTo>
                  <a:cubicBezTo>
                    <a:pt x="6655" y="6281"/>
                    <a:pt x="5907" y="5135"/>
                    <a:pt x="4761" y="4537"/>
                  </a:cubicBezTo>
                  <a:cubicBezTo>
                    <a:pt x="3564" y="3914"/>
                    <a:pt x="2144" y="4038"/>
                    <a:pt x="823" y="3690"/>
                  </a:cubicBezTo>
                  <a:cubicBezTo>
                    <a:pt x="474" y="3590"/>
                    <a:pt x="0" y="3291"/>
                    <a:pt x="399" y="2942"/>
                  </a:cubicBezTo>
                  <a:cubicBezTo>
                    <a:pt x="524" y="2817"/>
                    <a:pt x="873" y="2892"/>
                    <a:pt x="1047" y="2842"/>
                  </a:cubicBezTo>
                  <a:cubicBezTo>
                    <a:pt x="1346" y="2767"/>
                    <a:pt x="1595" y="2593"/>
                    <a:pt x="1795" y="239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22"/>
          <p:cNvGrpSpPr/>
          <p:nvPr/>
        </p:nvGrpSpPr>
        <p:grpSpPr>
          <a:xfrm>
            <a:off x="7965329" y="3407232"/>
            <a:ext cx="2370808" cy="2400293"/>
            <a:chOff x="6776195" y="3289423"/>
            <a:chExt cx="2061931" cy="2087574"/>
          </a:xfrm>
        </p:grpSpPr>
        <p:sp>
          <p:nvSpPr>
            <p:cNvPr id="495" name="Google Shape;495;p22"/>
            <p:cNvSpPr/>
            <p:nvPr/>
          </p:nvSpPr>
          <p:spPr>
            <a:xfrm rot="-3046414">
              <a:off x="7024823" y="3640996"/>
              <a:ext cx="1564675" cy="1384429"/>
            </a:xfrm>
            <a:custGeom>
              <a:rect b="b" l="l" r="r" t="t"/>
              <a:pathLst>
                <a:path extrusionOk="0" fill="none" h="46507" w="52562">
                  <a:moveTo>
                    <a:pt x="2293" y="9745"/>
                  </a:moveTo>
                  <a:cubicBezTo>
                    <a:pt x="1720" y="9770"/>
                    <a:pt x="1097" y="9895"/>
                    <a:pt x="698" y="10294"/>
                  </a:cubicBezTo>
                  <a:cubicBezTo>
                    <a:pt x="0" y="10992"/>
                    <a:pt x="224" y="12188"/>
                    <a:pt x="723" y="13060"/>
                  </a:cubicBezTo>
                  <a:cubicBezTo>
                    <a:pt x="2193" y="15627"/>
                    <a:pt x="5259" y="16724"/>
                    <a:pt x="7701" y="18369"/>
                  </a:cubicBezTo>
                  <a:cubicBezTo>
                    <a:pt x="10717" y="20412"/>
                    <a:pt x="12910" y="23403"/>
                    <a:pt x="15028" y="26344"/>
                  </a:cubicBezTo>
                  <a:cubicBezTo>
                    <a:pt x="18617" y="31304"/>
                    <a:pt x="22206" y="36238"/>
                    <a:pt x="25297" y="41522"/>
                  </a:cubicBezTo>
                  <a:cubicBezTo>
                    <a:pt x="26019" y="42793"/>
                    <a:pt x="26767" y="44114"/>
                    <a:pt x="27889" y="45061"/>
                  </a:cubicBezTo>
                  <a:cubicBezTo>
                    <a:pt x="29010" y="46008"/>
                    <a:pt x="30630" y="46506"/>
                    <a:pt x="31976" y="45908"/>
                  </a:cubicBezTo>
                  <a:cubicBezTo>
                    <a:pt x="33147" y="45360"/>
                    <a:pt x="33820" y="44139"/>
                    <a:pt x="34368" y="42967"/>
                  </a:cubicBezTo>
                  <a:cubicBezTo>
                    <a:pt x="36238" y="39005"/>
                    <a:pt x="37608" y="34793"/>
                    <a:pt x="39478" y="30830"/>
                  </a:cubicBezTo>
                  <a:cubicBezTo>
                    <a:pt x="41372" y="26842"/>
                    <a:pt x="43839" y="23029"/>
                    <a:pt x="47428" y="20487"/>
                  </a:cubicBezTo>
                  <a:cubicBezTo>
                    <a:pt x="48450" y="19789"/>
                    <a:pt x="49546" y="19166"/>
                    <a:pt x="50394" y="18244"/>
                  </a:cubicBezTo>
                  <a:cubicBezTo>
                    <a:pt x="51665" y="16873"/>
                    <a:pt x="52163" y="14929"/>
                    <a:pt x="52338" y="13085"/>
                  </a:cubicBezTo>
                  <a:cubicBezTo>
                    <a:pt x="52562" y="11016"/>
                    <a:pt x="52437" y="8898"/>
                    <a:pt x="51615" y="7004"/>
                  </a:cubicBezTo>
                  <a:cubicBezTo>
                    <a:pt x="50817" y="5110"/>
                    <a:pt x="49247" y="3490"/>
                    <a:pt x="47278" y="2917"/>
                  </a:cubicBezTo>
                  <a:cubicBezTo>
                    <a:pt x="44637" y="2144"/>
                    <a:pt x="41721" y="3340"/>
                    <a:pt x="39104" y="2493"/>
                  </a:cubicBezTo>
                  <a:cubicBezTo>
                    <a:pt x="37060" y="1845"/>
                    <a:pt x="35390" y="1"/>
                    <a:pt x="33272" y="75"/>
                  </a:cubicBezTo>
                  <a:cubicBezTo>
                    <a:pt x="31577" y="125"/>
                    <a:pt x="30156" y="1396"/>
                    <a:pt x="29259" y="2817"/>
                  </a:cubicBezTo>
                  <a:cubicBezTo>
                    <a:pt x="28337" y="4237"/>
                    <a:pt x="27739" y="5833"/>
                    <a:pt x="26767" y="7203"/>
                  </a:cubicBezTo>
                  <a:cubicBezTo>
                    <a:pt x="24649" y="10144"/>
                    <a:pt x="20910" y="11565"/>
                    <a:pt x="17296" y="11764"/>
                  </a:cubicBezTo>
                  <a:cubicBezTo>
                    <a:pt x="12187" y="12013"/>
                    <a:pt x="7302" y="9396"/>
                    <a:pt x="2293" y="974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 rot="-3046414">
              <a:off x="7212200" y="3813400"/>
              <a:ext cx="1209332" cy="1069838"/>
            </a:xfrm>
            <a:custGeom>
              <a:rect b="b" l="l" r="r" t="t"/>
              <a:pathLst>
                <a:path extrusionOk="0" fill="none" h="35939" w="40625">
                  <a:moveTo>
                    <a:pt x="20387" y="33422"/>
                  </a:moveTo>
                  <a:cubicBezTo>
                    <a:pt x="19240" y="31901"/>
                    <a:pt x="18443" y="30157"/>
                    <a:pt x="17571" y="28437"/>
                  </a:cubicBezTo>
                  <a:cubicBezTo>
                    <a:pt x="13533" y="20587"/>
                    <a:pt x="7851" y="13683"/>
                    <a:pt x="897" y="8250"/>
                  </a:cubicBezTo>
                  <a:cubicBezTo>
                    <a:pt x="474" y="7926"/>
                    <a:pt x="0" y="7353"/>
                    <a:pt x="324" y="6929"/>
                  </a:cubicBezTo>
                  <a:cubicBezTo>
                    <a:pt x="449" y="6804"/>
                    <a:pt x="623" y="6705"/>
                    <a:pt x="798" y="6680"/>
                  </a:cubicBezTo>
                  <a:cubicBezTo>
                    <a:pt x="2318" y="6231"/>
                    <a:pt x="3888" y="6804"/>
                    <a:pt x="5408" y="7253"/>
                  </a:cubicBezTo>
                  <a:cubicBezTo>
                    <a:pt x="6879" y="7702"/>
                    <a:pt x="8399" y="8050"/>
                    <a:pt x="9944" y="8275"/>
                  </a:cubicBezTo>
                  <a:cubicBezTo>
                    <a:pt x="11215" y="8474"/>
                    <a:pt x="12486" y="8549"/>
                    <a:pt x="13782" y="8499"/>
                  </a:cubicBezTo>
                  <a:cubicBezTo>
                    <a:pt x="15153" y="8350"/>
                    <a:pt x="16549" y="8100"/>
                    <a:pt x="17895" y="7726"/>
                  </a:cubicBezTo>
                  <a:cubicBezTo>
                    <a:pt x="19689" y="7303"/>
                    <a:pt x="21633" y="6754"/>
                    <a:pt x="22730" y="5259"/>
                  </a:cubicBezTo>
                  <a:cubicBezTo>
                    <a:pt x="23427" y="4337"/>
                    <a:pt x="23652" y="3116"/>
                    <a:pt x="24175" y="2069"/>
                  </a:cubicBezTo>
                  <a:cubicBezTo>
                    <a:pt x="24674" y="1022"/>
                    <a:pt x="25646" y="0"/>
                    <a:pt x="26817" y="125"/>
                  </a:cubicBezTo>
                  <a:cubicBezTo>
                    <a:pt x="27241" y="200"/>
                    <a:pt x="27639" y="349"/>
                    <a:pt x="27988" y="574"/>
                  </a:cubicBezTo>
                  <a:cubicBezTo>
                    <a:pt x="29060" y="1197"/>
                    <a:pt x="29982" y="2019"/>
                    <a:pt x="31104" y="2567"/>
                  </a:cubicBezTo>
                  <a:cubicBezTo>
                    <a:pt x="32549" y="3265"/>
                    <a:pt x="34194" y="3440"/>
                    <a:pt x="35789" y="3814"/>
                  </a:cubicBezTo>
                  <a:cubicBezTo>
                    <a:pt x="37359" y="4163"/>
                    <a:pt x="38979" y="4860"/>
                    <a:pt x="39851" y="6206"/>
                  </a:cubicBezTo>
                  <a:cubicBezTo>
                    <a:pt x="40499" y="7228"/>
                    <a:pt x="40624" y="8499"/>
                    <a:pt x="40225" y="9646"/>
                  </a:cubicBezTo>
                  <a:cubicBezTo>
                    <a:pt x="39752" y="10917"/>
                    <a:pt x="38655" y="11839"/>
                    <a:pt x="37484" y="12537"/>
                  </a:cubicBezTo>
                  <a:cubicBezTo>
                    <a:pt x="36337" y="13259"/>
                    <a:pt x="35066" y="13783"/>
                    <a:pt x="33945" y="14555"/>
                  </a:cubicBezTo>
                  <a:cubicBezTo>
                    <a:pt x="30630" y="16898"/>
                    <a:pt x="29284" y="21085"/>
                    <a:pt x="28387" y="25023"/>
                  </a:cubicBezTo>
                  <a:cubicBezTo>
                    <a:pt x="27714" y="27964"/>
                    <a:pt x="27166" y="31004"/>
                    <a:pt x="25795" y="33721"/>
                  </a:cubicBezTo>
                  <a:cubicBezTo>
                    <a:pt x="25346" y="34618"/>
                    <a:pt x="24674" y="35939"/>
                    <a:pt x="23477" y="35864"/>
                  </a:cubicBezTo>
                  <a:cubicBezTo>
                    <a:pt x="22306" y="35789"/>
                    <a:pt x="21085" y="34294"/>
                    <a:pt x="20387" y="33422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2"/>
            <p:cNvSpPr/>
            <p:nvPr/>
          </p:nvSpPr>
          <p:spPr>
            <a:xfrm rot="-3046414">
              <a:off x="7663194" y="3526074"/>
              <a:ext cx="323521" cy="244129"/>
            </a:xfrm>
            <a:custGeom>
              <a:rect b="b" l="l" r="r" t="t"/>
              <a:pathLst>
                <a:path extrusionOk="0" fill="none" h="8201" w="10868">
                  <a:moveTo>
                    <a:pt x="4487" y="300"/>
                  </a:moveTo>
                  <a:cubicBezTo>
                    <a:pt x="5908" y="101"/>
                    <a:pt x="7428" y="1"/>
                    <a:pt x="8624" y="749"/>
                  </a:cubicBezTo>
                  <a:cubicBezTo>
                    <a:pt x="9521" y="1347"/>
                    <a:pt x="10169" y="2269"/>
                    <a:pt x="10468" y="3316"/>
                  </a:cubicBezTo>
                  <a:cubicBezTo>
                    <a:pt x="10743" y="4337"/>
                    <a:pt x="10867" y="5409"/>
                    <a:pt x="10867" y="6481"/>
                  </a:cubicBezTo>
                  <a:cubicBezTo>
                    <a:pt x="10867" y="6954"/>
                    <a:pt x="10867" y="7478"/>
                    <a:pt x="10543" y="7802"/>
                  </a:cubicBezTo>
                  <a:cubicBezTo>
                    <a:pt x="10095" y="8200"/>
                    <a:pt x="9347" y="8026"/>
                    <a:pt x="8923" y="7602"/>
                  </a:cubicBezTo>
                  <a:cubicBezTo>
                    <a:pt x="8500" y="7179"/>
                    <a:pt x="8300" y="6581"/>
                    <a:pt x="8051" y="6057"/>
                  </a:cubicBezTo>
                  <a:cubicBezTo>
                    <a:pt x="7403" y="4786"/>
                    <a:pt x="6356" y="3739"/>
                    <a:pt x="5060" y="3116"/>
                  </a:cubicBezTo>
                  <a:cubicBezTo>
                    <a:pt x="4313" y="2767"/>
                    <a:pt x="499" y="2319"/>
                    <a:pt x="325" y="1571"/>
                  </a:cubicBezTo>
                  <a:cubicBezTo>
                    <a:pt x="1" y="250"/>
                    <a:pt x="3889" y="350"/>
                    <a:pt x="4487" y="30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2"/>
            <p:cNvSpPr/>
            <p:nvPr/>
          </p:nvSpPr>
          <p:spPr>
            <a:xfrm rot="-3046414">
              <a:off x="7423862" y="4009440"/>
              <a:ext cx="757511" cy="630639"/>
            </a:xfrm>
            <a:custGeom>
              <a:rect b="b" l="l" r="r" t="t"/>
              <a:pathLst>
                <a:path extrusionOk="0" fill="none" h="21185" w="25447">
                  <a:moveTo>
                    <a:pt x="7378" y="5085"/>
                  </a:moveTo>
                  <a:cubicBezTo>
                    <a:pt x="9471" y="5159"/>
                    <a:pt x="11639" y="5134"/>
                    <a:pt x="13633" y="4412"/>
                  </a:cubicBezTo>
                  <a:cubicBezTo>
                    <a:pt x="14580" y="4038"/>
                    <a:pt x="15503" y="3564"/>
                    <a:pt x="16375" y="3016"/>
                  </a:cubicBezTo>
                  <a:cubicBezTo>
                    <a:pt x="17098" y="2642"/>
                    <a:pt x="17770" y="2193"/>
                    <a:pt x="18394" y="1670"/>
                  </a:cubicBezTo>
                  <a:cubicBezTo>
                    <a:pt x="19116" y="1047"/>
                    <a:pt x="19764" y="274"/>
                    <a:pt x="20711" y="125"/>
                  </a:cubicBezTo>
                  <a:cubicBezTo>
                    <a:pt x="21484" y="0"/>
                    <a:pt x="22257" y="374"/>
                    <a:pt x="22979" y="748"/>
                  </a:cubicBezTo>
                  <a:cubicBezTo>
                    <a:pt x="23752" y="1172"/>
                    <a:pt x="24599" y="1645"/>
                    <a:pt x="24973" y="2443"/>
                  </a:cubicBezTo>
                  <a:cubicBezTo>
                    <a:pt x="25447" y="3539"/>
                    <a:pt x="24873" y="4810"/>
                    <a:pt x="24076" y="5683"/>
                  </a:cubicBezTo>
                  <a:cubicBezTo>
                    <a:pt x="23278" y="6555"/>
                    <a:pt x="22232" y="7203"/>
                    <a:pt x="21484" y="8125"/>
                  </a:cubicBezTo>
                  <a:cubicBezTo>
                    <a:pt x="20936" y="8873"/>
                    <a:pt x="20462" y="9695"/>
                    <a:pt x="20138" y="10592"/>
                  </a:cubicBezTo>
                  <a:cubicBezTo>
                    <a:pt x="19091" y="12910"/>
                    <a:pt x="18070" y="15253"/>
                    <a:pt x="17397" y="17695"/>
                  </a:cubicBezTo>
                  <a:cubicBezTo>
                    <a:pt x="17247" y="18443"/>
                    <a:pt x="16973" y="19166"/>
                    <a:pt x="16624" y="19864"/>
                  </a:cubicBezTo>
                  <a:cubicBezTo>
                    <a:pt x="16275" y="20537"/>
                    <a:pt x="15602" y="21010"/>
                    <a:pt x="14830" y="21135"/>
                  </a:cubicBezTo>
                  <a:cubicBezTo>
                    <a:pt x="14032" y="21185"/>
                    <a:pt x="13284" y="20686"/>
                    <a:pt x="12786" y="20038"/>
                  </a:cubicBezTo>
                  <a:cubicBezTo>
                    <a:pt x="12362" y="19365"/>
                    <a:pt x="12013" y="18618"/>
                    <a:pt x="11764" y="17845"/>
                  </a:cubicBezTo>
                  <a:cubicBezTo>
                    <a:pt x="10518" y="14605"/>
                    <a:pt x="8574" y="11689"/>
                    <a:pt x="6057" y="9296"/>
                  </a:cubicBezTo>
                  <a:cubicBezTo>
                    <a:pt x="5110" y="8374"/>
                    <a:pt x="4038" y="7527"/>
                    <a:pt x="2767" y="7153"/>
                  </a:cubicBezTo>
                  <a:cubicBezTo>
                    <a:pt x="2094" y="6954"/>
                    <a:pt x="1346" y="6904"/>
                    <a:pt x="773" y="6480"/>
                  </a:cubicBezTo>
                  <a:cubicBezTo>
                    <a:pt x="374" y="6156"/>
                    <a:pt x="1" y="5408"/>
                    <a:pt x="374" y="4935"/>
                  </a:cubicBezTo>
                  <a:cubicBezTo>
                    <a:pt x="748" y="4461"/>
                    <a:pt x="1720" y="4711"/>
                    <a:pt x="2244" y="4761"/>
                  </a:cubicBezTo>
                  <a:cubicBezTo>
                    <a:pt x="3938" y="4910"/>
                    <a:pt x="5658" y="5010"/>
                    <a:pt x="7378" y="508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 rot="-3046414">
              <a:off x="7615025" y="4061612"/>
              <a:ext cx="402882" cy="388028"/>
            </a:xfrm>
            <a:custGeom>
              <a:rect b="b" l="l" r="r" t="t"/>
              <a:pathLst>
                <a:path extrusionOk="0" fill="none" h="13035" w="13534">
                  <a:moveTo>
                    <a:pt x="4935" y="11016"/>
                  </a:moveTo>
                  <a:cubicBezTo>
                    <a:pt x="5085" y="11514"/>
                    <a:pt x="5334" y="12013"/>
                    <a:pt x="5658" y="12436"/>
                  </a:cubicBezTo>
                  <a:cubicBezTo>
                    <a:pt x="6007" y="12860"/>
                    <a:pt x="6580" y="13035"/>
                    <a:pt x="7104" y="12835"/>
                  </a:cubicBezTo>
                  <a:cubicBezTo>
                    <a:pt x="7428" y="12636"/>
                    <a:pt x="7702" y="12312"/>
                    <a:pt x="7826" y="11963"/>
                  </a:cubicBezTo>
                  <a:cubicBezTo>
                    <a:pt x="8524" y="10617"/>
                    <a:pt x="9097" y="9221"/>
                    <a:pt x="9571" y="7776"/>
                  </a:cubicBezTo>
                  <a:cubicBezTo>
                    <a:pt x="9970" y="6580"/>
                    <a:pt x="10344" y="5284"/>
                    <a:pt x="11266" y="4436"/>
                  </a:cubicBezTo>
                  <a:cubicBezTo>
                    <a:pt x="11839" y="3913"/>
                    <a:pt x="12562" y="3589"/>
                    <a:pt x="13010" y="2991"/>
                  </a:cubicBezTo>
                  <a:cubicBezTo>
                    <a:pt x="13434" y="2393"/>
                    <a:pt x="13534" y="1645"/>
                    <a:pt x="13284" y="972"/>
                  </a:cubicBezTo>
                  <a:cubicBezTo>
                    <a:pt x="13135" y="523"/>
                    <a:pt x="12736" y="175"/>
                    <a:pt x="12263" y="75"/>
                  </a:cubicBezTo>
                  <a:cubicBezTo>
                    <a:pt x="11515" y="0"/>
                    <a:pt x="11016" y="798"/>
                    <a:pt x="10543" y="1396"/>
                  </a:cubicBezTo>
                  <a:cubicBezTo>
                    <a:pt x="9646" y="2442"/>
                    <a:pt x="8474" y="3190"/>
                    <a:pt x="7153" y="3489"/>
                  </a:cubicBezTo>
                  <a:cubicBezTo>
                    <a:pt x="5833" y="3813"/>
                    <a:pt x="4462" y="3913"/>
                    <a:pt x="3116" y="3813"/>
                  </a:cubicBezTo>
                  <a:cubicBezTo>
                    <a:pt x="1471" y="3738"/>
                    <a:pt x="1" y="5059"/>
                    <a:pt x="1646" y="6380"/>
                  </a:cubicBezTo>
                  <a:cubicBezTo>
                    <a:pt x="3166" y="7552"/>
                    <a:pt x="4312" y="9172"/>
                    <a:pt x="4935" y="1101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2"/>
          <p:cNvGrpSpPr/>
          <p:nvPr/>
        </p:nvGrpSpPr>
        <p:grpSpPr>
          <a:xfrm>
            <a:off x="7989227" y="2555472"/>
            <a:ext cx="1476240" cy="1326727"/>
            <a:chOff x="2464108" y="2215283"/>
            <a:chExt cx="658683" cy="591972"/>
          </a:xfrm>
        </p:grpSpPr>
        <p:sp>
          <p:nvSpPr>
            <p:cNvPr id="501" name="Google Shape;501;p22"/>
            <p:cNvSpPr/>
            <p:nvPr/>
          </p:nvSpPr>
          <p:spPr>
            <a:xfrm rot="543719">
              <a:off x="2593186" y="2314903"/>
              <a:ext cx="438042" cy="205021"/>
            </a:xfrm>
            <a:custGeom>
              <a:rect b="b" l="l" r="r" t="t"/>
              <a:pathLst>
                <a:path extrusionOk="0" fill="none" h="8201" w="17522">
                  <a:moveTo>
                    <a:pt x="2867" y="26"/>
                  </a:moveTo>
                  <a:lnTo>
                    <a:pt x="3240" y="76"/>
                  </a:lnTo>
                  <a:cubicBezTo>
                    <a:pt x="6306" y="375"/>
                    <a:pt x="9421" y="424"/>
                    <a:pt x="12512" y="250"/>
                  </a:cubicBezTo>
                  <a:cubicBezTo>
                    <a:pt x="13334" y="200"/>
                    <a:pt x="14206" y="200"/>
                    <a:pt x="14979" y="524"/>
                  </a:cubicBezTo>
                  <a:cubicBezTo>
                    <a:pt x="15752" y="948"/>
                    <a:pt x="16400" y="1571"/>
                    <a:pt x="16773" y="2368"/>
                  </a:cubicBezTo>
                  <a:cubicBezTo>
                    <a:pt x="17297" y="3266"/>
                    <a:pt x="17521" y="4287"/>
                    <a:pt x="17446" y="5334"/>
                  </a:cubicBezTo>
                  <a:cubicBezTo>
                    <a:pt x="17322" y="6356"/>
                    <a:pt x="16699" y="7253"/>
                    <a:pt x="15752" y="7727"/>
                  </a:cubicBezTo>
                  <a:cubicBezTo>
                    <a:pt x="14680" y="8200"/>
                    <a:pt x="13459" y="7876"/>
                    <a:pt x="12337" y="7602"/>
                  </a:cubicBezTo>
                  <a:cubicBezTo>
                    <a:pt x="8798" y="6805"/>
                    <a:pt x="1446" y="8175"/>
                    <a:pt x="324" y="3365"/>
                  </a:cubicBezTo>
                  <a:cubicBezTo>
                    <a:pt x="0" y="2044"/>
                    <a:pt x="574" y="424"/>
                    <a:pt x="1870" y="76"/>
                  </a:cubicBezTo>
                  <a:cubicBezTo>
                    <a:pt x="2194" y="1"/>
                    <a:pt x="2518" y="1"/>
                    <a:pt x="2867" y="2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 rot="543719">
              <a:off x="2500292" y="2258298"/>
              <a:ext cx="586314" cy="505941"/>
            </a:xfrm>
            <a:custGeom>
              <a:rect b="b" l="l" r="r" t="t"/>
              <a:pathLst>
                <a:path extrusionOk="0" fill="none" h="20238" w="23453">
                  <a:moveTo>
                    <a:pt x="249" y="2966"/>
                  </a:moveTo>
                  <a:cubicBezTo>
                    <a:pt x="0" y="4213"/>
                    <a:pt x="299" y="5484"/>
                    <a:pt x="798" y="6655"/>
                  </a:cubicBezTo>
                  <a:cubicBezTo>
                    <a:pt x="1620" y="8574"/>
                    <a:pt x="2966" y="10244"/>
                    <a:pt x="4661" y="11490"/>
                  </a:cubicBezTo>
                  <a:cubicBezTo>
                    <a:pt x="5508" y="12088"/>
                    <a:pt x="6430" y="12562"/>
                    <a:pt x="7253" y="13210"/>
                  </a:cubicBezTo>
                  <a:cubicBezTo>
                    <a:pt x="8075" y="13833"/>
                    <a:pt x="8823" y="14655"/>
                    <a:pt x="9097" y="15652"/>
                  </a:cubicBezTo>
                  <a:cubicBezTo>
                    <a:pt x="9197" y="16200"/>
                    <a:pt x="9271" y="16749"/>
                    <a:pt x="9321" y="17297"/>
                  </a:cubicBezTo>
                  <a:cubicBezTo>
                    <a:pt x="9421" y="18020"/>
                    <a:pt x="9720" y="18718"/>
                    <a:pt x="10169" y="19291"/>
                  </a:cubicBezTo>
                  <a:cubicBezTo>
                    <a:pt x="10642" y="19864"/>
                    <a:pt x="11340" y="20213"/>
                    <a:pt x="12063" y="20238"/>
                  </a:cubicBezTo>
                  <a:cubicBezTo>
                    <a:pt x="13334" y="20238"/>
                    <a:pt x="14306" y="19066"/>
                    <a:pt x="14829" y="17895"/>
                  </a:cubicBezTo>
                  <a:cubicBezTo>
                    <a:pt x="15352" y="16749"/>
                    <a:pt x="15627" y="15453"/>
                    <a:pt x="16449" y="14456"/>
                  </a:cubicBezTo>
                  <a:cubicBezTo>
                    <a:pt x="17845" y="12736"/>
                    <a:pt x="20437" y="12437"/>
                    <a:pt x="21982" y="10817"/>
                  </a:cubicBezTo>
                  <a:cubicBezTo>
                    <a:pt x="22979" y="9720"/>
                    <a:pt x="23452" y="8250"/>
                    <a:pt x="23328" y="6780"/>
                  </a:cubicBezTo>
                  <a:cubicBezTo>
                    <a:pt x="23153" y="5309"/>
                    <a:pt x="22655" y="3889"/>
                    <a:pt x="21832" y="2667"/>
                  </a:cubicBezTo>
                  <a:cubicBezTo>
                    <a:pt x="21533" y="2169"/>
                    <a:pt x="21159" y="1695"/>
                    <a:pt x="20711" y="1297"/>
                  </a:cubicBezTo>
                  <a:cubicBezTo>
                    <a:pt x="19863" y="599"/>
                    <a:pt x="18742" y="300"/>
                    <a:pt x="17645" y="200"/>
                  </a:cubicBezTo>
                  <a:cubicBezTo>
                    <a:pt x="15776" y="1"/>
                    <a:pt x="13857" y="325"/>
                    <a:pt x="11988" y="399"/>
                  </a:cubicBezTo>
                  <a:cubicBezTo>
                    <a:pt x="9421" y="499"/>
                    <a:pt x="6754" y="399"/>
                    <a:pt x="4212" y="250"/>
                  </a:cubicBezTo>
                  <a:cubicBezTo>
                    <a:pt x="3265" y="175"/>
                    <a:pt x="2667" y="1"/>
                    <a:pt x="1795" y="599"/>
                  </a:cubicBezTo>
                  <a:cubicBezTo>
                    <a:pt x="997" y="1147"/>
                    <a:pt x="449" y="2019"/>
                    <a:pt x="249" y="296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 rot="543719">
              <a:off x="2682276" y="2522944"/>
              <a:ext cx="156397" cy="184447"/>
            </a:xfrm>
            <a:custGeom>
              <a:rect b="b" l="l" r="r" t="t"/>
              <a:pathLst>
                <a:path extrusionOk="0" fill="none" h="7378" w="6256">
                  <a:moveTo>
                    <a:pt x="2318" y="3440"/>
                  </a:moveTo>
                  <a:cubicBezTo>
                    <a:pt x="2667" y="4262"/>
                    <a:pt x="2767" y="5159"/>
                    <a:pt x="3041" y="6007"/>
                  </a:cubicBezTo>
                  <a:cubicBezTo>
                    <a:pt x="3240" y="6630"/>
                    <a:pt x="3639" y="7303"/>
                    <a:pt x="4287" y="7352"/>
                  </a:cubicBezTo>
                  <a:cubicBezTo>
                    <a:pt x="4387" y="7377"/>
                    <a:pt x="4511" y="7352"/>
                    <a:pt x="4611" y="7303"/>
                  </a:cubicBezTo>
                  <a:cubicBezTo>
                    <a:pt x="4761" y="7203"/>
                    <a:pt x="4860" y="7028"/>
                    <a:pt x="4885" y="6854"/>
                  </a:cubicBezTo>
                  <a:cubicBezTo>
                    <a:pt x="5134" y="5932"/>
                    <a:pt x="4860" y="4885"/>
                    <a:pt x="5134" y="3963"/>
                  </a:cubicBezTo>
                  <a:cubicBezTo>
                    <a:pt x="5334" y="3340"/>
                    <a:pt x="5758" y="2792"/>
                    <a:pt x="6007" y="2193"/>
                  </a:cubicBezTo>
                  <a:cubicBezTo>
                    <a:pt x="6256" y="1595"/>
                    <a:pt x="6256" y="773"/>
                    <a:pt x="5733" y="399"/>
                  </a:cubicBezTo>
                  <a:cubicBezTo>
                    <a:pt x="5184" y="0"/>
                    <a:pt x="4412" y="249"/>
                    <a:pt x="3863" y="598"/>
                  </a:cubicBezTo>
                  <a:cubicBezTo>
                    <a:pt x="3290" y="947"/>
                    <a:pt x="2742" y="1421"/>
                    <a:pt x="2094" y="1446"/>
                  </a:cubicBezTo>
                  <a:cubicBezTo>
                    <a:pt x="1546" y="1471"/>
                    <a:pt x="1022" y="1197"/>
                    <a:pt x="474" y="1221"/>
                  </a:cubicBezTo>
                  <a:cubicBezTo>
                    <a:pt x="175" y="1246"/>
                    <a:pt x="0" y="1545"/>
                    <a:pt x="225" y="1770"/>
                  </a:cubicBezTo>
                  <a:cubicBezTo>
                    <a:pt x="324" y="1869"/>
                    <a:pt x="848" y="1869"/>
                    <a:pt x="997" y="1919"/>
                  </a:cubicBezTo>
                  <a:cubicBezTo>
                    <a:pt x="1595" y="2243"/>
                    <a:pt x="2069" y="2792"/>
                    <a:pt x="2318" y="344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 rot="543719">
              <a:off x="2640932" y="2341486"/>
              <a:ext cx="341469" cy="130873"/>
            </a:xfrm>
            <a:custGeom>
              <a:rect b="b" l="l" r="r" t="t"/>
              <a:pathLst>
                <a:path extrusionOk="0" fill="none" h="5235" w="13659">
                  <a:moveTo>
                    <a:pt x="75" y="1446"/>
                  </a:moveTo>
                  <a:cubicBezTo>
                    <a:pt x="100" y="1820"/>
                    <a:pt x="275" y="2169"/>
                    <a:pt x="524" y="2468"/>
                  </a:cubicBezTo>
                  <a:cubicBezTo>
                    <a:pt x="1521" y="3639"/>
                    <a:pt x="3241" y="3814"/>
                    <a:pt x="4761" y="3739"/>
                  </a:cubicBezTo>
                  <a:cubicBezTo>
                    <a:pt x="6281" y="3664"/>
                    <a:pt x="7876" y="3390"/>
                    <a:pt x="9272" y="3988"/>
                  </a:cubicBezTo>
                  <a:cubicBezTo>
                    <a:pt x="9970" y="4287"/>
                    <a:pt x="10593" y="4761"/>
                    <a:pt x="11316" y="5010"/>
                  </a:cubicBezTo>
                  <a:cubicBezTo>
                    <a:pt x="12038" y="5234"/>
                    <a:pt x="12960" y="5110"/>
                    <a:pt x="13334" y="4462"/>
                  </a:cubicBezTo>
                  <a:cubicBezTo>
                    <a:pt x="13658" y="3888"/>
                    <a:pt x="13434" y="3141"/>
                    <a:pt x="13035" y="2592"/>
                  </a:cubicBezTo>
                  <a:cubicBezTo>
                    <a:pt x="12387" y="1695"/>
                    <a:pt x="11390" y="1147"/>
                    <a:pt x="10294" y="1047"/>
                  </a:cubicBezTo>
                  <a:cubicBezTo>
                    <a:pt x="8948" y="923"/>
                    <a:pt x="7652" y="1546"/>
                    <a:pt x="6306" y="1770"/>
                  </a:cubicBezTo>
                  <a:cubicBezTo>
                    <a:pt x="5633" y="1895"/>
                    <a:pt x="4910" y="1920"/>
                    <a:pt x="4213" y="1845"/>
                  </a:cubicBezTo>
                  <a:cubicBezTo>
                    <a:pt x="3515" y="1745"/>
                    <a:pt x="2842" y="1571"/>
                    <a:pt x="2169" y="1321"/>
                  </a:cubicBezTo>
                  <a:cubicBezTo>
                    <a:pt x="1496" y="1097"/>
                    <a:pt x="1" y="0"/>
                    <a:pt x="75" y="144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22"/>
          <p:cNvSpPr/>
          <p:nvPr/>
        </p:nvSpPr>
        <p:spPr>
          <a:xfrm rot="-4233293">
            <a:off x="8299790" y="55579"/>
            <a:ext cx="1403727" cy="1589284"/>
          </a:xfrm>
          <a:custGeom>
            <a:rect b="b" l="l" r="r" t="t"/>
            <a:pathLst>
              <a:path extrusionOk="0" fill="none" h="29883" w="26394">
                <a:moveTo>
                  <a:pt x="4262" y="20586"/>
                </a:moveTo>
                <a:cubicBezTo>
                  <a:pt x="4287" y="16350"/>
                  <a:pt x="4013" y="12013"/>
                  <a:pt x="5309" y="7975"/>
                </a:cubicBezTo>
                <a:cubicBezTo>
                  <a:pt x="6605" y="3963"/>
                  <a:pt x="9995" y="225"/>
                  <a:pt x="14232" y="100"/>
                </a:cubicBezTo>
                <a:cubicBezTo>
                  <a:pt x="16998" y="0"/>
                  <a:pt x="19565" y="1421"/>
                  <a:pt x="21858" y="2991"/>
                </a:cubicBezTo>
                <a:cubicBezTo>
                  <a:pt x="23254" y="3963"/>
                  <a:pt x="24649" y="5035"/>
                  <a:pt x="25447" y="6530"/>
                </a:cubicBezTo>
                <a:cubicBezTo>
                  <a:pt x="26269" y="8000"/>
                  <a:pt x="26394" y="9994"/>
                  <a:pt x="25322" y="11315"/>
                </a:cubicBezTo>
                <a:cubicBezTo>
                  <a:pt x="23453" y="13633"/>
                  <a:pt x="19665" y="12487"/>
                  <a:pt x="16873" y="13558"/>
                </a:cubicBezTo>
                <a:cubicBezTo>
                  <a:pt x="14755" y="14406"/>
                  <a:pt x="13409" y="16499"/>
                  <a:pt x="12612" y="18617"/>
                </a:cubicBezTo>
                <a:cubicBezTo>
                  <a:pt x="11814" y="20761"/>
                  <a:pt x="11390" y="23029"/>
                  <a:pt x="10418" y="25072"/>
                </a:cubicBezTo>
                <a:cubicBezTo>
                  <a:pt x="9446" y="27116"/>
                  <a:pt x="7677" y="29010"/>
                  <a:pt x="5434" y="29284"/>
                </a:cubicBezTo>
                <a:cubicBezTo>
                  <a:pt x="1" y="29883"/>
                  <a:pt x="4238" y="23079"/>
                  <a:pt x="4262" y="20586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2"/>
          <p:cNvSpPr/>
          <p:nvPr/>
        </p:nvSpPr>
        <p:spPr>
          <a:xfrm rot="-4233293">
            <a:off x="8517926" y="179206"/>
            <a:ext cx="1007403" cy="1284436"/>
          </a:xfrm>
          <a:custGeom>
            <a:rect b="b" l="l" r="r" t="t"/>
            <a:pathLst>
              <a:path extrusionOk="0" fill="none" h="24151" w="18942">
                <a:moveTo>
                  <a:pt x="8274" y="12711"/>
                </a:moveTo>
                <a:cubicBezTo>
                  <a:pt x="8873" y="11540"/>
                  <a:pt x="9496" y="10319"/>
                  <a:pt x="10493" y="9496"/>
                </a:cubicBezTo>
                <a:cubicBezTo>
                  <a:pt x="11739" y="8450"/>
                  <a:pt x="13433" y="8126"/>
                  <a:pt x="15053" y="7976"/>
                </a:cubicBezTo>
                <a:cubicBezTo>
                  <a:pt x="16225" y="7876"/>
                  <a:pt x="17546" y="7752"/>
                  <a:pt x="18244" y="6830"/>
                </a:cubicBezTo>
                <a:cubicBezTo>
                  <a:pt x="18941" y="5883"/>
                  <a:pt x="18617" y="4462"/>
                  <a:pt x="17944" y="3465"/>
                </a:cubicBezTo>
                <a:cubicBezTo>
                  <a:pt x="16424" y="1147"/>
                  <a:pt x="13483" y="125"/>
                  <a:pt x="10717" y="51"/>
                </a:cubicBezTo>
                <a:cubicBezTo>
                  <a:pt x="8225" y="1"/>
                  <a:pt x="5458" y="748"/>
                  <a:pt x="4087" y="2842"/>
                </a:cubicBezTo>
                <a:cubicBezTo>
                  <a:pt x="3763" y="3365"/>
                  <a:pt x="3489" y="3964"/>
                  <a:pt x="3265" y="4562"/>
                </a:cubicBezTo>
                <a:cubicBezTo>
                  <a:pt x="1570" y="9073"/>
                  <a:pt x="1072" y="13908"/>
                  <a:pt x="848" y="18718"/>
                </a:cubicBezTo>
                <a:cubicBezTo>
                  <a:pt x="798" y="19740"/>
                  <a:pt x="0" y="23652"/>
                  <a:pt x="1396" y="23852"/>
                </a:cubicBezTo>
                <a:cubicBezTo>
                  <a:pt x="3215" y="24151"/>
                  <a:pt x="4162" y="21484"/>
                  <a:pt x="4686" y="20313"/>
                </a:cubicBezTo>
                <a:cubicBezTo>
                  <a:pt x="5832" y="17746"/>
                  <a:pt x="7028" y="15229"/>
                  <a:pt x="8274" y="12711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2"/>
          <p:cNvSpPr/>
          <p:nvPr/>
        </p:nvSpPr>
        <p:spPr>
          <a:xfrm rot="-4233293">
            <a:off x="8592117" y="389689"/>
            <a:ext cx="706543" cy="929170"/>
          </a:xfrm>
          <a:custGeom>
            <a:rect b="b" l="l" r="r" t="t"/>
            <a:pathLst>
              <a:path extrusionOk="0" fill="none" h="17471" w="13285">
                <a:moveTo>
                  <a:pt x="7826" y="5932"/>
                </a:moveTo>
                <a:cubicBezTo>
                  <a:pt x="8325" y="5358"/>
                  <a:pt x="8923" y="4860"/>
                  <a:pt x="9596" y="4486"/>
                </a:cubicBezTo>
                <a:cubicBezTo>
                  <a:pt x="10393" y="4037"/>
                  <a:pt x="11340" y="3888"/>
                  <a:pt x="12188" y="3539"/>
                </a:cubicBezTo>
                <a:cubicBezTo>
                  <a:pt x="12711" y="3340"/>
                  <a:pt x="13284" y="2966"/>
                  <a:pt x="13260" y="2418"/>
                </a:cubicBezTo>
                <a:cubicBezTo>
                  <a:pt x="13260" y="1944"/>
                  <a:pt x="12836" y="1570"/>
                  <a:pt x="12437" y="1346"/>
                </a:cubicBezTo>
                <a:cubicBezTo>
                  <a:pt x="9995" y="0"/>
                  <a:pt x="6854" y="723"/>
                  <a:pt x="4512" y="2218"/>
                </a:cubicBezTo>
                <a:cubicBezTo>
                  <a:pt x="3914" y="2592"/>
                  <a:pt x="3390" y="3065"/>
                  <a:pt x="2991" y="3614"/>
                </a:cubicBezTo>
                <a:cubicBezTo>
                  <a:pt x="2593" y="4287"/>
                  <a:pt x="2318" y="5034"/>
                  <a:pt x="2219" y="5807"/>
                </a:cubicBezTo>
                <a:cubicBezTo>
                  <a:pt x="1770" y="7925"/>
                  <a:pt x="1322" y="10019"/>
                  <a:pt x="873" y="12137"/>
                </a:cubicBezTo>
                <a:cubicBezTo>
                  <a:pt x="624" y="13309"/>
                  <a:pt x="1" y="15178"/>
                  <a:pt x="424" y="16374"/>
                </a:cubicBezTo>
                <a:cubicBezTo>
                  <a:pt x="823" y="17471"/>
                  <a:pt x="1670" y="17247"/>
                  <a:pt x="1994" y="16324"/>
                </a:cubicBezTo>
                <a:cubicBezTo>
                  <a:pt x="2842" y="13832"/>
                  <a:pt x="3764" y="11514"/>
                  <a:pt x="5210" y="9296"/>
                </a:cubicBezTo>
                <a:cubicBezTo>
                  <a:pt x="5982" y="8100"/>
                  <a:pt x="6854" y="6978"/>
                  <a:pt x="7826" y="5932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22"/>
          <p:cNvGrpSpPr/>
          <p:nvPr/>
        </p:nvGrpSpPr>
        <p:grpSpPr>
          <a:xfrm>
            <a:off x="-871963" y="-252650"/>
            <a:ext cx="1689319" cy="1840429"/>
            <a:chOff x="8272038" y="-252650"/>
            <a:chExt cx="1689319" cy="1840429"/>
          </a:xfrm>
        </p:grpSpPr>
        <p:sp>
          <p:nvSpPr>
            <p:cNvPr id="509" name="Google Shape;509;p22"/>
            <p:cNvSpPr/>
            <p:nvPr/>
          </p:nvSpPr>
          <p:spPr>
            <a:xfrm>
              <a:off x="8272038" y="-252650"/>
              <a:ext cx="1689319" cy="1840429"/>
            </a:xfrm>
            <a:custGeom>
              <a:rect b="b" l="l" r="r" t="t"/>
              <a:pathLst>
                <a:path extrusionOk="0" fill="none" h="39778" w="36512">
                  <a:moveTo>
                    <a:pt x="19938" y="37036"/>
                  </a:moveTo>
                  <a:cubicBezTo>
                    <a:pt x="18667" y="38332"/>
                    <a:pt x="17122" y="39678"/>
                    <a:pt x="15303" y="39727"/>
                  </a:cubicBezTo>
                  <a:cubicBezTo>
                    <a:pt x="13708" y="39777"/>
                    <a:pt x="12237" y="38780"/>
                    <a:pt x="11166" y="37609"/>
                  </a:cubicBezTo>
                  <a:cubicBezTo>
                    <a:pt x="10069" y="36462"/>
                    <a:pt x="9247" y="35067"/>
                    <a:pt x="8150" y="33871"/>
                  </a:cubicBezTo>
                  <a:cubicBezTo>
                    <a:pt x="6655" y="32275"/>
                    <a:pt x="4736" y="31129"/>
                    <a:pt x="3091" y="29684"/>
                  </a:cubicBezTo>
                  <a:cubicBezTo>
                    <a:pt x="1471" y="28213"/>
                    <a:pt x="0" y="26269"/>
                    <a:pt x="0" y="24076"/>
                  </a:cubicBezTo>
                  <a:cubicBezTo>
                    <a:pt x="0" y="19739"/>
                    <a:pt x="5184" y="17372"/>
                    <a:pt x="7053" y="13484"/>
                  </a:cubicBezTo>
                  <a:cubicBezTo>
                    <a:pt x="8374" y="10692"/>
                    <a:pt x="7876" y="7452"/>
                    <a:pt x="8100" y="4387"/>
                  </a:cubicBezTo>
                  <a:cubicBezTo>
                    <a:pt x="8225" y="2941"/>
                    <a:pt x="8648" y="1297"/>
                    <a:pt x="9944" y="624"/>
                  </a:cubicBezTo>
                  <a:cubicBezTo>
                    <a:pt x="11116" y="1"/>
                    <a:pt x="12636" y="474"/>
                    <a:pt x="13683" y="1321"/>
                  </a:cubicBezTo>
                  <a:cubicBezTo>
                    <a:pt x="14730" y="2169"/>
                    <a:pt x="15402" y="3365"/>
                    <a:pt x="16225" y="4412"/>
                  </a:cubicBezTo>
                  <a:cubicBezTo>
                    <a:pt x="18294" y="7004"/>
                    <a:pt x="21135" y="8873"/>
                    <a:pt x="24325" y="9745"/>
                  </a:cubicBezTo>
                  <a:cubicBezTo>
                    <a:pt x="27266" y="10518"/>
                    <a:pt x="30555" y="10468"/>
                    <a:pt x="33023" y="12263"/>
                  </a:cubicBezTo>
                  <a:cubicBezTo>
                    <a:pt x="35590" y="14132"/>
                    <a:pt x="36512" y="17920"/>
                    <a:pt x="35116" y="20761"/>
                  </a:cubicBezTo>
                  <a:cubicBezTo>
                    <a:pt x="33471" y="24101"/>
                    <a:pt x="29783" y="24674"/>
                    <a:pt x="27565" y="27166"/>
                  </a:cubicBezTo>
                  <a:cubicBezTo>
                    <a:pt x="24773" y="30207"/>
                    <a:pt x="22854" y="33995"/>
                    <a:pt x="19938" y="37036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8419629" y="21807"/>
              <a:ext cx="1361884" cy="1406810"/>
            </a:xfrm>
            <a:custGeom>
              <a:rect b="b" l="l" r="r" t="t"/>
              <a:pathLst>
                <a:path extrusionOk="0" fill="none" h="30406" w="29435">
                  <a:moveTo>
                    <a:pt x="13259" y="30057"/>
                  </a:moveTo>
                  <a:cubicBezTo>
                    <a:pt x="11839" y="30406"/>
                    <a:pt x="10368" y="29733"/>
                    <a:pt x="9272" y="28761"/>
                  </a:cubicBezTo>
                  <a:cubicBezTo>
                    <a:pt x="8175" y="27789"/>
                    <a:pt x="7353" y="26568"/>
                    <a:pt x="6331" y="25546"/>
                  </a:cubicBezTo>
                  <a:cubicBezTo>
                    <a:pt x="4910" y="24150"/>
                    <a:pt x="3116" y="23128"/>
                    <a:pt x="1845" y="21583"/>
                  </a:cubicBezTo>
                  <a:cubicBezTo>
                    <a:pt x="599" y="20038"/>
                    <a:pt x="0" y="17621"/>
                    <a:pt x="1321" y="16125"/>
                  </a:cubicBezTo>
                  <a:cubicBezTo>
                    <a:pt x="2144" y="15153"/>
                    <a:pt x="3490" y="14854"/>
                    <a:pt x="4561" y="14156"/>
                  </a:cubicBezTo>
                  <a:cubicBezTo>
                    <a:pt x="7153" y="12462"/>
                    <a:pt x="7627" y="8848"/>
                    <a:pt x="7328" y="5732"/>
                  </a:cubicBezTo>
                  <a:cubicBezTo>
                    <a:pt x="7203" y="4561"/>
                    <a:pt x="7029" y="3315"/>
                    <a:pt x="7377" y="2168"/>
                  </a:cubicBezTo>
                  <a:cubicBezTo>
                    <a:pt x="7726" y="1022"/>
                    <a:pt x="8798" y="0"/>
                    <a:pt x="9994" y="175"/>
                  </a:cubicBezTo>
                  <a:cubicBezTo>
                    <a:pt x="10842" y="299"/>
                    <a:pt x="11490" y="997"/>
                    <a:pt x="12088" y="1620"/>
                  </a:cubicBezTo>
                  <a:cubicBezTo>
                    <a:pt x="14480" y="3988"/>
                    <a:pt x="17471" y="5683"/>
                    <a:pt x="20761" y="6480"/>
                  </a:cubicBezTo>
                  <a:cubicBezTo>
                    <a:pt x="22830" y="6979"/>
                    <a:pt x="25122" y="7178"/>
                    <a:pt x="26792" y="8474"/>
                  </a:cubicBezTo>
                  <a:cubicBezTo>
                    <a:pt x="29384" y="10493"/>
                    <a:pt x="29434" y="14979"/>
                    <a:pt x="26867" y="17022"/>
                  </a:cubicBezTo>
                  <a:cubicBezTo>
                    <a:pt x="24898" y="18593"/>
                    <a:pt x="21982" y="18692"/>
                    <a:pt x="20113" y="20412"/>
                  </a:cubicBezTo>
                  <a:cubicBezTo>
                    <a:pt x="17621" y="22730"/>
                    <a:pt x="16823" y="29135"/>
                    <a:pt x="13259" y="3005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8592574" y="244352"/>
              <a:ext cx="955979" cy="1011315"/>
            </a:xfrm>
            <a:custGeom>
              <a:rect b="b" l="l" r="r" t="t"/>
              <a:pathLst>
                <a:path extrusionOk="0" fill="none" h="21858" w="20662">
                  <a:moveTo>
                    <a:pt x="649" y="13558"/>
                  </a:moveTo>
                  <a:cubicBezTo>
                    <a:pt x="1072" y="11689"/>
                    <a:pt x="3116" y="10692"/>
                    <a:pt x="4213" y="9122"/>
                  </a:cubicBezTo>
                  <a:cubicBezTo>
                    <a:pt x="5459" y="7303"/>
                    <a:pt x="5384" y="4885"/>
                    <a:pt x="5284" y="2692"/>
                  </a:cubicBezTo>
                  <a:cubicBezTo>
                    <a:pt x="5259" y="1944"/>
                    <a:pt x="5284" y="1147"/>
                    <a:pt x="5783" y="623"/>
                  </a:cubicBezTo>
                  <a:cubicBezTo>
                    <a:pt x="6256" y="75"/>
                    <a:pt x="7228" y="0"/>
                    <a:pt x="7951" y="299"/>
                  </a:cubicBezTo>
                  <a:cubicBezTo>
                    <a:pt x="8674" y="598"/>
                    <a:pt x="9247" y="1172"/>
                    <a:pt x="9820" y="1695"/>
                  </a:cubicBezTo>
                  <a:cubicBezTo>
                    <a:pt x="11465" y="3190"/>
                    <a:pt x="13409" y="4437"/>
                    <a:pt x="15602" y="4885"/>
                  </a:cubicBezTo>
                  <a:cubicBezTo>
                    <a:pt x="17247" y="5209"/>
                    <a:pt x="19291" y="5309"/>
                    <a:pt x="20039" y="6804"/>
                  </a:cubicBezTo>
                  <a:cubicBezTo>
                    <a:pt x="20662" y="8050"/>
                    <a:pt x="19864" y="9620"/>
                    <a:pt x="18743" y="10493"/>
                  </a:cubicBezTo>
                  <a:cubicBezTo>
                    <a:pt x="17621" y="11340"/>
                    <a:pt x="16225" y="11739"/>
                    <a:pt x="14979" y="12412"/>
                  </a:cubicBezTo>
                  <a:cubicBezTo>
                    <a:pt x="13135" y="13459"/>
                    <a:pt x="11665" y="15103"/>
                    <a:pt x="10867" y="17072"/>
                  </a:cubicBezTo>
                  <a:cubicBezTo>
                    <a:pt x="10219" y="18593"/>
                    <a:pt x="10443" y="20885"/>
                    <a:pt x="8524" y="21259"/>
                  </a:cubicBezTo>
                  <a:cubicBezTo>
                    <a:pt x="5484" y="21857"/>
                    <a:pt x="1" y="16474"/>
                    <a:pt x="649" y="13558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8830108" y="502615"/>
              <a:ext cx="430149" cy="537397"/>
            </a:xfrm>
            <a:custGeom>
              <a:rect b="b" l="l" r="r" t="t"/>
              <a:pathLst>
                <a:path extrusionOk="0" fill="none" h="11615" w="9297">
                  <a:moveTo>
                    <a:pt x="1571" y="6780"/>
                  </a:moveTo>
                  <a:cubicBezTo>
                    <a:pt x="1945" y="6207"/>
                    <a:pt x="2418" y="5683"/>
                    <a:pt x="2618" y="5035"/>
                  </a:cubicBezTo>
                  <a:cubicBezTo>
                    <a:pt x="2842" y="4387"/>
                    <a:pt x="2767" y="3590"/>
                    <a:pt x="2742" y="2867"/>
                  </a:cubicBezTo>
                  <a:cubicBezTo>
                    <a:pt x="2717" y="2144"/>
                    <a:pt x="2767" y="1372"/>
                    <a:pt x="3216" y="798"/>
                  </a:cubicBezTo>
                  <a:cubicBezTo>
                    <a:pt x="3640" y="225"/>
                    <a:pt x="4587" y="1"/>
                    <a:pt x="5110" y="524"/>
                  </a:cubicBezTo>
                  <a:cubicBezTo>
                    <a:pt x="5334" y="749"/>
                    <a:pt x="5434" y="1098"/>
                    <a:pt x="5683" y="1322"/>
                  </a:cubicBezTo>
                  <a:cubicBezTo>
                    <a:pt x="6431" y="2045"/>
                    <a:pt x="7876" y="1247"/>
                    <a:pt x="8649" y="1945"/>
                  </a:cubicBezTo>
                  <a:cubicBezTo>
                    <a:pt x="8823" y="2144"/>
                    <a:pt x="8948" y="2369"/>
                    <a:pt x="8998" y="2618"/>
                  </a:cubicBezTo>
                  <a:cubicBezTo>
                    <a:pt x="9297" y="3989"/>
                    <a:pt x="8151" y="5260"/>
                    <a:pt x="6929" y="6032"/>
                  </a:cubicBezTo>
                  <a:cubicBezTo>
                    <a:pt x="5733" y="6805"/>
                    <a:pt x="4337" y="7428"/>
                    <a:pt x="3689" y="8699"/>
                  </a:cubicBezTo>
                  <a:cubicBezTo>
                    <a:pt x="2194" y="11615"/>
                    <a:pt x="1" y="8998"/>
                    <a:pt x="1571" y="678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8704312" y="857712"/>
            <a:ext cx="81793" cy="80876"/>
            <a:chOff x="10669112" y="1183737"/>
            <a:chExt cx="81793" cy="80876"/>
          </a:xfrm>
        </p:grpSpPr>
        <p:sp>
          <p:nvSpPr>
            <p:cNvPr id="514" name="Google Shape;514;p22"/>
            <p:cNvSpPr/>
            <p:nvPr/>
          </p:nvSpPr>
          <p:spPr>
            <a:xfrm flipH="1" rot="4152291">
              <a:off x="10709990" y="1180599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 flipH="1" rot="4152291">
              <a:off x="10667182" y="1224156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22"/>
          <p:cNvGrpSpPr/>
          <p:nvPr/>
        </p:nvGrpSpPr>
        <p:grpSpPr>
          <a:xfrm>
            <a:off x="606712" y="4241962"/>
            <a:ext cx="81793" cy="80876"/>
            <a:chOff x="2571512" y="4567987"/>
            <a:chExt cx="81793" cy="80876"/>
          </a:xfrm>
        </p:grpSpPr>
        <p:sp>
          <p:nvSpPr>
            <p:cNvPr id="517" name="Google Shape;517;p22"/>
            <p:cNvSpPr/>
            <p:nvPr/>
          </p:nvSpPr>
          <p:spPr>
            <a:xfrm flipH="1" rot="4152291">
              <a:off x="2612390" y="4564849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 flipH="1" rot="4152291">
              <a:off x="2569582" y="4608406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3"/>
          <p:cNvSpPr txBox="1"/>
          <p:nvPr>
            <p:ph type="title"/>
          </p:nvPr>
        </p:nvSpPr>
        <p:spPr>
          <a:xfrm>
            <a:off x="5204400" y="2233426"/>
            <a:ext cx="3224700" cy="5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1" name="Google Shape;521;p23"/>
          <p:cNvSpPr txBox="1"/>
          <p:nvPr>
            <p:ph hasCustomPrompt="1" idx="2" type="title"/>
          </p:nvPr>
        </p:nvSpPr>
        <p:spPr>
          <a:xfrm>
            <a:off x="5131378" y="830500"/>
            <a:ext cx="3224700" cy="13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2" name="Google Shape;522;p23"/>
          <p:cNvSpPr txBox="1"/>
          <p:nvPr>
            <p:ph idx="1" type="subTitle"/>
          </p:nvPr>
        </p:nvSpPr>
        <p:spPr>
          <a:xfrm>
            <a:off x="5234961" y="2778476"/>
            <a:ext cx="2981700" cy="6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23" name="Google Shape;523;p23"/>
          <p:cNvGrpSpPr/>
          <p:nvPr/>
        </p:nvGrpSpPr>
        <p:grpSpPr>
          <a:xfrm>
            <a:off x="7472988" y="-630137"/>
            <a:ext cx="2311717" cy="1596978"/>
            <a:chOff x="16626765" y="-630137"/>
            <a:chExt cx="2311717" cy="1596978"/>
          </a:xfrm>
        </p:grpSpPr>
        <p:sp>
          <p:nvSpPr>
            <p:cNvPr id="524" name="Google Shape;524;p23"/>
            <p:cNvSpPr/>
            <p:nvPr/>
          </p:nvSpPr>
          <p:spPr>
            <a:xfrm flipH="1">
              <a:off x="16626765" y="-221070"/>
              <a:ext cx="1992316" cy="1187911"/>
            </a:xfrm>
            <a:custGeom>
              <a:rect b="b" l="l" r="r" t="t"/>
              <a:pathLst>
                <a:path extrusionOk="0" fill="none" h="30905" w="35441">
                  <a:moveTo>
                    <a:pt x="7851" y="13334"/>
                  </a:moveTo>
                  <a:cubicBezTo>
                    <a:pt x="9347" y="16100"/>
                    <a:pt x="10369" y="19141"/>
                    <a:pt x="12063" y="21807"/>
                  </a:cubicBezTo>
                  <a:cubicBezTo>
                    <a:pt x="12412" y="22331"/>
                    <a:pt x="12811" y="22879"/>
                    <a:pt x="13384" y="23128"/>
                  </a:cubicBezTo>
                  <a:cubicBezTo>
                    <a:pt x="15278" y="23926"/>
                    <a:pt x="16749" y="21259"/>
                    <a:pt x="18693" y="20536"/>
                  </a:cubicBezTo>
                  <a:cubicBezTo>
                    <a:pt x="20338" y="19913"/>
                    <a:pt x="22182" y="20885"/>
                    <a:pt x="23353" y="22181"/>
                  </a:cubicBezTo>
                  <a:cubicBezTo>
                    <a:pt x="24550" y="23502"/>
                    <a:pt x="25223" y="25147"/>
                    <a:pt x="26294" y="26543"/>
                  </a:cubicBezTo>
                  <a:cubicBezTo>
                    <a:pt x="27491" y="28163"/>
                    <a:pt x="29111" y="29434"/>
                    <a:pt x="30980" y="30206"/>
                  </a:cubicBezTo>
                  <a:cubicBezTo>
                    <a:pt x="32276" y="30755"/>
                    <a:pt x="34020" y="30904"/>
                    <a:pt x="34818" y="29758"/>
                  </a:cubicBezTo>
                  <a:cubicBezTo>
                    <a:pt x="35441" y="28885"/>
                    <a:pt x="35167" y="27714"/>
                    <a:pt x="34818" y="26717"/>
                  </a:cubicBezTo>
                  <a:cubicBezTo>
                    <a:pt x="33098" y="21907"/>
                    <a:pt x="29958" y="17720"/>
                    <a:pt x="25796" y="14729"/>
                  </a:cubicBezTo>
                  <a:cubicBezTo>
                    <a:pt x="23503" y="13084"/>
                    <a:pt x="20911" y="11838"/>
                    <a:pt x="18768" y="9994"/>
                  </a:cubicBezTo>
                  <a:cubicBezTo>
                    <a:pt x="17023" y="8499"/>
                    <a:pt x="15627" y="6654"/>
                    <a:pt x="14107" y="4960"/>
                  </a:cubicBezTo>
                  <a:cubicBezTo>
                    <a:pt x="12562" y="3265"/>
                    <a:pt x="10817" y="1645"/>
                    <a:pt x="8674" y="822"/>
                  </a:cubicBezTo>
                  <a:cubicBezTo>
                    <a:pt x="6531" y="0"/>
                    <a:pt x="3939" y="75"/>
                    <a:pt x="2144" y="1545"/>
                  </a:cubicBezTo>
                  <a:cubicBezTo>
                    <a:pt x="101" y="3240"/>
                    <a:pt x="1" y="6081"/>
                    <a:pt x="1970" y="7552"/>
                  </a:cubicBezTo>
                  <a:cubicBezTo>
                    <a:pt x="4362" y="9396"/>
                    <a:pt x="6256" y="10368"/>
                    <a:pt x="7851" y="1333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3"/>
            <p:cNvSpPr/>
            <p:nvPr/>
          </p:nvSpPr>
          <p:spPr>
            <a:xfrm flipH="1">
              <a:off x="16953212" y="-147306"/>
              <a:ext cx="1487899" cy="825791"/>
            </a:xfrm>
            <a:custGeom>
              <a:rect b="b" l="l" r="r" t="t"/>
              <a:pathLst>
                <a:path extrusionOk="0" fill="none" h="21484" w="26468">
                  <a:moveTo>
                    <a:pt x="7676" y="2442"/>
                  </a:moveTo>
                  <a:cubicBezTo>
                    <a:pt x="6006" y="1072"/>
                    <a:pt x="3813" y="0"/>
                    <a:pt x="1720" y="573"/>
                  </a:cubicBezTo>
                  <a:cubicBezTo>
                    <a:pt x="1346" y="648"/>
                    <a:pt x="997" y="823"/>
                    <a:pt x="723" y="1072"/>
                  </a:cubicBezTo>
                  <a:cubicBezTo>
                    <a:pt x="50" y="1670"/>
                    <a:pt x="0" y="2717"/>
                    <a:pt x="324" y="3539"/>
                  </a:cubicBezTo>
                  <a:cubicBezTo>
                    <a:pt x="673" y="4337"/>
                    <a:pt x="1346" y="4960"/>
                    <a:pt x="2019" y="5533"/>
                  </a:cubicBezTo>
                  <a:cubicBezTo>
                    <a:pt x="3788" y="7053"/>
                    <a:pt x="5782" y="8399"/>
                    <a:pt x="6953" y="10418"/>
                  </a:cubicBezTo>
                  <a:cubicBezTo>
                    <a:pt x="8349" y="12860"/>
                    <a:pt x="8349" y="16100"/>
                    <a:pt x="10393" y="18069"/>
                  </a:cubicBezTo>
                  <a:cubicBezTo>
                    <a:pt x="10617" y="18343"/>
                    <a:pt x="10966" y="18518"/>
                    <a:pt x="11315" y="18543"/>
                  </a:cubicBezTo>
                  <a:cubicBezTo>
                    <a:pt x="11714" y="18543"/>
                    <a:pt x="12038" y="18219"/>
                    <a:pt x="12337" y="17944"/>
                  </a:cubicBezTo>
                  <a:cubicBezTo>
                    <a:pt x="14031" y="16524"/>
                    <a:pt x="16374" y="16200"/>
                    <a:pt x="18393" y="17122"/>
                  </a:cubicBezTo>
                  <a:cubicBezTo>
                    <a:pt x="19614" y="17695"/>
                    <a:pt x="20586" y="18667"/>
                    <a:pt x="21608" y="19564"/>
                  </a:cubicBezTo>
                  <a:cubicBezTo>
                    <a:pt x="22630" y="20487"/>
                    <a:pt x="23776" y="21309"/>
                    <a:pt x="25147" y="21434"/>
                  </a:cubicBezTo>
                  <a:cubicBezTo>
                    <a:pt x="25272" y="21483"/>
                    <a:pt x="25421" y="21459"/>
                    <a:pt x="25546" y="21384"/>
                  </a:cubicBezTo>
                  <a:cubicBezTo>
                    <a:pt x="25645" y="21334"/>
                    <a:pt x="25695" y="21259"/>
                    <a:pt x="25745" y="21159"/>
                  </a:cubicBezTo>
                  <a:cubicBezTo>
                    <a:pt x="26468" y="19963"/>
                    <a:pt x="26169" y="18343"/>
                    <a:pt x="25371" y="17172"/>
                  </a:cubicBezTo>
                  <a:cubicBezTo>
                    <a:pt x="24574" y="16000"/>
                    <a:pt x="23353" y="15203"/>
                    <a:pt x="22181" y="14405"/>
                  </a:cubicBezTo>
                  <a:lnTo>
                    <a:pt x="13059" y="8374"/>
                  </a:lnTo>
                  <a:cubicBezTo>
                    <a:pt x="11863" y="7577"/>
                    <a:pt x="11440" y="6654"/>
                    <a:pt x="10642" y="5533"/>
                  </a:cubicBezTo>
                  <a:cubicBezTo>
                    <a:pt x="9770" y="4386"/>
                    <a:pt x="8798" y="3340"/>
                    <a:pt x="7676" y="244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 flipH="1">
              <a:off x="17533247" y="-11271"/>
              <a:ext cx="682338" cy="479969"/>
            </a:xfrm>
            <a:custGeom>
              <a:rect b="b" l="l" r="r" t="t"/>
              <a:pathLst>
                <a:path extrusionOk="0" fill="none" h="12487" w="12138">
                  <a:moveTo>
                    <a:pt x="6954" y="11489"/>
                  </a:moveTo>
                  <a:cubicBezTo>
                    <a:pt x="6530" y="10891"/>
                    <a:pt x="6206" y="10268"/>
                    <a:pt x="5957" y="9595"/>
                  </a:cubicBezTo>
                  <a:cubicBezTo>
                    <a:pt x="5160" y="7726"/>
                    <a:pt x="4063" y="5982"/>
                    <a:pt x="2742" y="4436"/>
                  </a:cubicBezTo>
                  <a:cubicBezTo>
                    <a:pt x="2019" y="3589"/>
                    <a:pt x="1222" y="2791"/>
                    <a:pt x="574" y="1869"/>
                  </a:cubicBezTo>
                  <a:cubicBezTo>
                    <a:pt x="275" y="1421"/>
                    <a:pt x="1" y="748"/>
                    <a:pt x="399" y="374"/>
                  </a:cubicBezTo>
                  <a:cubicBezTo>
                    <a:pt x="823" y="0"/>
                    <a:pt x="1421" y="274"/>
                    <a:pt x="1845" y="598"/>
                  </a:cubicBezTo>
                  <a:cubicBezTo>
                    <a:pt x="3390" y="1795"/>
                    <a:pt x="4512" y="3415"/>
                    <a:pt x="5708" y="4935"/>
                  </a:cubicBezTo>
                  <a:cubicBezTo>
                    <a:pt x="6904" y="6455"/>
                    <a:pt x="8275" y="7950"/>
                    <a:pt x="10069" y="8673"/>
                  </a:cubicBezTo>
                  <a:cubicBezTo>
                    <a:pt x="10867" y="8997"/>
                    <a:pt x="11889" y="9321"/>
                    <a:pt x="12038" y="10169"/>
                  </a:cubicBezTo>
                  <a:cubicBezTo>
                    <a:pt x="12138" y="10792"/>
                    <a:pt x="11639" y="11390"/>
                    <a:pt x="11066" y="11639"/>
                  </a:cubicBezTo>
                  <a:cubicBezTo>
                    <a:pt x="10368" y="11938"/>
                    <a:pt x="9471" y="12038"/>
                    <a:pt x="8748" y="12262"/>
                  </a:cubicBezTo>
                  <a:cubicBezTo>
                    <a:pt x="8026" y="12486"/>
                    <a:pt x="7403" y="12063"/>
                    <a:pt x="6954" y="11489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 flipH="1">
              <a:off x="17234819" y="671750"/>
              <a:ext cx="543655" cy="284591"/>
            </a:xfrm>
            <a:custGeom>
              <a:rect b="b" l="l" r="r" t="t"/>
              <a:pathLst>
                <a:path extrusionOk="0" fill="none" h="7404" w="9671">
                  <a:moveTo>
                    <a:pt x="1795" y="2394"/>
                  </a:moveTo>
                  <a:cubicBezTo>
                    <a:pt x="2169" y="2020"/>
                    <a:pt x="2393" y="1546"/>
                    <a:pt x="2742" y="1147"/>
                  </a:cubicBezTo>
                  <a:cubicBezTo>
                    <a:pt x="3340" y="425"/>
                    <a:pt x="4212" y="26"/>
                    <a:pt x="5159" y="26"/>
                  </a:cubicBezTo>
                  <a:cubicBezTo>
                    <a:pt x="5384" y="1"/>
                    <a:pt x="5633" y="51"/>
                    <a:pt x="5832" y="175"/>
                  </a:cubicBezTo>
                  <a:cubicBezTo>
                    <a:pt x="6206" y="375"/>
                    <a:pt x="6356" y="823"/>
                    <a:pt x="6505" y="1222"/>
                  </a:cubicBezTo>
                  <a:cubicBezTo>
                    <a:pt x="7103" y="2817"/>
                    <a:pt x="7976" y="4313"/>
                    <a:pt x="9072" y="5658"/>
                  </a:cubicBezTo>
                  <a:cubicBezTo>
                    <a:pt x="9346" y="6007"/>
                    <a:pt x="9670" y="6406"/>
                    <a:pt x="9546" y="6855"/>
                  </a:cubicBezTo>
                  <a:cubicBezTo>
                    <a:pt x="9396" y="7179"/>
                    <a:pt x="9072" y="7403"/>
                    <a:pt x="8698" y="7378"/>
                  </a:cubicBezTo>
                  <a:cubicBezTo>
                    <a:pt x="8350" y="7353"/>
                    <a:pt x="8001" y="7229"/>
                    <a:pt x="7702" y="7004"/>
                  </a:cubicBezTo>
                  <a:cubicBezTo>
                    <a:pt x="6655" y="6281"/>
                    <a:pt x="5907" y="5135"/>
                    <a:pt x="4761" y="4537"/>
                  </a:cubicBezTo>
                  <a:cubicBezTo>
                    <a:pt x="3564" y="3914"/>
                    <a:pt x="2144" y="4038"/>
                    <a:pt x="823" y="3690"/>
                  </a:cubicBezTo>
                  <a:cubicBezTo>
                    <a:pt x="474" y="3590"/>
                    <a:pt x="0" y="3291"/>
                    <a:pt x="399" y="2942"/>
                  </a:cubicBezTo>
                  <a:cubicBezTo>
                    <a:pt x="524" y="2817"/>
                    <a:pt x="873" y="2892"/>
                    <a:pt x="1047" y="2842"/>
                  </a:cubicBezTo>
                  <a:cubicBezTo>
                    <a:pt x="1346" y="2767"/>
                    <a:pt x="1595" y="2593"/>
                    <a:pt x="1795" y="239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 flipH="1">
              <a:off x="18109029" y="-630137"/>
              <a:ext cx="829452" cy="624609"/>
            </a:xfrm>
            <a:custGeom>
              <a:rect b="b" l="l" r="r" t="t"/>
              <a:pathLst>
                <a:path extrusionOk="0" fill="none" h="16250" w="14755">
                  <a:moveTo>
                    <a:pt x="1047" y="9745"/>
                  </a:moveTo>
                  <a:cubicBezTo>
                    <a:pt x="499" y="10443"/>
                    <a:pt x="0" y="11440"/>
                    <a:pt x="524" y="12162"/>
                  </a:cubicBezTo>
                  <a:cubicBezTo>
                    <a:pt x="798" y="12561"/>
                    <a:pt x="1296" y="12711"/>
                    <a:pt x="1720" y="12960"/>
                  </a:cubicBezTo>
                  <a:cubicBezTo>
                    <a:pt x="2717" y="13483"/>
                    <a:pt x="3415" y="14455"/>
                    <a:pt x="3589" y="15577"/>
                  </a:cubicBezTo>
                  <a:cubicBezTo>
                    <a:pt x="3614" y="15876"/>
                    <a:pt x="3739" y="16250"/>
                    <a:pt x="4013" y="16250"/>
                  </a:cubicBezTo>
                  <a:cubicBezTo>
                    <a:pt x="4312" y="16250"/>
                    <a:pt x="4387" y="15826"/>
                    <a:pt x="4362" y="15527"/>
                  </a:cubicBezTo>
                  <a:cubicBezTo>
                    <a:pt x="4262" y="14056"/>
                    <a:pt x="4287" y="12536"/>
                    <a:pt x="4860" y="11190"/>
                  </a:cubicBezTo>
                  <a:cubicBezTo>
                    <a:pt x="5434" y="9845"/>
                    <a:pt x="6680" y="8698"/>
                    <a:pt x="8150" y="8673"/>
                  </a:cubicBezTo>
                  <a:cubicBezTo>
                    <a:pt x="8998" y="8623"/>
                    <a:pt x="9820" y="8972"/>
                    <a:pt x="10642" y="9221"/>
                  </a:cubicBezTo>
                  <a:cubicBezTo>
                    <a:pt x="11490" y="9471"/>
                    <a:pt x="12362" y="9645"/>
                    <a:pt x="13234" y="9745"/>
                  </a:cubicBezTo>
                  <a:cubicBezTo>
                    <a:pt x="13633" y="9795"/>
                    <a:pt x="14082" y="9795"/>
                    <a:pt x="14381" y="9521"/>
                  </a:cubicBezTo>
                  <a:cubicBezTo>
                    <a:pt x="14705" y="9271"/>
                    <a:pt x="14755" y="8798"/>
                    <a:pt x="14755" y="8399"/>
                  </a:cubicBezTo>
                  <a:cubicBezTo>
                    <a:pt x="14755" y="5757"/>
                    <a:pt x="13882" y="3190"/>
                    <a:pt x="12287" y="1097"/>
                  </a:cubicBezTo>
                  <a:cubicBezTo>
                    <a:pt x="11988" y="623"/>
                    <a:pt x="11565" y="299"/>
                    <a:pt x="11066" y="125"/>
                  </a:cubicBezTo>
                  <a:cubicBezTo>
                    <a:pt x="10443" y="0"/>
                    <a:pt x="9795" y="374"/>
                    <a:pt x="9371" y="847"/>
                  </a:cubicBezTo>
                  <a:cubicBezTo>
                    <a:pt x="8998" y="1371"/>
                    <a:pt x="8698" y="1944"/>
                    <a:pt x="8424" y="2517"/>
                  </a:cubicBezTo>
                  <a:cubicBezTo>
                    <a:pt x="8150" y="3115"/>
                    <a:pt x="7677" y="3589"/>
                    <a:pt x="7103" y="3863"/>
                  </a:cubicBezTo>
                  <a:cubicBezTo>
                    <a:pt x="6381" y="4137"/>
                    <a:pt x="5558" y="3888"/>
                    <a:pt x="4811" y="3714"/>
                  </a:cubicBezTo>
                  <a:cubicBezTo>
                    <a:pt x="4038" y="3539"/>
                    <a:pt x="3141" y="3489"/>
                    <a:pt x="2592" y="4038"/>
                  </a:cubicBezTo>
                  <a:cubicBezTo>
                    <a:pt x="2169" y="4486"/>
                    <a:pt x="2119" y="5159"/>
                    <a:pt x="2119" y="5757"/>
                  </a:cubicBezTo>
                  <a:cubicBezTo>
                    <a:pt x="2144" y="7427"/>
                    <a:pt x="2144" y="8374"/>
                    <a:pt x="1047" y="974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 flipH="1">
              <a:off x="18230906" y="-521893"/>
              <a:ext cx="640345" cy="392793"/>
            </a:xfrm>
            <a:custGeom>
              <a:rect b="b" l="l" r="r" t="t"/>
              <a:pathLst>
                <a:path extrusionOk="0" fill="none" h="10219" w="11391">
                  <a:moveTo>
                    <a:pt x="923" y="6854"/>
                  </a:moveTo>
                  <a:cubicBezTo>
                    <a:pt x="1347" y="6381"/>
                    <a:pt x="1920" y="5957"/>
                    <a:pt x="2094" y="5334"/>
                  </a:cubicBezTo>
                  <a:cubicBezTo>
                    <a:pt x="2219" y="4860"/>
                    <a:pt x="2094" y="4387"/>
                    <a:pt x="2094" y="3888"/>
                  </a:cubicBezTo>
                  <a:cubicBezTo>
                    <a:pt x="2069" y="3415"/>
                    <a:pt x="2169" y="2866"/>
                    <a:pt x="2568" y="2592"/>
                  </a:cubicBezTo>
                  <a:cubicBezTo>
                    <a:pt x="2792" y="2468"/>
                    <a:pt x="3041" y="2393"/>
                    <a:pt x="3315" y="2418"/>
                  </a:cubicBezTo>
                  <a:cubicBezTo>
                    <a:pt x="4337" y="2418"/>
                    <a:pt x="5509" y="2792"/>
                    <a:pt x="6306" y="2144"/>
                  </a:cubicBezTo>
                  <a:cubicBezTo>
                    <a:pt x="6954" y="1620"/>
                    <a:pt x="7104" y="549"/>
                    <a:pt x="7851" y="200"/>
                  </a:cubicBezTo>
                  <a:cubicBezTo>
                    <a:pt x="8375" y="0"/>
                    <a:pt x="8973" y="100"/>
                    <a:pt x="9397" y="449"/>
                  </a:cubicBezTo>
                  <a:cubicBezTo>
                    <a:pt x="9820" y="823"/>
                    <a:pt x="10169" y="1246"/>
                    <a:pt x="10443" y="1745"/>
                  </a:cubicBezTo>
                  <a:cubicBezTo>
                    <a:pt x="10867" y="2443"/>
                    <a:pt x="11316" y="3190"/>
                    <a:pt x="11365" y="4038"/>
                  </a:cubicBezTo>
                  <a:cubicBezTo>
                    <a:pt x="11390" y="4262"/>
                    <a:pt x="11365" y="4461"/>
                    <a:pt x="11266" y="4661"/>
                  </a:cubicBezTo>
                  <a:cubicBezTo>
                    <a:pt x="11017" y="5134"/>
                    <a:pt x="10344" y="5134"/>
                    <a:pt x="9820" y="5085"/>
                  </a:cubicBezTo>
                  <a:cubicBezTo>
                    <a:pt x="8375" y="4935"/>
                    <a:pt x="6879" y="4711"/>
                    <a:pt x="5459" y="5035"/>
                  </a:cubicBezTo>
                  <a:cubicBezTo>
                    <a:pt x="4063" y="5384"/>
                    <a:pt x="2692" y="6480"/>
                    <a:pt x="2568" y="7926"/>
                  </a:cubicBezTo>
                  <a:cubicBezTo>
                    <a:pt x="2468" y="9022"/>
                    <a:pt x="2393" y="10219"/>
                    <a:pt x="1197" y="9296"/>
                  </a:cubicBezTo>
                  <a:cubicBezTo>
                    <a:pt x="250" y="8599"/>
                    <a:pt x="1" y="7851"/>
                    <a:pt x="923" y="685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23"/>
          <p:cNvGrpSpPr/>
          <p:nvPr/>
        </p:nvGrpSpPr>
        <p:grpSpPr>
          <a:xfrm>
            <a:off x="6545950" y="3754199"/>
            <a:ext cx="3153961" cy="2136826"/>
            <a:chOff x="6545950" y="3754199"/>
            <a:chExt cx="3153961" cy="2136826"/>
          </a:xfrm>
        </p:grpSpPr>
        <p:sp>
          <p:nvSpPr>
            <p:cNvPr id="531" name="Google Shape;531;p23"/>
            <p:cNvSpPr/>
            <p:nvPr/>
          </p:nvSpPr>
          <p:spPr>
            <a:xfrm rot="-7911667">
              <a:off x="7413180" y="4013158"/>
              <a:ext cx="1369784" cy="1587830"/>
            </a:xfrm>
            <a:custGeom>
              <a:rect b="b" l="l" r="r" t="t"/>
              <a:pathLst>
                <a:path extrusionOk="0" fill="none" h="36363" w="41597">
                  <a:moveTo>
                    <a:pt x="573" y="8474"/>
                  </a:moveTo>
                  <a:cubicBezTo>
                    <a:pt x="175" y="9147"/>
                    <a:pt x="0" y="9895"/>
                    <a:pt x="25" y="10668"/>
                  </a:cubicBezTo>
                  <a:cubicBezTo>
                    <a:pt x="25" y="13409"/>
                    <a:pt x="1446" y="15154"/>
                    <a:pt x="4137" y="15179"/>
                  </a:cubicBezTo>
                  <a:cubicBezTo>
                    <a:pt x="7228" y="15229"/>
                    <a:pt x="10468" y="15328"/>
                    <a:pt x="13109" y="17148"/>
                  </a:cubicBezTo>
                  <a:cubicBezTo>
                    <a:pt x="15726" y="18967"/>
                    <a:pt x="17321" y="21783"/>
                    <a:pt x="18692" y="24575"/>
                  </a:cubicBezTo>
                  <a:cubicBezTo>
                    <a:pt x="20138" y="27565"/>
                    <a:pt x="23328" y="36363"/>
                    <a:pt x="28088" y="34618"/>
                  </a:cubicBezTo>
                  <a:cubicBezTo>
                    <a:pt x="29334" y="34170"/>
                    <a:pt x="30082" y="32849"/>
                    <a:pt x="30206" y="31503"/>
                  </a:cubicBezTo>
                  <a:cubicBezTo>
                    <a:pt x="30306" y="30182"/>
                    <a:pt x="29858" y="28886"/>
                    <a:pt x="29284" y="27690"/>
                  </a:cubicBezTo>
                  <a:cubicBezTo>
                    <a:pt x="27490" y="23902"/>
                    <a:pt x="24250" y="20437"/>
                    <a:pt x="24200" y="16051"/>
                  </a:cubicBezTo>
                  <a:cubicBezTo>
                    <a:pt x="24150" y="15403"/>
                    <a:pt x="24275" y="14755"/>
                    <a:pt x="24599" y="14182"/>
                  </a:cubicBezTo>
                  <a:cubicBezTo>
                    <a:pt x="25147" y="13309"/>
                    <a:pt x="26294" y="12985"/>
                    <a:pt x="27315" y="13035"/>
                  </a:cubicBezTo>
                  <a:cubicBezTo>
                    <a:pt x="29459" y="13135"/>
                    <a:pt x="31403" y="14232"/>
                    <a:pt x="33521" y="14431"/>
                  </a:cubicBezTo>
                  <a:cubicBezTo>
                    <a:pt x="37035" y="14730"/>
                    <a:pt x="40425" y="12163"/>
                    <a:pt x="41123" y="8724"/>
                  </a:cubicBezTo>
                  <a:cubicBezTo>
                    <a:pt x="41596" y="6331"/>
                    <a:pt x="40799" y="3839"/>
                    <a:pt x="39029" y="2169"/>
                  </a:cubicBezTo>
                  <a:cubicBezTo>
                    <a:pt x="37409" y="723"/>
                    <a:pt x="35266" y="1"/>
                    <a:pt x="33097" y="125"/>
                  </a:cubicBezTo>
                  <a:cubicBezTo>
                    <a:pt x="30605" y="200"/>
                    <a:pt x="28238" y="1272"/>
                    <a:pt x="26518" y="3091"/>
                  </a:cubicBezTo>
                  <a:cubicBezTo>
                    <a:pt x="25172" y="4512"/>
                    <a:pt x="24100" y="6206"/>
                    <a:pt x="22755" y="7627"/>
                  </a:cubicBezTo>
                  <a:cubicBezTo>
                    <a:pt x="20960" y="9546"/>
                    <a:pt x="18293" y="11241"/>
                    <a:pt x="15751" y="9646"/>
                  </a:cubicBezTo>
                  <a:cubicBezTo>
                    <a:pt x="14904" y="9122"/>
                    <a:pt x="14181" y="8425"/>
                    <a:pt x="13384" y="7901"/>
                  </a:cubicBezTo>
                  <a:cubicBezTo>
                    <a:pt x="10468" y="5982"/>
                    <a:pt x="2692" y="4911"/>
                    <a:pt x="573" y="847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 rot="-7911667">
              <a:off x="7213300" y="3792439"/>
              <a:ext cx="1722693" cy="2001348"/>
            </a:xfrm>
            <a:custGeom>
              <a:rect b="b" l="l" r="r" t="t"/>
              <a:pathLst>
                <a:path extrusionOk="0" fill="none" h="45833" w="52314">
                  <a:moveTo>
                    <a:pt x="20836" y="33322"/>
                  </a:moveTo>
                  <a:cubicBezTo>
                    <a:pt x="18394" y="29459"/>
                    <a:pt x="15577" y="25396"/>
                    <a:pt x="11291" y="23851"/>
                  </a:cubicBezTo>
                  <a:cubicBezTo>
                    <a:pt x="8973" y="23029"/>
                    <a:pt x="6381" y="22979"/>
                    <a:pt x="4237" y="21758"/>
                  </a:cubicBezTo>
                  <a:cubicBezTo>
                    <a:pt x="1371" y="20088"/>
                    <a:pt x="1" y="16374"/>
                    <a:pt x="873" y="13184"/>
                  </a:cubicBezTo>
                  <a:cubicBezTo>
                    <a:pt x="1720" y="9994"/>
                    <a:pt x="4636" y="7552"/>
                    <a:pt x="7926" y="6953"/>
                  </a:cubicBezTo>
                  <a:cubicBezTo>
                    <a:pt x="9446" y="6704"/>
                    <a:pt x="10992" y="6754"/>
                    <a:pt x="12487" y="7053"/>
                  </a:cubicBezTo>
                  <a:cubicBezTo>
                    <a:pt x="15802" y="7651"/>
                    <a:pt x="18917" y="9047"/>
                    <a:pt x="21559" y="11116"/>
                  </a:cubicBezTo>
                  <a:cubicBezTo>
                    <a:pt x="22032" y="11464"/>
                    <a:pt x="22531" y="11863"/>
                    <a:pt x="23129" y="11788"/>
                  </a:cubicBezTo>
                  <a:cubicBezTo>
                    <a:pt x="23877" y="11664"/>
                    <a:pt x="24225" y="10866"/>
                    <a:pt x="24599" y="10193"/>
                  </a:cubicBezTo>
                  <a:cubicBezTo>
                    <a:pt x="30107" y="0"/>
                    <a:pt x="52313" y="1072"/>
                    <a:pt x="50195" y="15103"/>
                  </a:cubicBezTo>
                  <a:cubicBezTo>
                    <a:pt x="49871" y="17247"/>
                    <a:pt x="49148" y="19440"/>
                    <a:pt x="47503" y="20860"/>
                  </a:cubicBezTo>
                  <a:cubicBezTo>
                    <a:pt x="45136" y="22854"/>
                    <a:pt x="41646" y="22655"/>
                    <a:pt x="38581" y="22131"/>
                  </a:cubicBezTo>
                  <a:cubicBezTo>
                    <a:pt x="37385" y="21907"/>
                    <a:pt x="36014" y="21708"/>
                    <a:pt x="35042" y="22430"/>
                  </a:cubicBezTo>
                  <a:cubicBezTo>
                    <a:pt x="34244" y="22979"/>
                    <a:pt x="33920" y="24026"/>
                    <a:pt x="33970" y="24973"/>
                  </a:cubicBezTo>
                  <a:cubicBezTo>
                    <a:pt x="34070" y="25945"/>
                    <a:pt x="34369" y="26867"/>
                    <a:pt x="34818" y="27739"/>
                  </a:cubicBezTo>
                  <a:cubicBezTo>
                    <a:pt x="36014" y="30256"/>
                    <a:pt x="37459" y="32699"/>
                    <a:pt x="37908" y="35440"/>
                  </a:cubicBezTo>
                  <a:cubicBezTo>
                    <a:pt x="38332" y="38182"/>
                    <a:pt x="37434" y="41397"/>
                    <a:pt x="34942" y="42643"/>
                  </a:cubicBezTo>
                  <a:cubicBezTo>
                    <a:pt x="28512" y="45833"/>
                    <a:pt x="23652" y="37733"/>
                    <a:pt x="20836" y="333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 rot="-7911667">
              <a:off x="7179918" y="3806676"/>
              <a:ext cx="1886025" cy="2031870"/>
            </a:xfrm>
            <a:custGeom>
              <a:rect b="b" l="l" r="r" t="t"/>
              <a:pathLst>
                <a:path extrusionOk="0" fill="none" h="46532" w="57274">
                  <a:moveTo>
                    <a:pt x="18120" y="30706"/>
                  </a:moveTo>
                  <a:cubicBezTo>
                    <a:pt x="19914" y="32749"/>
                    <a:pt x="21584" y="34943"/>
                    <a:pt x="23079" y="37210"/>
                  </a:cubicBezTo>
                  <a:cubicBezTo>
                    <a:pt x="24799" y="39778"/>
                    <a:pt x="26369" y="42519"/>
                    <a:pt x="28911" y="44264"/>
                  </a:cubicBezTo>
                  <a:cubicBezTo>
                    <a:pt x="31578" y="46083"/>
                    <a:pt x="34992" y="46532"/>
                    <a:pt x="38232" y="46507"/>
                  </a:cubicBezTo>
                  <a:cubicBezTo>
                    <a:pt x="39354" y="46507"/>
                    <a:pt x="40525" y="46432"/>
                    <a:pt x="41547" y="45933"/>
                  </a:cubicBezTo>
                  <a:cubicBezTo>
                    <a:pt x="42444" y="45460"/>
                    <a:pt x="43217" y="44762"/>
                    <a:pt x="43765" y="43915"/>
                  </a:cubicBezTo>
                  <a:cubicBezTo>
                    <a:pt x="45335" y="41746"/>
                    <a:pt x="46058" y="39080"/>
                    <a:pt x="45809" y="36413"/>
                  </a:cubicBezTo>
                  <a:cubicBezTo>
                    <a:pt x="45609" y="34369"/>
                    <a:pt x="44862" y="32400"/>
                    <a:pt x="44513" y="30357"/>
                  </a:cubicBezTo>
                  <a:cubicBezTo>
                    <a:pt x="44338" y="29385"/>
                    <a:pt x="44288" y="28313"/>
                    <a:pt x="44762" y="27416"/>
                  </a:cubicBezTo>
                  <a:cubicBezTo>
                    <a:pt x="45385" y="26269"/>
                    <a:pt x="46706" y="25721"/>
                    <a:pt x="47927" y="25273"/>
                  </a:cubicBezTo>
                  <a:cubicBezTo>
                    <a:pt x="50918" y="24176"/>
                    <a:pt x="54108" y="22955"/>
                    <a:pt x="55803" y="20263"/>
                  </a:cubicBezTo>
                  <a:cubicBezTo>
                    <a:pt x="57223" y="17995"/>
                    <a:pt x="57273" y="15129"/>
                    <a:pt x="57124" y="12462"/>
                  </a:cubicBezTo>
                  <a:cubicBezTo>
                    <a:pt x="56974" y="10144"/>
                    <a:pt x="56700" y="7752"/>
                    <a:pt x="55578" y="5683"/>
                  </a:cubicBezTo>
                  <a:cubicBezTo>
                    <a:pt x="53609" y="1995"/>
                    <a:pt x="49248" y="76"/>
                    <a:pt x="45036" y="51"/>
                  </a:cubicBezTo>
                  <a:cubicBezTo>
                    <a:pt x="40849" y="1"/>
                    <a:pt x="36861" y="1571"/>
                    <a:pt x="33123" y="3440"/>
                  </a:cubicBezTo>
                  <a:cubicBezTo>
                    <a:pt x="31054" y="4487"/>
                    <a:pt x="28986" y="5658"/>
                    <a:pt x="26693" y="5957"/>
                  </a:cubicBezTo>
                  <a:cubicBezTo>
                    <a:pt x="24051" y="6306"/>
                    <a:pt x="21409" y="5484"/>
                    <a:pt x="18793" y="4911"/>
                  </a:cubicBezTo>
                  <a:cubicBezTo>
                    <a:pt x="15976" y="4288"/>
                    <a:pt x="13010" y="3964"/>
                    <a:pt x="10169" y="4512"/>
                  </a:cubicBezTo>
                  <a:cubicBezTo>
                    <a:pt x="7303" y="5035"/>
                    <a:pt x="4562" y="6556"/>
                    <a:pt x="2942" y="8973"/>
                  </a:cubicBezTo>
                  <a:cubicBezTo>
                    <a:pt x="1" y="13434"/>
                    <a:pt x="1696" y="19790"/>
                    <a:pt x="5334" y="23353"/>
                  </a:cubicBezTo>
                  <a:cubicBezTo>
                    <a:pt x="7179" y="25148"/>
                    <a:pt x="8848" y="25397"/>
                    <a:pt x="11216" y="25896"/>
                  </a:cubicBezTo>
                  <a:cubicBezTo>
                    <a:pt x="14057" y="26519"/>
                    <a:pt x="16275" y="28562"/>
                    <a:pt x="18120" y="3070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 rot="-7911667">
              <a:off x="7917245" y="5103256"/>
              <a:ext cx="384950" cy="229684"/>
            </a:xfrm>
            <a:custGeom>
              <a:rect b="b" l="l" r="r" t="t"/>
              <a:pathLst>
                <a:path extrusionOk="0" fill="none" h="5260" w="11690">
                  <a:moveTo>
                    <a:pt x="300" y="1097"/>
                  </a:moveTo>
                  <a:cubicBezTo>
                    <a:pt x="1" y="1670"/>
                    <a:pt x="125" y="2343"/>
                    <a:pt x="599" y="2767"/>
                  </a:cubicBezTo>
                  <a:cubicBezTo>
                    <a:pt x="1072" y="3166"/>
                    <a:pt x="1671" y="3390"/>
                    <a:pt x="2294" y="3365"/>
                  </a:cubicBezTo>
                  <a:cubicBezTo>
                    <a:pt x="2892" y="3340"/>
                    <a:pt x="3515" y="3290"/>
                    <a:pt x="4113" y="3191"/>
                  </a:cubicBezTo>
                  <a:cubicBezTo>
                    <a:pt x="5185" y="3016"/>
                    <a:pt x="6281" y="3116"/>
                    <a:pt x="7278" y="3540"/>
                  </a:cubicBezTo>
                  <a:cubicBezTo>
                    <a:pt x="8375" y="4038"/>
                    <a:pt x="9247" y="5035"/>
                    <a:pt x="10443" y="5210"/>
                  </a:cubicBezTo>
                  <a:cubicBezTo>
                    <a:pt x="10593" y="5259"/>
                    <a:pt x="10742" y="5234"/>
                    <a:pt x="10867" y="5185"/>
                  </a:cubicBezTo>
                  <a:cubicBezTo>
                    <a:pt x="11017" y="5110"/>
                    <a:pt x="11141" y="4960"/>
                    <a:pt x="11216" y="4811"/>
                  </a:cubicBezTo>
                  <a:cubicBezTo>
                    <a:pt x="11690" y="3739"/>
                    <a:pt x="11341" y="2493"/>
                    <a:pt x="10394" y="1795"/>
                  </a:cubicBezTo>
                  <a:cubicBezTo>
                    <a:pt x="9147" y="923"/>
                    <a:pt x="7453" y="1396"/>
                    <a:pt x="5982" y="1097"/>
                  </a:cubicBezTo>
                  <a:cubicBezTo>
                    <a:pt x="5259" y="948"/>
                    <a:pt x="4587" y="599"/>
                    <a:pt x="3889" y="375"/>
                  </a:cubicBezTo>
                  <a:cubicBezTo>
                    <a:pt x="2867" y="51"/>
                    <a:pt x="923" y="1"/>
                    <a:pt x="300" y="109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 rot="-7911667">
              <a:off x="8254636" y="4366377"/>
              <a:ext cx="242957" cy="380943"/>
            </a:xfrm>
            <a:custGeom>
              <a:rect b="b" l="l" r="r" t="t"/>
              <a:pathLst>
                <a:path extrusionOk="0" fill="none" h="8724" w="7378">
                  <a:moveTo>
                    <a:pt x="7303" y="7702"/>
                  </a:moveTo>
                  <a:cubicBezTo>
                    <a:pt x="7303" y="7851"/>
                    <a:pt x="7253" y="7976"/>
                    <a:pt x="7178" y="8125"/>
                  </a:cubicBezTo>
                  <a:cubicBezTo>
                    <a:pt x="7104" y="8225"/>
                    <a:pt x="6979" y="8325"/>
                    <a:pt x="6829" y="8374"/>
                  </a:cubicBezTo>
                  <a:cubicBezTo>
                    <a:pt x="6082" y="8723"/>
                    <a:pt x="5160" y="8424"/>
                    <a:pt x="4561" y="7876"/>
                  </a:cubicBezTo>
                  <a:cubicBezTo>
                    <a:pt x="3963" y="7278"/>
                    <a:pt x="3515" y="6580"/>
                    <a:pt x="3216" y="5807"/>
                  </a:cubicBezTo>
                  <a:cubicBezTo>
                    <a:pt x="2842" y="4985"/>
                    <a:pt x="1" y="0"/>
                    <a:pt x="2318" y="200"/>
                  </a:cubicBezTo>
                  <a:cubicBezTo>
                    <a:pt x="3041" y="275"/>
                    <a:pt x="3315" y="1172"/>
                    <a:pt x="3639" y="1720"/>
                  </a:cubicBezTo>
                  <a:cubicBezTo>
                    <a:pt x="4213" y="2717"/>
                    <a:pt x="5035" y="3539"/>
                    <a:pt x="5783" y="4437"/>
                  </a:cubicBezTo>
                  <a:cubicBezTo>
                    <a:pt x="6505" y="5334"/>
                    <a:pt x="7378" y="6431"/>
                    <a:pt x="7303" y="770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 rot="-7911667">
              <a:off x="7258873" y="4428865"/>
              <a:ext cx="261825" cy="401641"/>
            </a:xfrm>
            <a:custGeom>
              <a:rect b="b" l="l" r="r" t="t"/>
              <a:pathLst>
                <a:path extrusionOk="0" fill="none" h="9198" w="7951">
                  <a:moveTo>
                    <a:pt x="1645" y="8325"/>
                  </a:moveTo>
                  <a:cubicBezTo>
                    <a:pt x="1147" y="8125"/>
                    <a:pt x="723" y="7801"/>
                    <a:pt x="424" y="7378"/>
                  </a:cubicBezTo>
                  <a:cubicBezTo>
                    <a:pt x="50" y="6780"/>
                    <a:pt x="25" y="6057"/>
                    <a:pt x="25" y="5359"/>
                  </a:cubicBezTo>
                  <a:lnTo>
                    <a:pt x="1" y="3091"/>
                  </a:lnTo>
                  <a:cubicBezTo>
                    <a:pt x="1" y="2194"/>
                    <a:pt x="1" y="1172"/>
                    <a:pt x="649" y="499"/>
                  </a:cubicBezTo>
                  <a:cubicBezTo>
                    <a:pt x="798" y="325"/>
                    <a:pt x="1022" y="175"/>
                    <a:pt x="1297" y="125"/>
                  </a:cubicBezTo>
                  <a:cubicBezTo>
                    <a:pt x="1820" y="1"/>
                    <a:pt x="2343" y="375"/>
                    <a:pt x="2717" y="773"/>
                  </a:cubicBezTo>
                  <a:cubicBezTo>
                    <a:pt x="3091" y="1172"/>
                    <a:pt x="3415" y="1671"/>
                    <a:pt x="3913" y="1920"/>
                  </a:cubicBezTo>
                  <a:cubicBezTo>
                    <a:pt x="4736" y="2318"/>
                    <a:pt x="5783" y="1995"/>
                    <a:pt x="6630" y="2368"/>
                  </a:cubicBezTo>
                  <a:cubicBezTo>
                    <a:pt x="7677" y="2842"/>
                    <a:pt x="7951" y="4238"/>
                    <a:pt x="7851" y="5409"/>
                  </a:cubicBezTo>
                  <a:cubicBezTo>
                    <a:pt x="7702" y="6730"/>
                    <a:pt x="7079" y="8400"/>
                    <a:pt x="5633" y="8823"/>
                  </a:cubicBezTo>
                  <a:cubicBezTo>
                    <a:pt x="4437" y="9197"/>
                    <a:pt x="2742" y="8848"/>
                    <a:pt x="1645" y="832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23"/>
          <p:cNvGrpSpPr/>
          <p:nvPr/>
        </p:nvGrpSpPr>
        <p:grpSpPr>
          <a:xfrm>
            <a:off x="-6" y="-53782"/>
            <a:ext cx="1147975" cy="1396533"/>
            <a:chOff x="-6" y="-53782"/>
            <a:chExt cx="1147975" cy="1396533"/>
          </a:xfrm>
        </p:grpSpPr>
        <p:sp>
          <p:nvSpPr>
            <p:cNvPr id="538" name="Google Shape;538;p23"/>
            <p:cNvSpPr/>
            <p:nvPr/>
          </p:nvSpPr>
          <p:spPr>
            <a:xfrm rot="-4112743">
              <a:off x="-26671" y="263815"/>
              <a:ext cx="1201305" cy="761340"/>
            </a:xfrm>
            <a:custGeom>
              <a:rect b="b" l="l" r="r" t="t"/>
              <a:pathLst>
                <a:path extrusionOk="0" fill="none" h="20961" w="33074">
                  <a:moveTo>
                    <a:pt x="20213" y="19515"/>
                  </a:moveTo>
                  <a:cubicBezTo>
                    <a:pt x="17322" y="18369"/>
                    <a:pt x="14730" y="16549"/>
                    <a:pt x="12188" y="14730"/>
                  </a:cubicBezTo>
                  <a:lnTo>
                    <a:pt x="7054" y="11091"/>
                  </a:lnTo>
                  <a:lnTo>
                    <a:pt x="1970" y="7453"/>
                  </a:lnTo>
                  <a:cubicBezTo>
                    <a:pt x="1621" y="7228"/>
                    <a:pt x="1322" y="6954"/>
                    <a:pt x="1048" y="6655"/>
                  </a:cubicBezTo>
                  <a:cubicBezTo>
                    <a:pt x="1" y="5384"/>
                    <a:pt x="549" y="3315"/>
                    <a:pt x="1795" y="2244"/>
                  </a:cubicBezTo>
                  <a:cubicBezTo>
                    <a:pt x="3041" y="1172"/>
                    <a:pt x="4736" y="798"/>
                    <a:pt x="6356" y="524"/>
                  </a:cubicBezTo>
                  <a:cubicBezTo>
                    <a:pt x="7926" y="250"/>
                    <a:pt x="9471" y="1"/>
                    <a:pt x="11042" y="200"/>
                  </a:cubicBezTo>
                  <a:cubicBezTo>
                    <a:pt x="12063" y="350"/>
                    <a:pt x="13060" y="624"/>
                    <a:pt x="14057" y="998"/>
                  </a:cubicBezTo>
                  <a:cubicBezTo>
                    <a:pt x="16375" y="1820"/>
                    <a:pt x="18693" y="2867"/>
                    <a:pt x="20587" y="4487"/>
                  </a:cubicBezTo>
                  <a:cubicBezTo>
                    <a:pt x="21534" y="5309"/>
                    <a:pt x="22381" y="6256"/>
                    <a:pt x="23279" y="7104"/>
                  </a:cubicBezTo>
                  <a:cubicBezTo>
                    <a:pt x="25198" y="8898"/>
                    <a:pt x="27466" y="10269"/>
                    <a:pt x="29509" y="11939"/>
                  </a:cubicBezTo>
                  <a:cubicBezTo>
                    <a:pt x="31179" y="13309"/>
                    <a:pt x="32749" y="15054"/>
                    <a:pt x="32974" y="17197"/>
                  </a:cubicBezTo>
                  <a:cubicBezTo>
                    <a:pt x="33073" y="17870"/>
                    <a:pt x="32949" y="18543"/>
                    <a:pt x="32650" y="19166"/>
                  </a:cubicBezTo>
                  <a:cubicBezTo>
                    <a:pt x="31653" y="20961"/>
                    <a:pt x="29160" y="20363"/>
                    <a:pt x="27466" y="20587"/>
                  </a:cubicBezTo>
                  <a:cubicBezTo>
                    <a:pt x="24998" y="20861"/>
                    <a:pt x="22506" y="20487"/>
                    <a:pt x="20213" y="1951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 rot="-4112743">
              <a:off x="99139" y="375732"/>
              <a:ext cx="943312" cy="561280"/>
            </a:xfrm>
            <a:custGeom>
              <a:rect b="b" l="l" r="r" t="t"/>
              <a:pathLst>
                <a:path extrusionOk="0" fill="none" h="15453" w="25971">
                  <a:moveTo>
                    <a:pt x="101" y="2692"/>
                  </a:moveTo>
                  <a:cubicBezTo>
                    <a:pt x="150" y="3340"/>
                    <a:pt x="474" y="3963"/>
                    <a:pt x="973" y="4386"/>
                  </a:cubicBezTo>
                  <a:cubicBezTo>
                    <a:pt x="1496" y="4885"/>
                    <a:pt x="2219" y="5109"/>
                    <a:pt x="2892" y="5333"/>
                  </a:cubicBezTo>
                  <a:cubicBezTo>
                    <a:pt x="5484" y="6256"/>
                    <a:pt x="7901" y="7577"/>
                    <a:pt x="10070" y="9271"/>
                  </a:cubicBezTo>
                  <a:cubicBezTo>
                    <a:pt x="11291" y="10193"/>
                    <a:pt x="12412" y="11215"/>
                    <a:pt x="13683" y="12038"/>
                  </a:cubicBezTo>
                  <a:cubicBezTo>
                    <a:pt x="15902" y="13458"/>
                    <a:pt x="18444" y="14181"/>
                    <a:pt x="20961" y="14879"/>
                  </a:cubicBezTo>
                  <a:cubicBezTo>
                    <a:pt x="21958" y="15178"/>
                    <a:pt x="22980" y="15452"/>
                    <a:pt x="24001" y="15253"/>
                  </a:cubicBezTo>
                  <a:cubicBezTo>
                    <a:pt x="25023" y="15053"/>
                    <a:pt x="25970" y="14181"/>
                    <a:pt x="25920" y="13159"/>
                  </a:cubicBezTo>
                  <a:cubicBezTo>
                    <a:pt x="25871" y="12287"/>
                    <a:pt x="25148" y="11614"/>
                    <a:pt x="24425" y="11165"/>
                  </a:cubicBezTo>
                  <a:cubicBezTo>
                    <a:pt x="23254" y="10443"/>
                    <a:pt x="21933" y="10044"/>
                    <a:pt x="20737" y="9346"/>
                  </a:cubicBezTo>
                  <a:cubicBezTo>
                    <a:pt x="19690" y="8648"/>
                    <a:pt x="18718" y="7826"/>
                    <a:pt x="17821" y="6929"/>
                  </a:cubicBezTo>
                  <a:cubicBezTo>
                    <a:pt x="14606" y="3938"/>
                    <a:pt x="10992" y="1072"/>
                    <a:pt x="6680" y="224"/>
                  </a:cubicBezTo>
                  <a:cubicBezTo>
                    <a:pt x="5783" y="0"/>
                    <a:pt x="4811" y="0"/>
                    <a:pt x="3914" y="274"/>
                  </a:cubicBezTo>
                  <a:cubicBezTo>
                    <a:pt x="2967" y="573"/>
                    <a:pt x="2269" y="1271"/>
                    <a:pt x="1272" y="1296"/>
                  </a:cubicBezTo>
                  <a:cubicBezTo>
                    <a:pt x="425" y="1346"/>
                    <a:pt x="1" y="1745"/>
                    <a:pt x="101" y="269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 rot="-4112743">
              <a:off x="212390" y="474417"/>
              <a:ext cx="619213" cy="409201"/>
            </a:xfrm>
            <a:custGeom>
              <a:rect b="b" l="l" r="r" t="t"/>
              <a:pathLst>
                <a:path extrusionOk="0" fill="none" h="11266" w="17048">
                  <a:moveTo>
                    <a:pt x="0" y="2019"/>
                  </a:moveTo>
                  <a:cubicBezTo>
                    <a:pt x="0" y="2468"/>
                    <a:pt x="399" y="2842"/>
                    <a:pt x="823" y="3016"/>
                  </a:cubicBezTo>
                  <a:cubicBezTo>
                    <a:pt x="1546" y="3340"/>
                    <a:pt x="2343" y="3440"/>
                    <a:pt x="3116" y="3590"/>
                  </a:cubicBezTo>
                  <a:cubicBezTo>
                    <a:pt x="4910" y="3963"/>
                    <a:pt x="6580" y="4861"/>
                    <a:pt x="7926" y="6132"/>
                  </a:cubicBezTo>
                  <a:cubicBezTo>
                    <a:pt x="8574" y="6755"/>
                    <a:pt x="9122" y="7428"/>
                    <a:pt x="9770" y="8076"/>
                  </a:cubicBezTo>
                  <a:cubicBezTo>
                    <a:pt x="11290" y="9571"/>
                    <a:pt x="13234" y="10643"/>
                    <a:pt x="15328" y="11141"/>
                  </a:cubicBezTo>
                  <a:cubicBezTo>
                    <a:pt x="15677" y="11241"/>
                    <a:pt x="16051" y="11266"/>
                    <a:pt x="16424" y="11166"/>
                  </a:cubicBezTo>
                  <a:cubicBezTo>
                    <a:pt x="16798" y="11066"/>
                    <a:pt x="17048" y="10742"/>
                    <a:pt x="17023" y="10344"/>
                  </a:cubicBezTo>
                  <a:cubicBezTo>
                    <a:pt x="16973" y="10144"/>
                    <a:pt x="16848" y="9945"/>
                    <a:pt x="16674" y="9795"/>
                  </a:cubicBezTo>
                  <a:cubicBezTo>
                    <a:pt x="15303" y="8425"/>
                    <a:pt x="13259" y="7951"/>
                    <a:pt x="11614" y="6929"/>
                  </a:cubicBezTo>
                  <a:cubicBezTo>
                    <a:pt x="10792" y="6356"/>
                    <a:pt x="9994" y="5733"/>
                    <a:pt x="9247" y="5060"/>
                  </a:cubicBezTo>
                  <a:cubicBezTo>
                    <a:pt x="7701" y="3889"/>
                    <a:pt x="6007" y="2917"/>
                    <a:pt x="4212" y="2169"/>
                  </a:cubicBezTo>
                  <a:cubicBezTo>
                    <a:pt x="3440" y="1845"/>
                    <a:pt x="25" y="1"/>
                    <a:pt x="0" y="2019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3"/>
          <p:cNvGrpSpPr/>
          <p:nvPr/>
        </p:nvGrpSpPr>
        <p:grpSpPr>
          <a:xfrm>
            <a:off x="8287587" y="735574"/>
            <a:ext cx="81793" cy="80876"/>
            <a:chOff x="16640337" y="3876124"/>
            <a:chExt cx="81793" cy="80876"/>
          </a:xfrm>
        </p:grpSpPr>
        <p:sp>
          <p:nvSpPr>
            <p:cNvPr id="542" name="Google Shape;542;p23"/>
            <p:cNvSpPr/>
            <p:nvPr/>
          </p:nvSpPr>
          <p:spPr>
            <a:xfrm flipH="1" rot="4152291">
              <a:off x="16681215" y="3872986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 flipH="1" rot="4152291">
              <a:off x="16638407" y="3916544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3"/>
          <p:cNvGrpSpPr/>
          <p:nvPr/>
        </p:nvGrpSpPr>
        <p:grpSpPr>
          <a:xfrm>
            <a:off x="8573962" y="4170574"/>
            <a:ext cx="81793" cy="80876"/>
            <a:chOff x="17079112" y="7463524"/>
            <a:chExt cx="81793" cy="80876"/>
          </a:xfrm>
        </p:grpSpPr>
        <p:sp>
          <p:nvSpPr>
            <p:cNvPr id="545" name="Google Shape;545;p23"/>
            <p:cNvSpPr/>
            <p:nvPr/>
          </p:nvSpPr>
          <p:spPr>
            <a:xfrm flipH="1" rot="4152291">
              <a:off x="17119990" y="7460386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 flipH="1" rot="4152291">
              <a:off x="17077182" y="7503944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4"/>
          <p:cNvSpPr txBox="1"/>
          <p:nvPr>
            <p:ph type="title"/>
          </p:nvPr>
        </p:nvSpPr>
        <p:spPr>
          <a:xfrm>
            <a:off x="2450230" y="2080700"/>
            <a:ext cx="2546700" cy="5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9" name="Google Shape;549;p24"/>
          <p:cNvSpPr txBox="1"/>
          <p:nvPr>
            <p:ph hasCustomPrompt="1" idx="2" type="title"/>
          </p:nvPr>
        </p:nvSpPr>
        <p:spPr>
          <a:xfrm>
            <a:off x="714850" y="1267550"/>
            <a:ext cx="1783200" cy="13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0" name="Google Shape;550;p24"/>
          <p:cNvSpPr txBox="1"/>
          <p:nvPr>
            <p:ph idx="1" type="subTitle"/>
          </p:nvPr>
        </p:nvSpPr>
        <p:spPr>
          <a:xfrm>
            <a:off x="826627" y="2628000"/>
            <a:ext cx="2902200" cy="6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51" name="Google Shape;551;p24"/>
          <p:cNvGrpSpPr/>
          <p:nvPr/>
        </p:nvGrpSpPr>
        <p:grpSpPr>
          <a:xfrm>
            <a:off x="-439012" y="-384087"/>
            <a:ext cx="1689319" cy="1840429"/>
            <a:chOff x="-439012" y="-384087"/>
            <a:chExt cx="1689319" cy="1840429"/>
          </a:xfrm>
        </p:grpSpPr>
        <p:sp>
          <p:nvSpPr>
            <p:cNvPr id="552" name="Google Shape;552;p24"/>
            <p:cNvSpPr/>
            <p:nvPr/>
          </p:nvSpPr>
          <p:spPr>
            <a:xfrm>
              <a:off x="-439012" y="-384087"/>
              <a:ext cx="1689319" cy="1840429"/>
            </a:xfrm>
            <a:custGeom>
              <a:rect b="b" l="l" r="r" t="t"/>
              <a:pathLst>
                <a:path extrusionOk="0" fill="none" h="39778" w="36512">
                  <a:moveTo>
                    <a:pt x="19938" y="37036"/>
                  </a:moveTo>
                  <a:cubicBezTo>
                    <a:pt x="18667" y="38332"/>
                    <a:pt x="17122" y="39678"/>
                    <a:pt x="15303" y="39727"/>
                  </a:cubicBezTo>
                  <a:cubicBezTo>
                    <a:pt x="13708" y="39777"/>
                    <a:pt x="12237" y="38780"/>
                    <a:pt x="11166" y="37609"/>
                  </a:cubicBezTo>
                  <a:cubicBezTo>
                    <a:pt x="10069" y="36462"/>
                    <a:pt x="9247" y="35067"/>
                    <a:pt x="8150" y="33871"/>
                  </a:cubicBezTo>
                  <a:cubicBezTo>
                    <a:pt x="6655" y="32275"/>
                    <a:pt x="4736" y="31129"/>
                    <a:pt x="3091" y="29684"/>
                  </a:cubicBezTo>
                  <a:cubicBezTo>
                    <a:pt x="1471" y="28213"/>
                    <a:pt x="0" y="26269"/>
                    <a:pt x="0" y="24076"/>
                  </a:cubicBezTo>
                  <a:cubicBezTo>
                    <a:pt x="0" y="19739"/>
                    <a:pt x="5184" y="17372"/>
                    <a:pt x="7053" y="13484"/>
                  </a:cubicBezTo>
                  <a:cubicBezTo>
                    <a:pt x="8374" y="10692"/>
                    <a:pt x="7876" y="7452"/>
                    <a:pt x="8100" y="4387"/>
                  </a:cubicBezTo>
                  <a:cubicBezTo>
                    <a:pt x="8225" y="2941"/>
                    <a:pt x="8648" y="1297"/>
                    <a:pt x="9944" y="624"/>
                  </a:cubicBezTo>
                  <a:cubicBezTo>
                    <a:pt x="11116" y="1"/>
                    <a:pt x="12636" y="474"/>
                    <a:pt x="13683" y="1321"/>
                  </a:cubicBezTo>
                  <a:cubicBezTo>
                    <a:pt x="14730" y="2169"/>
                    <a:pt x="15402" y="3365"/>
                    <a:pt x="16225" y="4412"/>
                  </a:cubicBezTo>
                  <a:cubicBezTo>
                    <a:pt x="18294" y="7004"/>
                    <a:pt x="21135" y="8873"/>
                    <a:pt x="24325" y="9745"/>
                  </a:cubicBezTo>
                  <a:cubicBezTo>
                    <a:pt x="27266" y="10518"/>
                    <a:pt x="30555" y="10468"/>
                    <a:pt x="33023" y="12263"/>
                  </a:cubicBezTo>
                  <a:cubicBezTo>
                    <a:pt x="35590" y="14132"/>
                    <a:pt x="36512" y="17920"/>
                    <a:pt x="35116" y="20761"/>
                  </a:cubicBezTo>
                  <a:cubicBezTo>
                    <a:pt x="33471" y="24101"/>
                    <a:pt x="29783" y="24674"/>
                    <a:pt x="27565" y="27166"/>
                  </a:cubicBezTo>
                  <a:cubicBezTo>
                    <a:pt x="24773" y="30207"/>
                    <a:pt x="22854" y="33995"/>
                    <a:pt x="19938" y="37036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-291421" y="-109631"/>
              <a:ext cx="1361884" cy="1406810"/>
            </a:xfrm>
            <a:custGeom>
              <a:rect b="b" l="l" r="r" t="t"/>
              <a:pathLst>
                <a:path extrusionOk="0" fill="none" h="30406" w="29435">
                  <a:moveTo>
                    <a:pt x="13259" y="30057"/>
                  </a:moveTo>
                  <a:cubicBezTo>
                    <a:pt x="11839" y="30406"/>
                    <a:pt x="10368" y="29733"/>
                    <a:pt x="9272" y="28761"/>
                  </a:cubicBezTo>
                  <a:cubicBezTo>
                    <a:pt x="8175" y="27789"/>
                    <a:pt x="7353" y="26568"/>
                    <a:pt x="6331" y="25546"/>
                  </a:cubicBezTo>
                  <a:cubicBezTo>
                    <a:pt x="4910" y="24150"/>
                    <a:pt x="3116" y="23128"/>
                    <a:pt x="1845" y="21583"/>
                  </a:cubicBezTo>
                  <a:cubicBezTo>
                    <a:pt x="599" y="20038"/>
                    <a:pt x="0" y="17621"/>
                    <a:pt x="1321" y="16125"/>
                  </a:cubicBezTo>
                  <a:cubicBezTo>
                    <a:pt x="2144" y="15153"/>
                    <a:pt x="3490" y="14854"/>
                    <a:pt x="4561" y="14156"/>
                  </a:cubicBezTo>
                  <a:cubicBezTo>
                    <a:pt x="7153" y="12462"/>
                    <a:pt x="7627" y="8848"/>
                    <a:pt x="7328" y="5732"/>
                  </a:cubicBezTo>
                  <a:cubicBezTo>
                    <a:pt x="7203" y="4561"/>
                    <a:pt x="7029" y="3315"/>
                    <a:pt x="7377" y="2168"/>
                  </a:cubicBezTo>
                  <a:cubicBezTo>
                    <a:pt x="7726" y="1022"/>
                    <a:pt x="8798" y="0"/>
                    <a:pt x="9994" y="175"/>
                  </a:cubicBezTo>
                  <a:cubicBezTo>
                    <a:pt x="10842" y="299"/>
                    <a:pt x="11490" y="997"/>
                    <a:pt x="12088" y="1620"/>
                  </a:cubicBezTo>
                  <a:cubicBezTo>
                    <a:pt x="14480" y="3988"/>
                    <a:pt x="17471" y="5683"/>
                    <a:pt x="20761" y="6480"/>
                  </a:cubicBezTo>
                  <a:cubicBezTo>
                    <a:pt x="22830" y="6979"/>
                    <a:pt x="25122" y="7178"/>
                    <a:pt x="26792" y="8474"/>
                  </a:cubicBezTo>
                  <a:cubicBezTo>
                    <a:pt x="29384" y="10493"/>
                    <a:pt x="29434" y="14979"/>
                    <a:pt x="26867" y="17022"/>
                  </a:cubicBezTo>
                  <a:cubicBezTo>
                    <a:pt x="24898" y="18593"/>
                    <a:pt x="21982" y="18692"/>
                    <a:pt x="20113" y="20412"/>
                  </a:cubicBezTo>
                  <a:cubicBezTo>
                    <a:pt x="17621" y="22730"/>
                    <a:pt x="16823" y="29135"/>
                    <a:pt x="13259" y="3005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-118476" y="112914"/>
              <a:ext cx="955979" cy="1011315"/>
            </a:xfrm>
            <a:custGeom>
              <a:rect b="b" l="l" r="r" t="t"/>
              <a:pathLst>
                <a:path extrusionOk="0" fill="none" h="21858" w="20662">
                  <a:moveTo>
                    <a:pt x="649" y="13558"/>
                  </a:moveTo>
                  <a:cubicBezTo>
                    <a:pt x="1072" y="11689"/>
                    <a:pt x="3116" y="10692"/>
                    <a:pt x="4213" y="9122"/>
                  </a:cubicBezTo>
                  <a:cubicBezTo>
                    <a:pt x="5459" y="7303"/>
                    <a:pt x="5384" y="4885"/>
                    <a:pt x="5284" y="2692"/>
                  </a:cubicBezTo>
                  <a:cubicBezTo>
                    <a:pt x="5259" y="1944"/>
                    <a:pt x="5284" y="1147"/>
                    <a:pt x="5783" y="623"/>
                  </a:cubicBezTo>
                  <a:cubicBezTo>
                    <a:pt x="6256" y="75"/>
                    <a:pt x="7228" y="0"/>
                    <a:pt x="7951" y="299"/>
                  </a:cubicBezTo>
                  <a:cubicBezTo>
                    <a:pt x="8674" y="598"/>
                    <a:pt x="9247" y="1172"/>
                    <a:pt x="9820" y="1695"/>
                  </a:cubicBezTo>
                  <a:cubicBezTo>
                    <a:pt x="11465" y="3190"/>
                    <a:pt x="13409" y="4437"/>
                    <a:pt x="15602" y="4885"/>
                  </a:cubicBezTo>
                  <a:cubicBezTo>
                    <a:pt x="17247" y="5209"/>
                    <a:pt x="19291" y="5309"/>
                    <a:pt x="20039" y="6804"/>
                  </a:cubicBezTo>
                  <a:cubicBezTo>
                    <a:pt x="20662" y="8050"/>
                    <a:pt x="19864" y="9620"/>
                    <a:pt x="18743" y="10493"/>
                  </a:cubicBezTo>
                  <a:cubicBezTo>
                    <a:pt x="17621" y="11340"/>
                    <a:pt x="16225" y="11739"/>
                    <a:pt x="14979" y="12412"/>
                  </a:cubicBezTo>
                  <a:cubicBezTo>
                    <a:pt x="13135" y="13459"/>
                    <a:pt x="11665" y="15103"/>
                    <a:pt x="10867" y="17072"/>
                  </a:cubicBezTo>
                  <a:cubicBezTo>
                    <a:pt x="10219" y="18593"/>
                    <a:pt x="10443" y="20885"/>
                    <a:pt x="8524" y="21259"/>
                  </a:cubicBezTo>
                  <a:cubicBezTo>
                    <a:pt x="5484" y="21857"/>
                    <a:pt x="1" y="16474"/>
                    <a:pt x="649" y="13558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119058" y="371178"/>
              <a:ext cx="430149" cy="537397"/>
            </a:xfrm>
            <a:custGeom>
              <a:rect b="b" l="l" r="r" t="t"/>
              <a:pathLst>
                <a:path extrusionOk="0" fill="none" h="11615" w="9297">
                  <a:moveTo>
                    <a:pt x="1571" y="6780"/>
                  </a:moveTo>
                  <a:cubicBezTo>
                    <a:pt x="1945" y="6207"/>
                    <a:pt x="2418" y="5683"/>
                    <a:pt x="2618" y="5035"/>
                  </a:cubicBezTo>
                  <a:cubicBezTo>
                    <a:pt x="2842" y="4387"/>
                    <a:pt x="2767" y="3590"/>
                    <a:pt x="2742" y="2867"/>
                  </a:cubicBezTo>
                  <a:cubicBezTo>
                    <a:pt x="2717" y="2144"/>
                    <a:pt x="2767" y="1372"/>
                    <a:pt x="3216" y="798"/>
                  </a:cubicBezTo>
                  <a:cubicBezTo>
                    <a:pt x="3640" y="225"/>
                    <a:pt x="4587" y="1"/>
                    <a:pt x="5110" y="524"/>
                  </a:cubicBezTo>
                  <a:cubicBezTo>
                    <a:pt x="5334" y="749"/>
                    <a:pt x="5434" y="1098"/>
                    <a:pt x="5683" y="1322"/>
                  </a:cubicBezTo>
                  <a:cubicBezTo>
                    <a:pt x="6431" y="2045"/>
                    <a:pt x="7876" y="1247"/>
                    <a:pt x="8649" y="1945"/>
                  </a:cubicBezTo>
                  <a:cubicBezTo>
                    <a:pt x="8823" y="2144"/>
                    <a:pt x="8948" y="2369"/>
                    <a:pt x="8998" y="2618"/>
                  </a:cubicBezTo>
                  <a:cubicBezTo>
                    <a:pt x="9297" y="3989"/>
                    <a:pt x="8151" y="5260"/>
                    <a:pt x="6929" y="6032"/>
                  </a:cubicBezTo>
                  <a:cubicBezTo>
                    <a:pt x="5733" y="6805"/>
                    <a:pt x="4337" y="7428"/>
                    <a:pt x="3689" y="8699"/>
                  </a:cubicBezTo>
                  <a:cubicBezTo>
                    <a:pt x="2194" y="11615"/>
                    <a:pt x="1" y="8998"/>
                    <a:pt x="1571" y="678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24"/>
          <p:cNvGrpSpPr/>
          <p:nvPr/>
        </p:nvGrpSpPr>
        <p:grpSpPr>
          <a:xfrm>
            <a:off x="4059641" y="3239251"/>
            <a:ext cx="1728281" cy="1840406"/>
            <a:chOff x="4059641" y="3239251"/>
            <a:chExt cx="1728281" cy="1840406"/>
          </a:xfrm>
        </p:grpSpPr>
        <p:sp>
          <p:nvSpPr>
            <p:cNvPr id="557" name="Google Shape;557;p24"/>
            <p:cNvSpPr/>
            <p:nvPr/>
          </p:nvSpPr>
          <p:spPr>
            <a:xfrm>
              <a:off x="4059641" y="3239251"/>
              <a:ext cx="1728281" cy="1840406"/>
            </a:xfrm>
            <a:custGeom>
              <a:rect b="b" l="l" r="r" t="t"/>
              <a:pathLst>
                <a:path extrusionOk="0" fill="none" h="58893" w="55305">
                  <a:moveTo>
                    <a:pt x="2468" y="40924"/>
                  </a:moveTo>
                  <a:cubicBezTo>
                    <a:pt x="1995" y="41173"/>
                    <a:pt x="1571" y="41547"/>
                    <a:pt x="1297" y="42020"/>
                  </a:cubicBezTo>
                  <a:cubicBezTo>
                    <a:pt x="1" y="44064"/>
                    <a:pt x="325" y="46706"/>
                    <a:pt x="2069" y="48400"/>
                  </a:cubicBezTo>
                  <a:cubicBezTo>
                    <a:pt x="3764" y="49946"/>
                    <a:pt x="6630" y="50519"/>
                    <a:pt x="7129" y="52737"/>
                  </a:cubicBezTo>
                  <a:cubicBezTo>
                    <a:pt x="7403" y="53908"/>
                    <a:pt x="6880" y="55204"/>
                    <a:pt x="7378" y="56276"/>
                  </a:cubicBezTo>
                  <a:cubicBezTo>
                    <a:pt x="7727" y="57098"/>
                    <a:pt x="8574" y="57572"/>
                    <a:pt x="9422" y="57871"/>
                  </a:cubicBezTo>
                  <a:cubicBezTo>
                    <a:pt x="12088" y="58893"/>
                    <a:pt x="15079" y="58743"/>
                    <a:pt x="17821" y="57921"/>
                  </a:cubicBezTo>
                  <a:cubicBezTo>
                    <a:pt x="20562" y="57098"/>
                    <a:pt x="23029" y="55603"/>
                    <a:pt x="25372" y="53958"/>
                  </a:cubicBezTo>
                  <a:cubicBezTo>
                    <a:pt x="26892" y="52887"/>
                    <a:pt x="28388" y="51740"/>
                    <a:pt x="29534" y="50270"/>
                  </a:cubicBezTo>
                  <a:cubicBezTo>
                    <a:pt x="30830" y="48600"/>
                    <a:pt x="31628" y="46606"/>
                    <a:pt x="32301" y="44612"/>
                  </a:cubicBezTo>
                  <a:cubicBezTo>
                    <a:pt x="33721" y="40350"/>
                    <a:pt x="34569" y="35889"/>
                    <a:pt x="36164" y="31702"/>
                  </a:cubicBezTo>
                  <a:cubicBezTo>
                    <a:pt x="37759" y="27490"/>
                    <a:pt x="40201" y="23403"/>
                    <a:pt x="43989" y="20961"/>
                  </a:cubicBezTo>
                  <a:cubicBezTo>
                    <a:pt x="45809" y="19789"/>
                    <a:pt x="47877" y="19041"/>
                    <a:pt x="49672" y="17795"/>
                  </a:cubicBezTo>
                  <a:cubicBezTo>
                    <a:pt x="53211" y="15328"/>
                    <a:pt x="55304" y="10593"/>
                    <a:pt x="53809" y="6580"/>
                  </a:cubicBezTo>
                  <a:cubicBezTo>
                    <a:pt x="52887" y="4088"/>
                    <a:pt x="50743" y="2194"/>
                    <a:pt x="48301" y="1197"/>
                  </a:cubicBezTo>
                  <a:cubicBezTo>
                    <a:pt x="45859" y="175"/>
                    <a:pt x="43142" y="1"/>
                    <a:pt x="40525" y="300"/>
                  </a:cubicBezTo>
                  <a:cubicBezTo>
                    <a:pt x="36612" y="698"/>
                    <a:pt x="32699" y="2194"/>
                    <a:pt x="30058" y="5085"/>
                  </a:cubicBezTo>
                  <a:cubicBezTo>
                    <a:pt x="27416" y="7976"/>
                    <a:pt x="26294" y="12038"/>
                    <a:pt x="25123" y="15851"/>
                  </a:cubicBezTo>
                  <a:cubicBezTo>
                    <a:pt x="23378" y="21633"/>
                    <a:pt x="21310" y="27316"/>
                    <a:pt x="18892" y="32874"/>
                  </a:cubicBezTo>
                  <a:cubicBezTo>
                    <a:pt x="18070" y="34768"/>
                    <a:pt x="17198" y="36687"/>
                    <a:pt x="15802" y="38207"/>
                  </a:cubicBezTo>
                  <a:cubicBezTo>
                    <a:pt x="14132" y="40026"/>
                    <a:pt x="11889" y="41023"/>
                    <a:pt x="9472" y="41372"/>
                  </a:cubicBezTo>
                  <a:cubicBezTo>
                    <a:pt x="8524" y="41547"/>
                    <a:pt x="7552" y="41597"/>
                    <a:pt x="6580" y="41497"/>
                  </a:cubicBezTo>
                  <a:cubicBezTo>
                    <a:pt x="5210" y="41322"/>
                    <a:pt x="3889" y="40301"/>
                    <a:pt x="2468" y="4092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4165586" y="3370881"/>
              <a:ext cx="1456438" cy="1641031"/>
            </a:xfrm>
            <a:custGeom>
              <a:rect b="b" l="l" r="r" t="t"/>
              <a:pathLst>
                <a:path extrusionOk="0" fill="none" h="52513" w="46606">
                  <a:moveTo>
                    <a:pt x="2667" y="42942"/>
                  </a:moveTo>
                  <a:cubicBezTo>
                    <a:pt x="3789" y="43491"/>
                    <a:pt x="5134" y="43914"/>
                    <a:pt x="5733" y="45011"/>
                  </a:cubicBezTo>
                  <a:cubicBezTo>
                    <a:pt x="6455" y="46332"/>
                    <a:pt x="5758" y="48076"/>
                    <a:pt x="6331" y="49497"/>
                  </a:cubicBezTo>
                  <a:cubicBezTo>
                    <a:pt x="6655" y="50195"/>
                    <a:pt x="7203" y="50768"/>
                    <a:pt x="7876" y="51142"/>
                  </a:cubicBezTo>
                  <a:cubicBezTo>
                    <a:pt x="10069" y="52513"/>
                    <a:pt x="12960" y="52338"/>
                    <a:pt x="15328" y="51316"/>
                  </a:cubicBezTo>
                  <a:cubicBezTo>
                    <a:pt x="17695" y="50270"/>
                    <a:pt x="19639" y="48525"/>
                    <a:pt x="21509" y="46731"/>
                  </a:cubicBezTo>
                  <a:cubicBezTo>
                    <a:pt x="23502" y="44811"/>
                    <a:pt x="25496" y="42743"/>
                    <a:pt x="26618" y="40201"/>
                  </a:cubicBezTo>
                  <a:cubicBezTo>
                    <a:pt x="27141" y="38955"/>
                    <a:pt x="27540" y="37684"/>
                    <a:pt x="27814" y="36363"/>
                  </a:cubicBezTo>
                  <a:cubicBezTo>
                    <a:pt x="28761" y="32300"/>
                    <a:pt x="29534" y="28188"/>
                    <a:pt x="30979" y="24275"/>
                  </a:cubicBezTo>
                  <a:cubicBezTo>
                    <a:pt x="32450" y="20387"/>
                    <a:pt x="34668" y="16649"/>
                    <a:pt x="38007" y="14157"/>
                  </a:cubicBezTo>
                  <a:cubicBezTo>
                    <a:pt x="40076" y="12611"/>
                    <a:pt x="42543" y="11565"/>
                    <a:pt x="44238" y="9646"/>
                  </a:cubicBezTo>
                  <a:cubicBezTo>
                    <a:pt x="45958" y="7727"/>
                    <a:pt x="46606" y="4437"/>
                    <a:pt x="44662" y="2742"/>
                  </a:cubicBezTo>
                  <a:cubicBezTo>
                    <a:pt x="43939" y="2119"/>
                    <a:pt x="43017" y="1820"/>
                    <a:pt x="42120" y="1546"/>
                  </a:cubicBezTo>
                  <a:cubicBezTo>
                    <a:pt x="40051" y="898"/>
                    <a:pt x="37958" y="225"/>
                    <a:pt x="35789" y="125"/>
                  </a:cubicBezTo>
                  <a:cubicBezTo>
                    <a:pt x="33621" y="0"/>
                    <a:pt x="31353" y="449"/>
                    <a:pt x="29658" y="1820"/>
                  </a:cubicBezTo>
                  <a:cubicBezTo>
                    <a:pt x="28387" y="2842"/>
                    <a:pt x="27565" y="4312"/>
                    <a:pt x="26742" y="5708"/>
                  </a:cubicBezTo>
                  <a:cubicBezTo>
                    <a:pt x="24450" y="9770"/>
                    <a:pt x="22107" y="13857"/>
                    <a:pt x="20761" y="18344"/>
                  </a:cubicBezTo>
                  <a:cubicBezTo>
                    <a:pt x="20263" y="19988"/>
                    <a:pt x="19914" y="21708"/>
                    <a:pt x="19415" y="23353"/>
                  </a:cubicBezTo>
                  <a:cubicBezTo>
                    <a:pt x="17770" y="28836"/>
                    <a:pt x="14356" y="35042"/>
                    <a:pt x="9845" y="38705"/>
                  </a:cubicBezTo>
                  <a:cubicBezTo>
                    <a:pt x="8200" y="40051"/>
                    <a:pt x="6555" y="40151"/>
                    <a:pt x="4511" y="39877"/>
                  </a:cubicBezTo>
                  <a:cubicBezTo>
                    <a:pt x="3465" y="39727"/>
                    <a:pt x="1446" y="38855"/>
                    <a:pt x="773" y="39877"/>
                  </a:cubicBezTo>
                  <a:cubicBezTo>
                    <a:pt x="0" y="41123"/>
                    <a:pt x="1770" y="42519"/>
                    <a:pt x="2667" y="4294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4926545" y="3476791"/>
              <a:ext cx="467344" cy="519531"/>
            </a:xfrm>
            <a:custGeom>
              <a:rect b="b" l="l" r="r" t="t"/>
              <a:pathLst>
                <a:path extrusionOk="0" fill="none" h="16625" w="14955">
                  <a:moveTo>
                    <a:pt x="6481" y="2967"/>
                  </a:moveTo>
                  <a:cubicBezTo>
                    <a:pt x="6805" y="2394"/>
                    <a:pt x="7203" y="1845"/>
                    <a:pt x="7677" y="1397"/>
                  </a:cubicBezTo>
                  <a:cubicBezTo>
                    <a:pt x="8375" y="848"/>
                    <a:pt x="9172" y="474"/>
                    <a:pt x="10020" y="300"/>
                  </a:cubicBezTo>
                  <a:cubicBezTo>
                    <a:pt x="11141" y="51"/>
                    <a:pt x="12412" y="1"/>
                    <a:pt x="13359" y="624"/>
                  </a:cubicBezTo>
                  <a:cubicBezTo>
                    <a:pt x="14531" y="1372"/>
                    <a:pt x="14954" y="2942"/>
                    <a:pt x="14655" y="4288"/>
                  </a:cubicBezTo>
                  <a:cubicBezTo>
                    <a:pt x="14381" y="5609"/>
                    <a:pt x="13484" y="6780"/>
                    <a:pt x="12487" y="7702"/>
                  </a:cubicBezTo>
                  <a:cubicBezTo>
                    <a:pt x="11465" y="8649"/>
                    <a:pt x="10344" y="9447"/>
                    <a:pt x="9372" y="10394"/>
                  </a:cubicBezTo>
                  <a:cubicBezTo>
                    <a:pt x="8001" y="11690"/>
                    <a:pt x="6954" y="13260"/>
                    <a:pt x="5683" y="14656"/>
                  </a:cubicBezTo>
                  <a:cubicBezTo>
                    <a:pt x="4836" y="15553"/>
                    <a:pt x="3814" y="16425"/>
                    <a:pt x="2593" y="16525"/>
                  </a:cubicBezTo>
                  <a:cubicBezTo>
                    <a:pt x="1372" y="16624"/>
                    <a:pt x="1" y="15528"/>
                    <a:pt x="275" y="14332"/>
                  </a:cubicBezTo>
                  <a:cubicBezTo>
                    <a:pt x="425" y="13833"/>
                    <a:pt x="699" y="13409"/>
                    <a:pt x="1073" y="13036"/>
                  </a:cubicBezTo>
                  <a:cubicBezTo>
                    <a:pt x="2319" y="11590"/>
                    <a:pt x="3490" y="10444"/>
                    <a:pt x="4113" y="8624"/>
                  </a:cubicBezTo>
                  <a:cubicBezTo>
                    <a:pt x="4761" y="6705"/>
                    <a:pt x="5334" y="4686"/>
                    <a:pt x="6481" y="296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4427291" y="4205039"/>
              <a:ext cx="540531" cy="701781"/>
            </a:xfrm>
            <a:custGeom>
              <a:rect b="b" l="l" r="r" t="t"/>
              <a:pathLst>
                <a:path extrusionOk="0" fill="none" h="22457" w="17297">
                  <a:moveTo>
                    <a:pt x="848" y="14929"/>
                  </a:moveTo>
                  <a:cubicBezTo>
                    <a:pt x="349" y="15378"/>
                    <a:pt x="0" y="16101"/>
                    <a:pt x="200" y="16749"/>
                  </a:cubicBezTo>
                  <a:cubicBezTo>
                    <a:pt x="1047" y="17073"/>
                    <a:pt x="2019" y="17496"/>
                    <a:pt x="2194" y="18394"/>
                  </a:cubicBezTo>
                  <a:cubicBezTo>
                    <a:pt x="2343" y="19166"/>
                    <a:pt x="1770" y="19939"/>
                    <a:pt x="1845" y="20736"/>
                  </a:cubicBezTo>
                  <a:cubicBezTo>
                    <a:pt x="1944" y="21833"/>
                    <a:pt x="3265" y="22456"/>
                    <a:pt x="4337" y="22232"/>
                  </a:cubicBezTo>
                  <a:cubicBezTo>
                    <a:pt x="5434" y="22007"/>
                    <a:pt x="6256" y="21160"/>
                    <a:pt x="7004" y="20363"/>
                  </a:cubicBezTo>
                  <a:cubicBezTo>
                    <a:pt x="11365" y="15577"/>
                    <a:pt x="14680" y="9970"/>
                    <a:pt x="16773" y="3839"/>
                  </a:cubicBezTo>
                  <a:cubicBezTo>
                    <a:pt x="17048" y="3016"/>
                    <a:pt x="17297" y="2069"/>
                    <a:pt x="16923" y="1297"/>
                  </a:cubicBezTo>
                  <a:cubicBezTo>
                    <a:pt x="16350" y="125"/>
                    <a:pt x="14630" y="1"/>
                    <a:pt x="13533" y="674"/>
                  </a:cubicBezTo>
                  <a:cubicBezTo>
                    <a:pt x="10717" y="2468"/>
                    <a:pt x="10194" y="6904"/>
                    <a:pt x="8349" y="9521"/>
                  </a:cubicBezTo>
                  <a:cubicBezTo>
                    <a:pt x="6455" y="12213"/>
                    <a:pt x="3141" y="12836"/>
                    <a:pt x="848" y="14929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536330" y="4571116"/>
              <a:ext cx="222000" cy="236781"/>
            </a:xfrm>
            <a:custGeom>
              <a:rect b="b" l="l" r="r" t="t"/>
              <a:pathLst>
                <a:path extrusionOk="0" fill="none" h="7577" w="7104">
                  <a:moveTo>
                    <a:pt x="125" y="4636"/>
                  </a:moveTo>
                  <a:cubicBezTo>
                    <a:pt x="125" y="4835"/>
                    <a:pt x="250" y="5035"/>
                    <a:pt x="424" y="5134"/>
                  </a:cubicBezTo>
                  <a:cubicBezTo>
                    <a:pt x="549" y="5184"/>
                    <a:pt x="698" y="5209"/>
                    <a:pt x="848" y="5234"/>
                  </a:cubicBezTo>
                  <a:cubicBezTo>
                    <a:pt x="1097" y="5334"/>
                    <a:pt x="1297" y="5583"/>
                    <a:pt x="1346" y="5857"/>
                  </a:cubicBezTo>
                  <a:cubicBezTo>
                    <a:pt x="1371" y="6131"/>
                    <a:pt x="1346" y="6430"/>
                    <a:pt x="1272" y="6705"/>
                  </a:cubicBezTo>
                  <a:cubicBezTo>
                    <a:pt x="1197" y="6854"/>
                    <a:pt x="1197" y="7053"/>
                    <a:pt x="1272" y="7228"/>
                  </a:cubicBezTo>
                  <a:cubicBezTo>
                    <a:pt x="1396" y="7477"/>
                    <a:pt x="1670" y="7577"/>
                    <a:pt x="1945" y="7502"/>
                  </a:cubicBezTo>
                  <a:cubicBezTo>
                    <a:pt x="2194" y="7402"/>
                    <a:pt x="2418" y="7253"/>
                    <a:pt x="2593" y="7053"/>
                  </a:cubicBezTo>
                  <a:cubicBezTo>
                    <a:pt x="3789" y="5882"/>
                    <a:pt x="4636" y="4437"/>
                    <a:pt x="5484" y="3016"/>
                  </a:cubicBezTo>
                  <a:lnTo>
                    <a:pt x="7029" y="449"/>
                  </a:lnTo>
                  <a:cubicBezTo>
                    <a:pt x="7079" y="399"/>
                    <a:pt x="7104" y="299"/>
                    <a:pt x="7079" y="225"/>
                  </a:cubicBezTo>
                  <a:cubicBezTo>
                    <a:pt x="7054" y="150"/>
                    <a:pt x="6954" y="125"/>
                    <a:pt x="6854" y="125"/>
                  </a:cubicBezTo>
                  <a:cubicBezTo>
                    <a:pt x="5907" y="0"/>
                    <a:pt x="5010" y="623"/>
                    <a:pt x="4312" y="1296"/>
                  </a:cubicBezTo>
                  <a:cubicBezTo>
                    <a:pt x="3515" y="2069"/>
                    <a:pt x="2966" y="2667"/>
                    <a:pt x="1845" y="2717"/>
                  </a:cubicBezTo>
                  <a:cubicBezTo>
                    <a:pt x="848" y="2792"/>
                    <a:pt x="1" y="3564"/>
                    <a:pt x="125" y="463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5010676" y="3595983"/>
              <a:ext cx="255500" cy="337250"/>
            </a:xfrm>
            <a:custGeom>
              <a:rect b="b" l="l" r="r" t="t"/>
              <a:pathLst>
                <a:path extrusionOk="0" fill="none" h="10792" w="8176">
                  <a:moveTo>
                    <a:pt x="424" y="10567"/>
                  </a:moveTo>
                  <a:cubicBezTo>
                    <a:pt x="300" y="10542"/>
                    <a:pt x="175" y="10493"/>
                    <a:pt x="75" y="10393"/>
                  </a:cubicBezTo>
                  <a:cubicBezTo>
                    <a:pt x="0" y="10218"/>
                    <a:pt x="0" y="10019"/>
                    <a:pt x="100" y="9870"/>
                  </a:cubicBezTo>
                  <a:cubicBezTo>
                    <a:pt x="574" y="8823"/>
                    <a:pt x="1670" y="8225"/>
                    <a:pt x="2418" y="7402"/>
                  </a:cubicBezTo>
                  <a:cubicBezTo>
                    <a:pt x="3415" y="6380"/>
                    <a:pt x="3913" y="4985"/>
                    <a:pt x="4487" y="3689"/>
                  </a:cubicBezTo>
                  <a:cubicBezTo>
                    <a:pt x="5060" y="2393"/>
                    <a:pt x="5783" y="1047"/>
                    <a:pt x="6979" y="299"/>
                  </a:cubicBezTo>
                  <a:cubicBezTo>
                    <a:pt x="7303" y="125"/>
                    <a:pt x="7702" y="0"/>
                    <a:pt x="7951" y="224"/>
                  </a:cubicBezTo>
                  <a:cubicBezTo>
                    <a:pt x="8100" y="399"/>
                    <a:pt x="8175" y="598"/>
                    <a:pt x="8150" y="798"/>
                  </a:cubicBezTo>
                  <a:cubicBezTo>
                    <a:pt x="8125" y="1695"/>
                    <a:pt x="7826" y="2567"/>
                    <a:pt x="7303" y="3290"/>
                  </a:cubicBezTo>
                  <a:cubicBezTo>
                    <a:pt x="6755" y="4013"/>
                    <a:pt x="6181" y="4711"/>
                    <a:pt x="5533" y="5334"/>
                  </a:cubicBezTo>
                  <a:cubicBezTo>
                    <a:pt x="4586" y="6355"/>
                    <a:pt x="3714" y="7427"/>
                    <a:pt x="2916" y="8549"/>
                  </a:cubicBezTo>
                  <a:cubicBezTo>
                    <a:pt x="2219" y="9496"/>
                    <a:pt x="1895" y="10792"/>
                    <a:pt x="424" y="1056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4"/>
          <p:cNvGrpSpPr/>
          <p:nvPr/>
        </p:nvGrpSpPr>
        <p:grpSpPr>
          <a:xfrm>
            <a:off x="7811777" y="69362"/>
            <a:ext cx="1284834" cy="1239147"/>
            <a:chOff x="7811777" y="69362"/>
            <a:chExt cx="1284834" cy="1239147"/>
          </a:xfrm>
        </p:grpSpPr>
        <p:sp>
          <p:nvSpPr>
            <p:cNvPr id="564" name="Google Shape;564;p24"/>
            <p:cNvSpPr/>
            <p:nvPr/>
          </p:nvSpPr>
          <p:spPr>
            <a:xfrm rot="-4442189">
              <a:off x="7960510" y="161972"/>
              <a:ext cx="987367" cy="1053925"/>
            </a:xfrm>
            <a:custGeom>
              <a:rect b="b" l="l" r="r" t="t"/>
              <a:pathLst>
                <a:path extrusionOk="0" fill="none" h="32350" w="30307">
                  <a:moveTo>
                    <a:pt x="17745" y="31876"/>
                  </a:moveTo>
                  <a:cubicBezTo>
                    <a:pt x="22032" y="32350"/>
                    <a:pt x="27141" y="31527"/>
                    <a:pt x="29210" y="27764"/>
                  </a:cubicBezTo>
                  <a:cubicBezTo>
                    <a:pt x="30306" y="25745"/>
                    <a:pt x="30281" y="23303"/>
                    <a:pt x="30232" y="21010"/>
                  </a:cubicBezTo>
                  <a:lnTo>
                    <a:pt x="30032" y="11689"/>
                  </a:lnTo>
                  <a:cubicBezTo>
                    <a:pt x="29957" y="9097"/>
                    <a:pt x="29883" y="6380"/>
                    <a:pt x="28686" y="4087"/>
                  </a:cubicBezTo>
                  <a:cubicBezTo>
                    <a:pt x="27515" y="1795"/>
                    <a:pt x="24873" y="0"/>
                    <a:pt x="22381" y="648"/>
                  </a:cubicBezTo>
                  <a:cubicBezTo>
                    <a:pt x="19764" y="1321"/>
                    <a:pt x="18418" y="4137"/>
                    <a:pt x="17745" y="6754"/>
                  </a:cubicBezTo>
                  <a:cubicBezTo>
                    <a:pt x="17097" y="9346"/>
                    <a:pt x="16724" y="12187"/>
                    <a:pt x="14904" y="14156"/>
                  </a:cubicBezTo>
                  <a:cubicBezTo>
                    <a:pt x="11689" y="17571"/>
                    <a:pt x="5508" y="16673"/>
                    <a:pt x="2493" y="20262"/>
                  </a:cubicBezTo>
                  <a:cubicBezTo>
                    <a:pt x="1745" y="21209"/>
                    <a:pt x="1222" y="22281"/>
                    <a:pt x="947" y="23452"/>
                  </a:cubicBezTo>
                  <a:cubicBezTo>
                    <a:pt x="0" y="26842"/>
                    <a:pt x="972" y="31951"/>
                    <a:pt x="5359" y="31602"/>
                  </a:cubicBezTo>
                  <a:cubicBezTo>
                    <a:pt x="7203" y="31478"/>
                    <a:pt x="8649" y="30805"/>
                    <a:pt x="10617" y="30929"/>
                  </a:cubicBezTo>
                  <a:cubicBezTo>
                    <a:pt x="13010" y="31104"/>
                    <a:pt x="15378" y="31627"/>
                    <a:pt x="17745" y="3187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 rot="-4442189">
              <a:off x="8081253" y="267857"/>
              <a:ext cx="777070" cy="868812"/>
            </a:xfrm>
            <a:custGeom>
              <a:rect b="b" l="l" r="r" t="t"/>
              <a:pathLst>
                <a:path extrusionOk="0" fill="none" h="26668" w="23852">
                  <a:moveTo>
                    <a:pt x="3489" y="26593"/>
                  </a:moveTo>
                  <a:cubicBezTo>
                    <a:pt x="2916" y="26668"/>
                    <a:pt x="2318" y="26568"/>
                    <a:pt x="1820" y="26294"/>
                  </a:cubicBezTo>
                  <a:cubicBezTo>
                    <a:pt x="1446" y="26020"/>
                    <a:pt x="1147" y="25671"/>
                    <a:pt x="972" y="25247"/>
                  </a:cubicBezTo>
                  <a:cubicBezTo>
                    <a:pt x="598" y="24375"/>
                    <a:pt x="374" y="23478"/>
                    <a:pt x="274" y="22556"/>
                  </a:cubicBezTo>
                  <a:cubicBezTo>
                    <a:pt x="125" y="21658"/>
                    <a:pt x="0" y="20736"/>
                    <a:pt x="225" y="19864"/>
                  </a:cubicBezTo>
                  <a:cubicBezTo>
                    <a:pt x="698" y="17945"/>
                    <a:pt x="2692" y="16774"/>
                    <a:pt x="4586" y="16275"/>
                  </a:cubicBezTo>
                  <a:cubicBezTo>
                    <a:pt x="6505" y="15777"/>
                    <a:pt x="8524" y="15702"/>
                    <a:pt x="10318" y="14879"/>
                  </a:cubicBezTo>
                  <a:cubicBezTo>
                    <a:pt x="11390" y="14356"/>
                    <a:pt x="12387" y="13708"/>
                    <a:pt x="13284" y="12935"/>
                  </a:cubicBezTo>
                  <a:cubicBezTo>
                    <a:pt x="14032" y="12437"/>
                    <a:pt x="14680" y="11814"/>
                    <a:pt x="15253" y="11091"/>
                  </a:cubicBezTo>
                  <a:cubicBezTo>
                    <a:pt x="15926" y="10119"/>
                    <a:pt x="16200" y="8923"/>
                    <a:pt x="16474" y="7776"/>
                  </a:cubicBezTo>
                  <a:lnTo>
                    <a:pt x="17371" y="3814"/>
                  </a:lnTo>
                  <a:cubicBezTo>
                    <a:pt x="17670" y="2393"/>
                    <a:pt x="18194" y="773"/>
                    <a:pt x="19540" y="225"/>
                  </a:cubicBezTo>
                  <a:cubicBezTo>
                    <a:pt x="20038" y="25"/>
                    <a:pt x="20586" y="1"/>
                    <a:pt x="21110" y="100"/>
                  </a:cubicBezTo>
                  <a:cubicBezTo>
                    <a:pt x="22107" y="325"/>
                    <a:pt x="22954" y="973"/>
                    <a:pt x="23403" y="1895"/>
                  </a:cubicBezTo>
                  <a:cubicBezTo>
                    <a:pt x="23851" y="2842"/>
                    <a:pt x="23851" y="3938"/>
                    <a:pt x="23826" y="5010"/>
                  </a:cubicBezTo>
                  <a:lnTo>
                    <a:pt x="23378" y="21683"/>
                  </a:lnTo>
                  <a:cubicBezTo>
                    <a:pt x="23328" y="22830"/>
                    <a:pt x="23253" y="24101"/>
                    <a:pt x="22431" y="24923"/>
                  </a:cubicBezTo>
                  <a:cubicBezTo>
                    <a:pt x="21783" y="25496"/>
                    <a:pt x="20910" y="25771"/>
                    <a:pt x="20063" y="25696"/>
                  </a:cubicBezTo>
                  <a:cubicBezTo>
                    <a:pt x="19191" y="25621"/>
                    <a:pt x="18343" y="25447"/>
                    <a:pt x="17521" y="25172"/>
                  </a:cubicBezTo>
                  <a:cubicBezTo>
                    <a:pt x="16125" y="24799"/>
                    <a:pt x="14655" y="24500"/>
                    <a:pt x="13209" y="24350"/>
                  </a:cubicBezTo>
                  <a:cubicBezTo>
                    <a:pt x="11938" y="24200"/>
                    <a:pt x="10642" y="24151"/>
                    <a:pt x="9421" y="24549"/>
                  </a:cubicBezTo>
                  <a:cubicBezTo>
                    <a:pt x="8374" y="24898"/>
                    <a:pt x="7427" y="25571"/>
                    <a:pt x="6430" y="26020"/>
                  </a:cubicBezTo>
                  <a:cubicBezTo>
                    <a:pt x="5483" y="26419"/>
                    <a:pt x="4486" y="26618"/>
                    <a:pt x="3489" y="26593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 rot="-4442189">
              <a:off x="8199272" y="405454"/>
              <a:ext cx="595997" cy="557847"/>
            </a:xfrm>
            <a:custGeom>
              <a:rect b="b" l="l" r="r" t="t"/>
              <a:pathLst>
                <a:path extrusionOk="0" fill="none" h="17123" w="18294">
                  <a:moveTo>
                    <a:pt x="249" y="15577"/>
                  </a:moveTo>
                  <a:cubicBezTo>
                    <a:pt x="349" y="16126"/>
                    <a:pt x="972" y="16425"/>
                    <a:pt x="1521" y="16549"/>
                  </a:cubicBezTo>
                  <a:cubicBezTo>
                    <a:pt x="2343" y="16749"/>
                    <a:pt x="3215" y="16799"/>
                    <a:pt x="4038" y="16674"/>
                  </a:cubicBezTo>
                  <a:cubicBezTo>
                    <a:pt x="6131" y="16375"/>
                    <a:pt x="8125" y="15129"/>
                    <a:pt x="10169" y="15552"/>
                  </a:cubicBezTo>
                  <a:cubicBezTo>
                    <a:pt x="11739" y="15876"/>
                    <a:pt x="13234" y="17123"/>
                    <a:pt x="14754" y="16649"/>
                  </a:cubicBezTo>
                  <a:cubicBezTo>
                    <a:pt x="15726" y="16325"/>
                    <a:pt x="16374" y="15353"/>
                    <a:pt x="16624" y="14356"/>
                  </a:cubicBezTo>
                  <a:cubicBezTo>
                    <a:pt x="16898" y="13334"/>
                    <a:pt x="16873" y="12288"/>
                    <a:pt x="16973" y="11266"/>
                  </a:cubicBezTo>
                  <a:cubicBezTo>
                    <a:pt x="17172" y="9596"/>
                    <a:pt x="17745" y="8001"/>
                    <a:pt x="18019" y="6356"/>
                  </a:cubicBezTo>
                  <a:cubicBezTo>
                    <a:pt x="18293" y="4786"/>
                    <a:pt x="18293" y="3191"/>
                    <a:pt x="18044" y="1621"/>
                  </a:cubicBezTo>
                  <a:cubicBezTo>
                    <a:pt x="17969" y="1097"/>
                    <a:pt x="17795" y="499"/>
                    <a:pt x="17297" y="250"/>
                  </a:cubicBezTo>
                  <a:cubicBezTo>
                    <a:pt x="16773" y="1"/>
                    <a:pt x="16125" y="350"/>
                    <a:pt x="15702" y="773"/>
                  </a:cubicBezTo>
                  <a:cubicBezTo>
                    <a:pt x="14680" y="1795"/>
                    <a:pt x="14206" y="3241"/>
                    <a:pt x="13907" y="4661"/>
                  </a:cubicBezTo>
                  <a:cubicBezTo>
                    <a:pt x="13633" y="6082"/>
                    <a:pt x="13508" y="7527"/>
                    <a:pt x="13060" y="8898"/>
                  </a:cubicBezTo>
                  <a:cubicBezTo>
                    <a:pt x="12586" y="10269"/>
                    <a:pt x="11689" y="11590"/>
                    <a:pt x="10343" y="12138"/>
                  </a:cubicBezTo>
                  <a:cubicBezTo>
                    <a:pt x="9571" y="12437"/>
                    <a:pt x="8698" y="12462"/>
                    <a:pt x="7851" y="12537"/>
                  </a:cubicBezTo>
                  <a:cubicBezTo>
                    <a:pt x="6331" y="12661"/>
                    <a:pt x="4835" y="12811"/>
                    <a:pt x="3340" y="12886"/>
                  </a:cubicBezTo>
                  <a:cubicBezTo>
                    <a:pt x="2169" y="12960"/>
                    <a:pt x="0" y="14157"/>
                    <a:pt x="249" y="1557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24"/>
          <p:cNvGrpSpPr/>
          <p:nvPr/>
        </p:nvGrpSpPr>
        <p:grpSpPr>
          <a:xfrm rot="2883374">
            <a:off x="8629755" y="547125"/>
            <a:ext cx="81793" cy="80876"/>
            <a:chOff x="8641626" y="565011"/>
            <a:chExt cx="81793" cy="80876"/>
          </a:xfrm>
        </p:grpSpPr>
        <p:sp>
          <p:nvSpPr>
            <p:cNvPr id="568" name="Google Shape;568;p24"/>
            <p:cNvSpPr/>
            <p:nvPr/>
          </p:nvSpPr>
          <p:spPr>
            <a:xfrm flipH="1" rot="4152291">
              <a:off x="8682504" y="561872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 flipH="1" rot="4152291">
              <a:off x="8639696" y="605430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24"/>
          <p:cNvGrpSpPr/>
          <p:nvPr/>
        </p:nvGrpSpPr>
        <p:grpSpPr>
          <a:xfrm rot="2883374">
            <a:off x="192030" y="1045925"/>
            <a:ext cx="81793" cy="80876"/>
            <a:chOff x="3157622" y="7185899"/>
            <a:chExt cx="81793" cy="80876"/>
          </a:xfrm>
        </p:grpSpPr>
        <p:sp>
          <p:nvSpPr>
            <p:cNvPr id="571" name="Google Shape;571;p24"/>
            <p:cNvSpPr/>
            <p:nvPr/>
          </p:nvSpPr>
          <p:spPr>
            <a:xfrm flipH="1" rot="4152291">
              <a:off x="3198500" y="718276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 flipH="1" rot="4152291">
              <a:off x="3155692" y="7226318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idea 1">
  <p:cSld name="MAIN_POINT_1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5"/>
          <p:cNvSpPr txBox="1"/>
          <p:nvPr>
            <p:ph type="title"/>
          </p:nvPr>
        </p:nvSpPr>
        <p:spPr>
          <a:xfrm>
            <a:off x="960750" y="805825"/>
            <a:ext cx="38571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200">
                <a:solidFill>
                  <a:srgbClr val="FFC8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5" name="Google Shape;575;p25"/>
          <p:cNvSpPr txBox="1"/>
          <p:nvPr>
            <p:ph idx="1" type="subTitle"/>
          </p:nvPr>
        </p:nvSpPr>
        <p:spPr>
          <a:xfrm>
            <a:off x="4632750" y="1112000"/>
            <a:ext cx="35505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76" name="Google Shape;576;p25"/>
          <p:cNvGrpSpPr/>
          <p:nvPr/>
        </p:nvGrpSpPr>
        <p:grpSpPr>
          <a:xfrm>
            <a:off x="-2241709" y="2646741"/>
            <a:ext cx="3141698" cy="3219149"/>
            <a:chOff x="6934966" y="2646741"/>
            <a:chExt cx="3141698" cy="3219149"/>
          </a:xfrm>
        </p:grpSpPr>
        <p:sp>
          <p:nvSpPr>
            <p:cNvPr id="577" name="Google Shape;577;p25"/>
            <p:cNvSpPr/>
            <p:nvPr/>
          </p:nvSpPr>
          <p:spPr>
            <a:xfrm rot="-2975134">
              <a:off x="7206499" y="3299511"/>
              <a:ext cx="2598633" cy="1913609"/>
            </a:xfrm>
            <a:custGeom>
              <a:rect b="b" l="l" r="r" t="t"/>
              <a:pathLst>
                <a:path extrusionOk="0" fill="none" h="59317" w="80551">
                  <a:moveTo>
                    <a:pt x="2169" y="14181"/>
                  </a:moveTo>
                  <a:cubicBezTo>
                    <a:pt x="699" y="11390"/>
                    <a:pt x="1" y="8125"/>
                    <a:pt x="1421" y="5109"/>
                  </a:cubicBezTo>
                  <a:cubicBezTo>
                    <a:pt x="2867" y="2194"/>
                    <a:pt x="5758" y="299"/>
                    <a:pt x="8998" y="175"/>
                  </a:cubicBezTo>
                  <a:cubicBezTo>
                    <a:pt x="14456" y="0"/>
                    <a:pt x="18568" y="4711"/>
                    <a:pt x="22705" y="8275"/>
                  </a:cubicBezTo>
                  <a:cubicBezTo>
                    <a:pt x="27640" y="12512"/>
                    <a:pt x="35017" y="15502"/>
                    <a:pt x="40525" y="12038"/>
                  </a:cubicBezTo>
                  <a:cubicBezTo>
                    <a:pt x="42319" y="10892"/>
                    <a:pt x="43690" y="9197"/>
                    <a:pt x="45410" y="7926"/>
                  </a:cubicBezTo>
                  <a:cubicBezTo>
                    <a:pt x="49273" y="5060"/>
                    <a:pt x="55653" y="4486"/>
                    <a:pt x="58694" y="8200"/>
                  </a:cubicBezTo>
                  <a:cubicBezTo>
                    <a:pt x="62482" y="12836"/>
                    <a:pt x="58943" y="14131"/>
                    <a:pt x="62307" y="18443"/>
                  </a:cubicBezTo>
                  <a:cubicBezTo>
                    <a:pt x="66145" y="23378"/>
                    <a:pt x="71354" y="22007"/>
                    <a:pt x="75118" y="27017"/>
                  </a:cubicBezTo>
                  <a:cubicBezTo>
                    <a:pt x="77834" y="30630"/>
                    <a:pt x="79579" y="34867"/>
                    <a:pt x="80202" y="39353"/>
                  </a:cubicBezTo>
                  <a:cubicBezTo>
                    <a:pt x="80551" y="41895"/>
                    <a:pt x="80501" y="44612"/>
                    <a:pt x="79205" y="46855"/>
                  </a:cubicBezTo>
                  <a:cubicBezTo>
                    <a:pt x="77111" y="50494"/>
                    <a:pt x="72426" y="51665"/>
                    <a:pt x="68214" y="51889"/>
                  </a:cubicBezTo>
                  <a:cubicBezTo>
                    <a:pt x="60663" y="52288"/>
                    <a:pt x="52687" y="50818"/>
                    <a:pt x="45834" y="54008"/>
                  </a:cubicBezTo>
                  <a:cubicBezTo>
                    <a:pt x="43291" y="55179"/>
                    <a:pt x="41023" y="56974"/>
                    <a:pt x="38407" y="57970"/>
                  </a:cubicBezTo>
                  <a:cubicBezTo>
                    <a:pt x="34818" y="59316"/>
                    <a:pt x="30880" y="59117"/>
                    <a:pt x="27092" y="58843"/>
                  </a:cubicBezTo>
                  <a:cubicBezTo>
                    <a:pt x="22655" y="58544"/>
                    <a:pt x="18169" y="58095"/>
                    <a:pt x="14007" y="56475"/>
                  </a:cubicBezTo>
                  <a:cubicBezTo>
                    <a:pt x="9870" y="54855"/>
                    <a:pt x="6057" y="51914"/>
                    <a:pt x="4387" y="47777"/>
                  </a:cubicBezTo>
                  <a:cubicBezTo>
                    <a:pt x="1596" y="40874"/>
                    <a:pt x="5683" y="34344"/>
                    <a:pt x="5808" y="27415"/>
                  </a:cubicBezTo>
                  <a:cubicBezTo>
                    <a:pt x="5783" y="25671"/>
                    <a:pt x="5633" y="23901"/>
                    <a:pt x="5334" y="22182"/>
                  </a:cubicBezTo>
                  <a:cubicBezTo>
                    <a:pt x="5135" y="20910"/>
                    <a:pt x="4636" y="19714"/>
                    <a:pt x="4387" y="18493"/>
                  </a:cubicBezTo>
                  <a:cubicBezTo>
                    <a:pt x="4287" y="17895"/>
                    <a:pt x="4063" y="17347"/>
                    <a:pt x="3764" y="16848"/>
                  </a:cubicBezTo>
                  <a:cubicBezTo>
                    <a:pt x="3515" y="16449"/>
                    <a:pt x="3266" y="16001"/>
                    <a:pt x="3016" y="15577"/>
                  </a:cubicBezTo>
                  <a:cubicBezTo>
                    <a:pt x="2742" y="15178"/>
                    <a:pt x="2443" y="14680"/>
                    <a:pt x="2169" y="14181"/>
                  </a:cubicBezTo>
                  <a:close/>
                </a:path>
              </a:pathLst>
            </a:custGeom>
            <a:noFill/>
            <a:ln cap="rnd" cmpd="sng" w="8100">
              <a:solidFill>
                <a:srgbClr val="6161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 rot="-2975134">
              <a:off x="7474940" y="3514047"/>
              <a:ext cx="2153209" cy="1585550"/>
            </a:xfrm>
            <a:custGeom>
              <a:rect b="b" l="l" r="r" t="t"/>
              <a:pathLst>
                <a:path extrusionOk="0" fill="none" h="49148" w="66744">
                  <a:moveTo>
                    <a:pt x="1819" y="11764"/>
                  </a:moveTo>
                  <a:cubicBezTo>
                    <a:pt x="598" y="9421"/>
                    <a:pt x="0" y="6729"/>
                    <a:pt x="1196" y="4237"/>
                  </a:cubicBezTo>
                  <a:cubicBezTo>
                    <a:pt x="2368" y="1819"/>
                    <a:pt x="4785" y="249"/>
                    <a:pt x="7452" y="150"/>
                  </a:cubicBezTo>
                  <a:cubicBezTo>
                    <a:pt x="11963" y="0"/>
                    <a:pt x="15402" y="3913"/>
                    <a:pt x="18817" y="6854"/>
                  </a:cubicBezTo>
                  <a:cubicBezTo>
                    <a:pt x="22904" y="10368"/>
                    <a:pt x="29010" y="12835"/>
                    <a:pt x="33571" y="9969"/>
                  </a:cubicBezTo>
                  <a:cubicBezTo>
                    <a:pt x="35066" y="9022"/>
                    <a:pt x="36213" y="7626"/>
                    <a:pt x="37633" y="6580"/>
                  </a:cubicBezTo>
                  <a:cubicBezTo>
                    <a:pt x="40823" y="4212"/>
                    <a:pt x="45733" y="4087"/>
                    <a:pt x="48649" y="6804"/>
                  </a:cubicBezTo>
                  <a:cubicBezTo>
                    <a:pt x="49895" y="7975"/>
                    <a:pt x="50718" y="9545"/>
                    <a:pt x="51690" y="10966"/>
                  </a:cubicBezTo>
                  <a:cubicBezTo>
                    <a:pt x="54631" y="15253"/>
                    <a:pt x="59142" y="18219"/>
                    <a:pt x="62257" y="22381"/>
                  </a:cubicBezTo>
                  <a:cubicBezTo>
                    <a:pt x="64500" y="25371"/>
                    <a:pt x="65946" y="28885"/>
                    <a:pt x="66444" y="32599"/>
                  </a:cubicBezTo>
                  <a:cubicBezTo>
                    <a:pt x="66743" y="34717"/>
                    <a:pt x="66718" y="36960"/>
                    <a:pt x="65646" y="38805"/>
                  </a:cubicBezTo>
                  <a:cubicBezTo>
                    <a:pt x="63902" y="41845"/>
                    <a:pt x="60014" y="42817"/>
                    <a:pt x="56525" y="42992"/>
                  </a:cubicBezTo>
                  <a:cubicBezTo>
                    <a:pt x="50269" y="43341"/>
                    <a:pt x="43665" y="42119"/>
                    <a:pt x="37982" y="44736"/>
                  </a:cubicBezTo>
                  <a:cubicBezTo>
                    <a:pt x="35864" y="45733"/>
                    <a:pt x="33995" y="47204"/>
                    <a:pt x="31826" y="48026"/>
                  </a:cubicBezTo>
                  <a:cubicBezTo>
                    <a:pt x="28861" y="49148"/>
                    <a:pt x="25596" y="48998"/>
                    <a:pt x="22455" y="48774"/>
                  </a:cubicBezTo>
                  <a:cubicBezTo>
                    <a:pt x="18767" y="48500"/>
                    <a:pt x="15053" y="48151"/>
                    <a:pt x="11614" y="46805"/>
                  </a:cubicBezTo>
                  <a:cubicBezTo>
                    <a:pt x="8200" y="45459"/>
                    <a:pt x="5035" y="43017"/>
                    <a:pt x="3639" y="39602"/>
                  </a:cubicBezTo>
                  <a:cubicBezTo>
                    <a:pt x="1321" y="33845"/>
                    <a:pt x="4711" y="28462"/>
                    <a:pt x="4810" y="22730"/>
                  </a:cubicBezTo>
                  <a:cubicBezTo>
                    <a:pt x="4810" y="21259"/>
                    <a:pt x="4686" y="19789"/>
                    <a:pt x="4436" y="18368"/>
                  </a:cubicBezTo>
                  <a:cubicBezTo>
                    <a:pt x="4262" y="17296"/>
                    <a:pt x="3863" y="16324"/>
                    <a:pt x="3639" y="15303"/>
                  </a:cubicBezTo>
                  <a:cubicBezTo>
                    <a:pt x="3539" y="14829"/>
                    <a:pt x="3365" y="14380"/>
                    <a:pt x="3140" y="13957"/>
                  </a:cubicBezTo>
                  <a:cubicBezTo>
                    <a:pt x="2916" y="13633"/>
                    <a:pt x="2717" y="13259"/>
                    <a:pt x="2517" y="12910"/>
                  </a:cubicBezTo>
                  <a:cubicBezTo>
                    <a:pt x="2293" y="12586"/>
                    <a:pt x="2019" y="12137"/>
                    <a:pt x="1819" y="11764"/>
                  </a:cubicBezTo>
                  <a:close/>
                </a:path>
              </a:pathLst>
            </a:custGeom>
            <a:noFill/>
            <a:ln cap="rnd" cmpd="sng" w="8100">
              <a:solidFill>
                <a:srgbClr val="6161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rot="-2975134">
              <a:off x="7673969" y="3707990"/>
              <a:ext cx="1768081" cy="1308978"/>
            </a:xfrm>
            <a:custGeom>
              <a:rect b="b" l="l" r="r" t="t"/>
              <a:pathLst>
                <a:path extrusionOk="0" fill="none" h="40575" w="54806">
                  <a:moveTo>
                    <a:pt x="3290" y="10942"/>
                  </a:moveTo>
                  <a:cubicBezTo>
                    <a:pt x="2318" y="9098"/>
                    <a:pt x="0" y="5334"/>
                    <a:pt x="947" y="3340"/>
                  </a:cubicBezTo>
                  <a:cubicBezTo>
                    <a:pt x="1894" y="1446"/>
                    <a:pt x="3789" y="200"/>
                    <a:pt x="5932" y="101"/>
                  </a:cubicBezTo>
                  <a:cubicBezTo>
                    <a:pt x="9521" y="1"/>
                    <a:pt x="12636" y="4861"/>
                    <a:pt x="15353" y="7179"/>
                  </a:cubicBezTo>
                  <a:cubicBezTo>
                    <a:pt x="18593" y="9970"/>
                    <a:pt x="24873" y="11789"/>
                    <a:pt x="28512" y="9521"/>
                  </a:cubicBezTo>
                  <a:cubicBezTo>
                    <a:pt x="29683" y="8774"/>
                    <a:pt x="30580" y="7652"/>
                    <a:pt x="31702" y="6830"/>
                  </a:cubicBezTo>
                  <a:cubicBezTo>
                    <a:pt x="34244" y="4960"/>
                    <a:pt x="38132" y="4861"/>
                    <a:pt x="40425" y="7004"/>
                  </a:cubicBezTo>
                  <a:cubicBezTo>
                    <a:pt x="41447" y="7951"/>
                    <a:pt x="42070" y="9197"/>
                    <a:pt x="42842" y="10319"/>
                  </a:cubicBezTo>
                  <a:cubicBezTo>
                    <a:pt x="45185" y="13708"/>
                    <a:pt x="48774" y="16076"/>
                    <a:pt x="51216" y="19366"/>
                  </a:cubicBezTo>
                  <a:cubicBezTo>
                    <a:pt x="53011" y="21733"/>
                    <a:pt x="54157" y="24525"/>
                    <a:pt x="54556" y="27466"/>
                  </a:cubicBezTo>
                  <a:cubicBezTo>
                    <a:pt x="54805" y="29135"/>
                    <a:pt x="54755" y="30930"/>
                    <a:pt x="53908" y="32375"/>
                  </a:cubicBezTo>
                  <a:cubicBezTo>
                    <a:pt x="52537" y="34768"/>
                    <a:pt x="49447" y="35541"/>
                    <a:pt x="46680" y="35690"/>
                  </a:cubicBezTo>
                  <a:cubicBezTo>
                    <a:pt x="41721" y="35964"/>
                    <a:pt x="36487" y="34992"/>
                    <a:pt x="31976" y="37086"/>
                  </a:cubicBezTo>
                  <a:cubicBezTo>
                    <a:pt x="30306" y="37858"/>
                    <a:pt x="28836" y="39030"/>
                    <a:pt x="27091" y="39703"/>
                  </a:cubicBezTo>
                  <a:cubicBezTo>
                    <a:pt x="24749" y="40575"/>
                    <a:pt x="22157" y="40450"/>
                    <a:pt x="19664" y="40276"/>
                  </a:cubicBezTo>
                  <a:cubicBezTo>
                    <a:pt x="16748" y="40052"/>
                    <a:pt x="13807" y="39777"/>
                    <a:pt x="11066" y="38706"/>
                  </a:cubicBezTo>
                  <a:cubicBezTo>
                    <a:pt x="8349" y="37659"/>
                    <a:pt x="5857" y="35715"/>
                    <a:pt x="4761" y="32998"/>
                  </a:cubicBezTo>
                  <a:cubicBezTo>
                    <a:pt x="2891" y="28463"/>
                    <a:pt x="5608" y="24151"/>
                    <a:pt x="5683" y="19615"/>
                  </a:cubicBezTo>
                  <a:cubicBezTo>
                    <a:pt x="5683" y="18469"/>
                    <a:pt x="5583" y="17322"/>
                    <a:pt x="5384" y="16176"/>
                  </a:cubicBezTo>
                  <a:cubicBezTo>
                    <a:pt x="5234" y="15328"/>
                    <a:pt x="4910" y="14556"/>
                    <a:pt x="4761" y="13733"/>
                  </a:cubicBezTo>
                  <a:cubicBezTo>
                    <a:pt x="4661" y="13359"/>
                    <a:pt x="4536" y="13010"/>
                    <a:pt x="4337" y="12662"/>
                  </a:cubicBezTo>
                  <a:cubicBezTo>
                    <a:pt x="4162" y="12412"/>
                    <a:pt x="4013" y="12113"/>
                    <a:pt x="3838" y="11839"/>
                  </a:cubicBezTo>
                  <a:cubicBezTo>
                    <a:pt x="3664" y="11565"/>
                    <a:pt x="3465" y="11266"/>
                    <a:pt x="3290" y="10942"/>
                  </a:cubicBezTo>
                  <a:close/>
                </a:path>
              </a:pathLst>
            </a:custGeom>
            <a:noFill/>
            <a:ln cap="rnd" cmpd="sng" w="8100">
              <a:solidFill>
                <a:srgbClr val="6161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 rot="-2975134">
              <a:off x="8012305" y="3942521"/>
              <a:ext cx="1262362" cy="929496"/>
            </a:xfrm>
            <a:custGeom>
              <a:rect b="b" l="l" r="r" t="t"/>
              <a:pathLst>
                <a:path extrusionOk="0" fill="none" h="28812" w="39130">
                  <a:moveTo>
                    <a:pt x="1073" y="6879"/>
                  </a:moveTo>
                  <a:cubicBezTo>
                    <a:pt x="350" y="5533"/>
                    <a:pt x="1" y="3938"/>
                    <a:pt x="699" y="2468"/>
                  </a:cubicBezTo>
                  <a:cubicBezTo>
                    <a:pt x="1397" y="1072"/>
                    <a:pt x="2792" y="150"/>
                    <a:pt x="4362" y="75"/>
                  </a:cubicBezTo>
                  <a:cubicBezTo>
                    <a:pt x="7029" y="1"/>
                    <a:pt x="9023" y="2293"/>
                    <a:pt x="11042" y="4013"/>
                  </a:cubicBezTo>
                  <a:cubicBezTo>
                    <a:pt x="13434" y="6082"/>
                    <a:pt x="16998" y="7527"/>
                    <a:pt x="19690" y="5832"/>
                  </a:cubicBezTo>
                  <a:cubicBezTo>
                    <a:pt x="20562" y="5284"/>
                    <a:pt x="21235" y="4462"/>
                    <a:pt x="22057" y="3839"/>
                  </a:cubicBezTo>
                  <a:cubicBezTo>
                    <a:pt x="23927" y="2468"/>
                    <a:pt x="26818" y="2393"/>
                    <a:pt x="28512" y="3988"/>
                  </a:cubicBezTo>
                  <a:cubicBezTo>
                    <a:pt x="29260" y="4661"/>
                    <a:pt x="29734" y="5583"/>
                    <a:pt x="30307" y="6431"/>
                  </a:cubicBezTo>
                  <a:cubicBezTo>
                    <a:pt x="32027" y="8923"/>
                    <a:pt x="34668" y="10692"/>
                    <a:pt x="36488" y="13110"/>
                  </a:cubicBezTo>
                  <a:cubicBezTo>
                    <a:pt x="37809" y="14879"/>
                    <a:pt x="38656" y="16923"/>
                    <a:pt x="38955" y="19116"/>
                  </a:cubicBezTo>
                  <a:cubicBezTo>
                    <a:pt x="39130" y="20362"/>
                    <a:pt x="39105" y="21658"/>
                    <a:pt x="38482" y="22755"/>
                  </a:cubicBezTo>
                  <a:cubicBezTo>
                    <a:pt x="37460" y="24524"/>
                    <a:pt x="35167" y="25098"/>
                    <a:pt x="33123" y="25197"/>
                  </a:cubicBezTo>
                  <a:cubicBezTo>
                    <a:pt x="29484" y="25397"/>
                    <a:pt x="25597" y="24674"/>
                    <a:pt x="22282" y="26219"/>
                  </a:cubicBezTo>
                  <a:cubicBezTo>
                    <a:pt x="21036" y="26792"/>
                    <a:pt x="19939" y="27665"/>
                    <a:pt x="18643" y="28138"/>
                  </a:cubicBezTo>
                  <a:cubicBezTo>
                    <a:pt x="16923" y="28811"/>
                    <a:pt x="15004" y="28711"/>
                    <a:pt x="13160" y="28587"/>
                  </a:cubicBezTo>
                  <a:cubicBezTo>
                    <a:pt x="11017" y="28412"/>
                    <a:pt x="8824" y="28213"/>
                    <a:pt x="6805" y="27415"/>
                  </a:cubicBezTo>
                  <a:cubicBezTo>
                    <a:pt x="4811" y="26643"/>
                    <a:pt x="2942" y="25197"/>
                    <a:pt x="2144" y="23204"/>
                  </a:cubicBezTo>
                  <a:cubicBezTo>
                    <a:pt x="774" y="19839"/>
                    <a:pt x="2767" y="16674"/>
                    <a:pt x="2817" y="13309"/>
                  </a:cubicBezTo>
                  <a:cubicBezTo>
                    <a:pt x="2817" y="12462"/>
                    <a:pt x="2742" y="11614"/>
                    <a:pt x="2593" y="10767"/>
                  </a:cubicBezTo>
                  <a:cubicBezTo>
                    <a:pt x="2493" y="10144"/>
                    <a:pt x="2269" y="9571"/>
                    <a:pt x="2144" y="8973"/>
                  </a:cubicBezTo>
                  <a:cubicBezTo>
                    <a:pt x="2070" y="8699"/>
                    <a:pt x="1970" y="8424"/>
                    <a:pt x="1820" y="8175"/>
                  </a:cubicBezTo>
                  <a:cubicBezTo>
                    <a:pt x="1696" y="7976"/>
                    <a:pt x="1571" y="7751"/>
                    <a:pt x="1446" y="7552"/>
                  </a:cubicBezTo>
                  <a:cubicBezTo>
                    <a:pt x="1322" y="7353"/>
                    <a:pt x="1172" y="7128"/>
                    <a:pt x="1073" y="6879"/>
                  </a:cubicBezTo>
                  <a:close/>
                </a:path>
              </a:pathLst>
            </a:custGeom>
            <a:noFill/>
            <a:ln cap="rnd" cmpd="sng" w="8100">
              <a:solidFill>
                <a:srgbClr val="6161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 rot="-2975134">
              <a:off x="8280138" y="4156546"/>
              <a:ext cx="816906" cy="601436"/>
            </a:xfrm>
            <a:custGeom>
              <a:rect b="b" l="l" r="r" t="t"/>
              <a:pathLst>
                <a:path extrusionOk="0" fill="none" h="18643" w="25322">
                  <a:moveTo>
                    <a:pt x="673" y="4486"/>
                  </a:moveTo>
                  <a:cubicBezTo>
                    <a:pt x="225" y="3589"/>
                    <a:pt x="0" y="2567"/>
                    <a:pt x="449" y="1620"/>
                  </a:cubicBezTo>
                  <a:cubicBezTo>
                    <a:pt x="898" y="698"/>
                    <a:pt x="1795" y="100"/>
                    <a:pt x="2817" y="75"/>
                  </a:cubicBezTo>
                  <a:cubicBezTo>
                    <a:pt x="4536" y="0"/>
                    <a:pt x="5384" y="3215"/>
                    <a:pt x="6680" y="4337"/>
                  </a:cubicBezTo>
                  <a:cubicBezTo>
                    <a:pt x="8250" y="5683"/>
                    <a:pt x="10543" y="6605"/>
                    <a:pt x="12287" y="5508"/>
                  </a:cubicBezTo>
                  <a:cubicBezTo>
                    <a:pt x="12860" y="5159"/>
                    <a:pt x="13284" y="4636"/>
                    <a:pt x="13832" y="4237"/>
                  </a:cubicBezTo>
                  <a:cubicBezTo>
                    <a:pt x="15054" y="3340"/>
                    <a:pt x="17347" y="1546"/>
                    <a:pt x="18443" y="2592"/>
                  </a:cubicBezTo>
                  <a:cubicBezTo>
                    <a:pt x="18892" y="3066"/>
                    <a:pt x="19291" y="3614"/>
                    <a:pt x="19615" y="4162"/>
                  </a:cubicBezTo>
                  <a:cubicBezTo>
                    <a:pt x="20736" y="5782"/>
                    <a:pt x="22431" y="6929"/>
                    <a:pt x="23627" y="8499"/>
                  </a:cubicBezTo>
                  <a:cubicBezTo>
                    <a:pt x="24474" y="9645"/>
                    <a:pt x="24998" y="10966"/>
                    <a:pt x="25197" y="12362"/>
                  </a:cubicBezTo>
                  <a:cubicBezTo>
                    <a:pt x="25322" y="13184"/>
                    <a:pt x="25297" y="14032"/>
                    <a:pt x="24898" y="14730"/>
                  </a:cubicBezTo>
                  <a:cubicBezTo>
                    <a:pt x="24225" y="15876"/>
                    <a:pt x="22755" y="16250"/>
                    <a:pt x="21434" y="16325"/>
                  </a:cubicBezTo>
                  <a:cubicBezTo>
                    <a:pt x="19066" y="16449"/>
                    <a:pt x="16574" y="15976"/>
                    <a:pt x="14406" y="16973"/>
                  </a:cubicBezTo>
                  <a:cubicBezTo>
                    <a:pt x="13608" y="17347"/>
                    <a:pt x="12910" y="17920"/>
                    <a:pt x="12063" y="18219"/>
                  </a:cubicBezTo>
                  <a:cubicBezTo>
                    <a:pt x="10941" y="18643"/>
                    <a:pt x="9720" y="18593"/>
                    <a:pt x="8524" y="18493"/>
                  </a:cubicBezTo>
                  <a:cubicBezTo>
                    <a:pt x="7128" y="18393"/>
                    <a:pt x="5708" y="18269"/>
                    <a:pt x="4412" y="17745"/>
                  </a:cubicBezTo>
                  <a:cubicBezTo>
                    <a:pt x="3116" y="17247"/>
                    <a:pt x="1919" y="16325"/>
                    <a:pt x="1396" y="15029"/>
                  </a:cubicBezTo>
                  <a:cubicBezTo>
                    <a:pt x="499" y="12836"/>
                    <a:pt x="1795" y="10792"/>
                    <a:pt x="1820" y="8624"/>
                  </a:cubicBezTo>
                  <a:cubicBezTo>
                    <a:pt x="1820" y="8075"/>
                    <a:pt x="1770" y="7527"/>
                    <a:pt x="1670" y="6979"/>
                  </a:cubicBezTo>
                  <a:cubicBezTo>
                    <a:pt x="1620" y="6580"/>
                    <a:pt x="1471" y="6206"/>
                    <a:pt x="1396" y="5807"/>
                  </a:cubicBezTo>
                  <a:cubicBezTo>
                    <a:pt x="1346" y="5633"/>
                    <a:pt x="1271" y="5458"/>
                    <a:pt x="1197" y="5309"/>
                  </a:cubicBezTo>
                  <a:cubicBezTo>
                    <a:pt x="1097" y="5184"/>
                    <a:pt x="1022" y="5035"/>
                    <a:pt x="947" y="4910"/>
                  </a:cubicBezTo>
                  <a:cubicBezTo>
                    <a:pt x="848" y="4761"/>
                    <a:pt x="773" y="4611"/>
                    <a:pt x="673" y="4486"/>
                  </a:cubicBezTo>
                  <a:close/>
                </a:path>
              </a:pathLst>
            </a:custGeom>
            <a:noFill/>
            <a:ln cap="rnd" cmpd="sng" w="8100">
              <a:solidFill>
                <a:srgbClr val="6161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 rot="-2975134">
              <a:off x="8549820" y="4371283"/>
              <a:ext cx="370708" cy="273410"/>
            </a:xfrm>
            <a:custGeom>
              <a:rect b="b" l="l" r="r" t="t"/>
              <a:pathLst>
                <a:path extrusionOk="0" fill="none" h="8475" w="11491">
                  <a:moveTo>
                    <a:pt x="300" y="2020"/>
                  </a:moveTo>
                  <a:cubicBezTo>
                    <a:pt x="51" y="1621"/>
                    <a:pt x="1" y="1147"/>
                    <a:pt x="175" y="724"/>
                  </a:cubicBezTo>
                  <a:cubicBezTo>
                    <a:pt x="375" y="300"/>
                    <a:pt x="798" y="26"/>
                    <a:pt x="1272" y="26"/>
                  </a:cubicBezTo>
                  <a:cubicBezTo>
                    <a:pt x="2044" y="1"/>
                    <a:pt x="2618" y="674"/>
                    <a:pt x="3216" y="1172"/>
                  </a:cubicBezTo>
                  <a:cubicBezTo>
                    <a:pt x="3914" y="1771"/>
                    <a:pt x="4985" y="2194"/>
                    <a:pt x="5758" y="1721"/>
                  </a:cubicBezTo>
                  <a:cubicBezTo>
                    <a:pt x="6032" y="1546"/>
                    <a:pt x="6231" y="1297"/>
                    <a:pt x="6456" y="1123"/>
                  </a:cubicBezTo>
                  <a:cubicBezTo>
                    <a:pt x="7029" y="699"/>
                    <a:pt x="7802" y="724"/>
                    <a:pt x="8350" y="1172"/>
                  </a:cubicBezTo>
                  <a:cubicBezTo>
                    <a:pt x="8549" y="1372"/>
                    <a:pt x="8749" y="1621"/>
                    <a:pt x="8898" y="1895"/>
                  </a:cubicBezTo>
                  <a:cubicBezTo>
                    <a:pt x="9397" y="2618"/>
                    <a:pt x="10169" y="3141"/>
                    <a:pt x="10717" y="3839"/>
                  </a:cubicBezTo>
                  <a:cubicBezTo>
                    <a:pt x="11091" y="4362"/>
                    <a:pt x="11341" y="4961"/>
                    <a:pt x="11440" y="5609"/>
                  </a:cubicBezTo>
                  <a:cubicBezTo>
                    <a:pt x="11490" y="5982"/>
                    <a:pt x="11440" y="6356"/>
                    <a:pt x="11291" y="6680"/>
                  </a:cubicBezTo>
                  <a:cubicBezTo>
                    <a:pt x="10967" y="7204"/>
                    <a:pt x="10319" y="7378"/>
                    <a:pt x="9721" y="7403"/>
                  </a:cubicBezTo>
                  <a:cubicBezTo>
                    <a:pt x="8649" y="7453"/>
                    <a:pt x="7527" y="7253"/>
                    <a:pt x="6530" y="7702"/>
                  </a:cubicBezTo>
                  <a:cubicBezTo>
                    <a:pt x="6182" y="7877"/>
                    <a:pt x="5858" y="8126"/>
                    <a:pt x="5484" y="8275"/>
                  </a:cubicBezTo>
                  <a:cubicBezTo>
                    <a:pt x="4960" y="8425"/>
                    <a:pt x="4412" y="8475"/>
                    <a:pt x="3864" y="8400"/>
                  </a:cubicBezTo>
                  <a:cubicBezTo>
                    <a:pt x="3216" y="8375"/>
                    <a:pt x="2593" y="8275"/>
                    <a:pt x="1995" y="8051"/>
                  </a:cubicBezTo>
                  <a:cubicBezTo>
                    <a:pt x="1371" y="7852"/>
                    <a:pt x="898" y="7403"/>
                    <a:pt x="624" y="6805"/>
                  </a:cubicBezTo>
                  <a:cubicBezTo>
                    <a:pt x="225" y="5833"/>
                    <a:pt x="798" y="4886"/>
                    <a:pt x="823" y="3914"/>
                  </a:cubicBezTo>
                  <a:cubicBezTo>
                    <a:pt x="823" y="3665"/>
                    <a:pt x="798" y="3415"/>
                    <a:pt x="748" y="3166"/>
                  </a:cubicBezTo>
                  <a:cubicBezTo>
                    <a:pt x="723" y="2967"/>
                    <a:pt x="649" y="2817"/>
                    <a:pt x="624" y="2643"/>
                  </a:cubicBezTo>
                  <a:cubicBezTo>
                    <a:pt x="599" y="2543"/>
                    <a:pt x="574" y="2468"/>
                    <a:pt x="524" y="2394"/>
                  </a:cubicBezTo>
                  <a:lnTo>
                    <a:pt x="424" y="2219"/>
                  </a:lnTo>
                  <a:cubicBezTo>
                    <a:pt x="375" y="2169"/>
                    <a:pt x="325" y="2094"/>
                    <a:pt x="300" y="2020"/>
                  </a:cubicBezTo>
                  <a:close/>
                </a:path>
              </a:pathLst>
            </a:custGeom>
            <a:noFill/>
            <a:ln cap="rnd" cmpd="sng" w="8100">
              <a:solidFill>
                <a:srgbClr val="6161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25"/>
          <p:cNvGrpSpPr/>
          <p:nvPr/>
        </p:nvGrpSpPr>
        <p:grpSpPr>
          <a:xfrm>
            <a:off x="6581185" y="-974601"/>
            <a:ext cx="3683275" cy="3502200"/>
            <a:chOff x="6581185" y="-974601"/>
            <a:chExt cx="3683275" cy="3502200"/>
          </a:xfrm>
        </p:grpSpPr>
        <p:sp>
          <p:nvSpPr>
            <p:cNvPr id="584" name="Google Shape;584;p25"/>
            <p:cNvSpPr/>
            <p:nvPr/>
          </p:nvSpPr>
          <p:spPr>
            <a:xfrm rot="1355583">
              <a:off x="6964888" y="-513485"/>
              <a:ext cx="2915867" cy="2579967"/>
            </a:xfrm>
            <a:custGeom>
              <a:rect b="b" l="l" r="r" t="t"/>
              <a:pathLst>
                <a:path extrusionOk="0" fill="none" h="46507" w="52562">
                  <a:moveTo>
                    <a:pt x="2293" y="9745"/>
                  </a:moveTo>
                  <a:cubicBezTo>
                    <a:pt x="1720" y="9770"/>
                    <a:pt x="1097" y="9895"/>
                    <a:pt x="698" y="10294"/>
                  </a:cubicBezTo>
                  <a:cubicBezTo>
                    <a:pt x="0" y="10992"/>
                    <a:pt x="224" y="12188"/>
                    <a:pt x="723" y="13060"/>
                  </a:cubicBezTo>
                  <a:cubicBezTo>
                    <a:pt x="2193" y="15627"/>
                    <a:pt x="5259" y="16724"/>
                    <a:pt x="7701" y="18369"/>
                  </a:cubicBezTo>
                  <a:cubicBezTo>
                    <a:pt x="10717" y="20412"/>
                    <a:pt x="12910" y="23403"/>
                    <a:pt x="15028" y="26344"/>
                  </a:cubicBezTo>
                  <a:cubicBezTo>
                    <a:pt x="18617" y="31304"/>
                    <a:pt x="22206" y="36238"/>
                    <a:pt x="25297" y="41522"/>
                  </a:cubicBezTo>
                  <a:cubicBezTo>
                    <a:pt x="26019" y="42793"/>
                    <a:pt x="26767" y="44114"/>
                    <a:pt x="27889" y="45061"/>
                  </a:cubicBezTo>
                  <a:cubicBezTo>
                    <a:pt x="29010" y="46008"/>
                    <a:pt x="30630" y="46506"/>
                    <a:pt x="31976" y="45908"/>
                  </a:cubicBezTo>
                  <a:cubicBezTo>
                    <a:pt x="33147" y="45360"/>
                    <a:pt x="33820" y="44139"/>
                    <a:pt x="34368" y="42967"/>
                  </a:cubicBezTo>
                  <a:cubicBezTo>
                    <a:pt x="36238" y="39005"/>
                    <a:pt x="37608" y="34793"/>
                    <a:pt x="39478" y="30830"/>
                  </a:cubicBezTo>
                  <a:cubicBezTo>
                    <a:pt x="41372" y="26842"/>
                    <a:pt x="43839" y="23029"/>
                    <a:pt x="47428" y="20487"/>
                  </a:cubicBezTo>
                  <a:cubicBezTo>
                    <a:pt x="48450" y="19789"/>
                    <a:pt x="49546" y="19166"/>
                    <a:pt x="50394" y="18244"/>
                  </a:cubicBezTo>
                  <a:cubicBezTo>
                    <a:pt x="51665" y="16873"/>
                    <a:pt x="52163" y="14929"/>
                    <a:pt x="52338" y="13085"/>
                  </a:cubicBezTo>
                  <a:cubicBezTo>
                    <a:pt x="52562" y="11016"/>
                    <a:pt x="52437" y="8898"/>
                    <a:pt x="51615" y="7004"/>
                  </a:cubicBezTo>
                  <a:cubicBezTo>
                    <a:pt x="50817" y="5110"/>
                    <a:pt x="49247" y="3490"/>
                    <a:pt x="47278" y="2917"/>
                  </a:cubicBezTo>
                  <a:cubicBezTo>
                    <a:pt x="44637" y="2144"/>
                    <a:pt x="41721" y="3340"/>
                    <a:pt x="39104" y="2493"/>
                  </a:cubicBezTo>
                  <a:cubicBezTo>
                    <a:pt x="37060" y="1845"/>
                    <a:pt x="35390" y="1"/>
                    <a:pt x="33272" y="75"/>
                  </a:cubicBezTo>
                  <a:cubicBezTo>
                    <a:pt x="31577" y="125"/>
                    <a:pt x="30156" y="1396"/>
                    <a:pt x="29259" y="2817"/>
                  </a:cubicBezTo>
                  <a:cubicBezTo>
                    <a:pt x="28337" y="4237"/>
                    <a:pt x="27739" y="5833"/>
                    <a:pt x="26767" y="7203"/>
                  </a:cubicBezTo>
                  <a:cubicBezTo>
                    <a:pt x="24649" y="10144"/>
                    <a:pt x="20910" y="11565"/>
                    <a:pt x="17296" y="11764"/>
                  </a:cubicBezTo>
                  <a:cubicBezTo>
                    <a:pt x="12187" y="12013"/>
                    <a:pt x="7302" y="9396"/>
                    <a:pt x="2293" y="974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 rot="1355583">
              <a:off x="7274230" y="-195009"/>
              <a:ext cx="2253664" cy="1993709"/>
            </a:xfrm>
            <a:custGeom>
              <a:rect b="b" l="l" r="r" t="t"/>
              <a:pathLst>
                <a:path extrusionOk="0" fill="none" h="35939" w="40625">
                  <a:moveTo>
                    <a:pt x="20387" y="33422"/>
                  </a:moveTo>
                  <a:cubicBezTo>
                    <a:pt x="19240" y="31901"/>
                    <a:pt x="18443" y="30157"/>
                    <a:pt x="17571" y="28437"/>
                  </a:cubicBezTo>
                  <a:cubicBezTo>
                    <a:pt x="13533" y="20587"/>
                    <a:pt x="7851" y="13683"/>
                    <a:pt x="897" y="8250"/>
                  </a:cubicBezTo>
                  <a:cubicBezTo>
                    <a:pt x="474" y="7926"/>
                    <a:pt x="0" y="7353"/>
                    <a:pt x="324" y="6929"/>
                  </a:cubicBezTo>
                  <a:cubicBezTo>
                    <a:pt x="449" y="6804"/>
                    <a:pt x="623" y="6705"/>
                    <a:pt x="798" y="6680"/>
                  </a:cubicBezTo>
                  <a:cubicBezTo>
                    <a:pt x="2318" y="6231"/>
                    <a:pt x="3888" y="6804"/>
                    <a:pt x="5408" y="7253"/>
                  </a:cubicBezTo>
                  <a:cubicBezTo>
                    <a:pt x="6879" y="7702"/>
                    <a:pt x="8399" y="8050"/>
                    <a:pt x="9944" y="8275"/>
                  </a:cubicBezTo>
                  <a:cubicBezTo>
                    <a:pt x="11215" y="8474"/>
                    <a:pt x="12486" y="8549"/>
                    <a:pt x="13782" y="8499"/>
                  </a:cubicBezTo>
                  <a:cubicBezTo>
                    <a:pt x="15153" y="8350"/>
                    <a:pt x="16549" y="8100"/>
                    <a:pt x="17895" y="7726"/>
                  </a:cubicBezTo>
                  <a:cubicBezTo>
                    <a:pt x="19689" y="7303"/>
                    <a:pt x="21633" y="6754"/>
                    <a:pt x="22730" y="5259"/>
                  </a:cubicBezTo>
                  <a:cubicBezTo>
                    <a:pt x="23427" y="4337"/>
                    <a:pt x="23652" y="3116"/>
                    <a:pt x="24175" y="2069"/>
                  </a:cubicBezTo>
                  <a:cubicBezTo>
                    <a:pt x="24674" y="1022"/>
                    <a:pt x="25646" y="0"/>
                    <a:pt x="26817" y="125"/>
                  </a:cubicBezTo>
                  <a:cubicBezTo>
                    <a:pt x="27241" y="200"/>
                    <a:pt x="27639" y="349"/>
                    <a:pt x="27988" y="574"/>
                  </a:cubicBezTo>
                  <a:cubicBezTo>
                    <a:pt x="29060" y="1197"/>
                    <a:pt x="29982" y="2019"/>
                    <a:pt x="31104" y="2567"/>
                  </a:cubicBezTo>
                  <a:cubicBezTo>
                    <a:pt x="32549" y="3265"/>
                    <a:pt x="34194" y="3440"/>
                    <a:pt x="35789" y="3814"/>
                  </a:cubicBezTo>
                  <a:cubicBezTo>
                    <a:pt x="37359" y="4163"/>
                    <a:pt x="38979" y="4860"/>
                    <a:pt x="39851" y="6206"/>
                  </a:cubicBezTo>
                  <a:cubicBezTo>
                    <a:pt x="40499" y="7228"/>
                    <a:pt x="40624" y="8499"/>
                    <a:pt x="40225" y="9646"/>
                  </a:cubicBezTo>
                  <a:cubicBezTo>
                    <a:pt x="39752" y="10917"/>
                    <a:pt x="38655" y="11839"/>
                    <a:pt x="37484" y="12537"/>
                  </a:cubicBezTo>
                  <a:cubicBezTo>
                    <a:pt x="36337" y="13259"/>
                    <a:pt x="35066" y="13783"/>
                    <a:pt x="33945" y="14555"/>
                  </a:cubicBezTo>
                  <a:cubicBezTo>
                    <a:pt x="30630" y="16898"/>
                    <a:pt x="29284" y="21085"/>
                    <a:pt x="28387" y="25023"/>
                  </a:cubicBezTo>
                  <a:cubicBezTo>
                    <a:pt x="27714" y="27964"/>
                    <a:pt x="27166" y="31004"/>
                    <a:pt x="25795" y="33721"/>
                  </a:cubicBezTo>
                  <a:cubicBezTo>
                    <a:pt x="25346" y="34618"/>
                    <a:pt x="24674" y="35939"/>
                    <a:pt x="23477" y="35864"/>
                  </a:cubicBezTo>
                  <a:cubicBezTo>
                    <a:pt x="22306" y="35789"/>
                    <a:pt x="21085" y="34294"/>
                    <a:pt x="20387" y="33422"/>
                  </a:cubicBezTo>
                  <a:close/>
                </a:path>
              </a:pathLst>
            </a:custGeom>
            <a:noFill/>
            <a:ln cap="rnd" cmpd="sng" w="9525">
              <a:solidFill>
                <a:srgbClr val="6161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 rot="1355583">
              <a:off x="9354163" y="215068"/>
              <a:ext cx="602900" cy="454949"/>
            </a:xfrm>
            <a:custGeom>
              <a:rect b="b" l="l" r="r" t="t"/>
              <a:pathLst>
                <a:path extrusionOk="0" fill="none" h="8201" w="10868">
                  <a:moveTo>
                    <a:pt x="4487" y="300"/>
                  </a:moveTo>
                  <a:cubicBezTo>
                    <a:pt x="5908" y="101"/>
                    <a:pt x="7428" y="1"/>
                    <a:pt x="8624" y="749"/>
                  </a:cubicBezTo>
                  <a:cubicBezTo>
                    <a:pt x="9521" y="1347"/>
                    <a:pt x="10169" y="2269"/>
                    <a:pt x="10468" y="3316"/>
                  </a:cubicBezTo>
                  <a:cubicBezTo>
                    <a:pt x="10743" y="4337"/>
                    <a:pt x="10867" y="5409"/>
                    <a:pt x="10867" y="6481"/>
                  </a:cubicBezTo>
                  <a:cubicBezTo>
                    <a:pt x="10867" y="6954"/>
                    <a:pt x="10867" y="7478"/>
                    <a:pt x="10543" y="7802"/>
                  </a:cubicBezTo>
                  <a:cubicBezTo>
                    <a:pt x="10095" y="8200"/>
                    <a:pt x="9347" y="8026"/>
                    <a:pt x="8923" y="7602"/>
                  </a:cubicBezTo>
                  <a:cubicBezTo>
                    <a:pt x="8500" y="7179"/>
                    <a:pt x="8300" y="6581"/>
                    <a:pt x="8051" y="6057"/>
                  </a:cubicBezTo>
                  <a:cubicBezTo>
                    <a:pt x="7403" y="4786"/>
                    <a:pt x="6356" y="3739"/>
                    <a:pt x="5060" y="3116"/>
                  </a:cubicBezTo>
                  <a:cubicBezTo>
                    <a:pt x="4313" y="2767"/>
                    <a:pt x="499" y="2319"/>
                    <a:pt x="325" y="1571"/>
                  </a:cubicBezTo>
                  <a:cubicBezTo>
                    <a:pt x="1" y="250"/>
                    <a:pt x="3889" y="350"/>
                    <a:pt x="4487" y="3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 rot="1355583">
              <a:off x="7729744" y="176163"/>
              <a:ext cx="1411668" cy="1175234"/>
            </a:xfrm>
            <a:custGeom>
              <a:rect b="b" l="l" r="r" t="t"/>
              <a:pathLst>
                <a:path extrusionOk="0" fill="none" h="21185" w="25447">
                  <a:moveTo>
                    <a:pt x="7378" y="5085"/>
                  </a:moveTo>
                  <a:cubicBezTo>
                    <a:pt x="9471" y="5159"/>
                    <a:pt x="11639" y="5134"/>
                    <a:pt x="13633" y="4412"/>
                  </a:cubicBezTo>
                  <a:cubicBezTo>
                    <a:pt x="14580" y="4038"/>
                    <a:pt x="15503" y="3564"/>
                    <a:pt x="16375" y="3016"/>
                  </a:cubicBezTo>
                  <a:cubicBezTo>
                    <a:pt x="17098" y="2642"/>
                    <a:pt x="17770" y="2193"/>
                    <a:pt x="18394" y="1670"/>
                  </a:cubicBezTo>
                  <a:cubicBezTo>
                    <a:pt x="19116" y="1047"/>
                    <a:pt x="19764" y="274"/>
                    <a:pt x="20711" y="125"/>
                  </a:cubicBezTo>
                  <a:cubicBezTo>
                    <a:pt x="21484" y="0"/>
                    <a:pt x="22257" y="374"/>
                    <a:pt x="22979" y="748"/>
                  </a:cubicBezTo>
                  <a:cubicBezTo>
                    <a:pt x="23752" y="1172"/>
                    <a:pt x="24599" y="1645"/>
                    <a:pt x="24973" y="2443"/>
                  </a:cubicBezTo>
                  <a:cubicBezTo>
                    <a:pt x="25447" y="3539"/>
                    <a:pt x="24873" y="4810"/>
                    <a:pt x="24076" y="5683"/>
                  </a:cubicBezTo>
                  <a:cubicBezTo>
                    <a:pt x="23278" y="6555"/>
                    <a:pt x="22232" y="7203"/>
                    <a:pt x="21484" y="8125"/>
                  </a:cubicBezTo>
                  <a:cubicBezTo>
                    <a:pt x="20936" y="8873"/>
                    <a:pt x="20462" y="9695"/>
                    <a:pt x="20138" y="10592"/>
                  </a:cubicBezTo>
                  <a:cubicBezTo>
                    <a:pt x="19091" y="12910"/>
                    <a:pt x="18070" y="15253"/>
                    <a:pt x="17397" y="17695"/>
                  </a:cubicBezTo>
                  <a:cubicBezTo>
                    <a:pt x="17247" y="18443"/>
                    <a:pt x="16973" y="19166"/>
                    <a:pt x="16624" y="19864"/>
                  </a:cubicBezTo>
                  <a:cubicBezTo>
                    <a:pt x="16275" y="20537"/>
                    <a:pt x="15602" y="21010"/>
                    <a:pt x="14830" y="21135"/>
                  </a:cubicBezTo>
                  <a:cubicBezTo>
                    <a:pt x="14032" y="21185"/>
                    <a:pt x="13284" y="20686"/>
                    <a:pt x="12786" y="20038"/>
                  </a:cubicBezTo>
                  <a:cubicBezTo>
                    <a:pt x="12362" y="19365"/>
                    <a:pt x="12013" y="18618"/>
                    <a:pt x="11764" y="17845"/>
                  </a:cubicBezTo>
                  <a:cubicBezTo>
                    <a:pt x="10518" y="14605"/>
                    <a:pt x="8574" y="11689"/>
                    <a:pt x="6057" y="9296"/>
                  </a:cubicBezTo>
                  <a:cubicBezTo>
                    <a:pt x="5110" y="8374"/>
                    <a:pt x="4038" y="7527"/>
                    <a:pt x="2767" y="7153"/>
                  </a:cubicBezTo>
                  <a:cubicBezTo>
                    <a:pt x="2094" y="6954"/>
                    <a:pt x="1346" y="6904"/>
                    <a:pt x="773" y="6480"/>
                  </a:cubicBezTo>
                  <a:cubicBezTo>
                    <a:pt x="374" y="6156"/>
                    <a:pt x="1" y="5408"/>
                    <a:pt x="374" y="4935"/>
                  </a:cubicBezTo>
                  <a:cubicBezTo>
                    <a:pt x="748" y="4461"/>
                    <a:pt x="1720" y="4711"/>
                    <a:pt x="2244" y="4761"/>
                  </a:cubicBezTo>
                  <a:cubicBezTo>
                    <a:pt x="3938" y="4910"/>
                    <a:pt x="5658" y="5010"/>
                    <a:pt x="7378" y="508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 rot="1355583">
              <a:off x="8191033" y="390014"/>
              <a:ext cx="750796" cy="723114"/>
            </a:xfrm>
            <a:custGeom>
              <a:rect b="b" l="l" r="r" t="t"/>
              <a:pathLst>
                <a:path extrusionOk="0" fill="none" h="13035" w="13534">
                  <a:moveTo>
                    <a:pt x="4935" y="11016"/>
                  </a:moveTo>
                  <a:cubicBezTo>
                    <a:pt x="5085" y="11514"/>
                    <a:pt x="5334" y="12013"/>
                    <a:pt x="5658" y="12436"/>
                  </a:cubicBezTo>
                  <a:cubicBezTo>
                    <a:pt x="6007" y="12860"/>
                    <a:pt x="6580" y="13035"/>
                    <a:pt x="7104" y="12835"/>
                  </a:cubicBezTo>
                  <a:cubicBezTo>
                    <a:pt x="7428" y="12636"/>
                    <a:pt x="7702" y="12312"/>
                    <a:pt x="7826" y="11963"/>
                  </a:cubicBezTo>
                  <a:cubicBezTo>
                    <a:pt x="8524" y="10617"/>
                    <a:pt x="9097" y="9221"/>
                    <a:pt x="9571" y="7776"/>
                  </a:cubicBezTo>
                  <a:cubicBezTo>
                    <a:pt x="9970" y="6580"/>
                    <a:pt x="10344" y="5284"/>
                    <a:pt x="11266" y="4436"/>
                  </a:cubicBezTo>
                  <a:cubicBezTo>
                    <a:pt x="11839" y="3913"/>
                    <a:pt x="12562" y="3589"/>
                    <a:pt x="13010" y="2991"/>
                  </a:cubicBezTo>
                  <a:cubicBezTo>
                    <a:pt x="13434" y="2393"/>
                    <a:pt x="13534" y="1645"/>
                    <a:pt x="13284" y="972"/>
                  </a:cubicBezTo>
                  <a:cubicBezTo>
                    <a:pt x="13135" y="523"/>
                    <a:pt x="12736" y="175"/>
                    <a:pt x="12263" y="75"/>
                  </a:cubicBezTo>
                  <a:cubicBezTo>
                    <a:pt x="11515" y="0"/>
                    <a:pt x="11016" y="798"/>
                    <a:pt x="10543" y="1396"/>
                  </a:cubicBezTo>
                  <a:cubicBezTo>
                    <a:pt x="9646" y="2442"/>
                    <a:pt x="8474" y="3190"/>
                    <a:pt x="7153" y="3489"/>
                  </a:cubicBezTo>
                  <a:cubicBezTo>
                    <a:pt x="5833" y="3813"/>
                    <a:pt x="4462" y="3913"/>
                    <a:pt x="3116" y="3813"/>
                  </a:cubicBezTo>
                  <a:cubicBezTo>
                    <a:pt x="1471" y="3738"/>
                    <a:pt x="1" y="5059"/>
                    <a:pt x="1646" y="6380"/>
                  </a:cubicBezTo>
                  <a:cubicBezTo>
                    <a:pt x="3166" y="7552"/>
                    <a:pt x="4312" y="9172"/>
                    <a:pt x="4935" y="1101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25"/>
          <p:cNvGrpSpPr/>
          <p:nvPr/>
        </p:nvGrpSpPr>
        <p:grpSpPr>
          <a:xfrm>
            <a:off x="8515637" y="724937"/>
            <a:ext cx="81793" cy="80876"/>
            <a:chOff x="8515637" y="724937"/>
            <a:chExt cx="81793" cy="80876"/>
          </a:xfrm>
        </p:grpSpPr>
        <p:sp>
          <p:nvSpPr>
            <p:cNvPr id="590" name="Google Shape;590;p25"/>
            <p:cNvSpPr/>
            <p:nvPr/>
          </p:nvSpPr>
          <p:spPr>
            <a:xfrm flipH="1" rot="4152291">
              <a:off x="8556515" y="721799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 flipH="1" rot="4152291">
              <a:off x="8513707" y="765356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2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6"/>
          <p:cNvSpPr txBox="1"/>
          <p:nvPr>
            <p:ph type="title"/>
          </p:nvPr>
        </p:nvSpPr>
        <p:spPr>
          <a:xfrm>
            <a:off x="714850" y="1146363"/>
            <a:ext cx="3609600" cy="11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C8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4" name="Google Shape;594;p26"/>
          <p:cNvSpPr txBox="1"/>
          <p:nvPr>
            <p:ph idx="1" type="subTitle"/>
          </p:nvPr>
        </p:nvSpPr>
        <p:spPr>
          <a:xfrm>
            <a:off x="714850" y="2786700"/>
            <a:ext cx="3832200" cy="1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95" name="Google Shape;595;p26"/>
          <p:cNvGrpSpPr/>
          <p:nvPr/>
        </p:nvGrpSpPr>
        <p:grpSpPr>
          <a:xfrm>
            <a:off x="7499689" y="-556114"/>
            <a:ext cx="3405096" cy="3574652"/>
            <a:chOff x="8005067" y="78537"/>
            <a:chExt cx="2536007" cy="2662286"/>
          </a:xfrm>
        </p:grpSpPr>
        <p:sp>
          <p:nvSpPr>
            <p:cNvPr id="596" name="Google Shape;596;p26"/>
            <p:cNvSpPr/>
            <p:nvPr/>
          </p:nvSpPr>
          <p:spPr>
            <a:xfrm rot="-437379">
              <a:off x="8147991" y="211609"/>
              <a:ext cx="2250159" cy="2396141"/>
            </a:xfrm>
            <a:custGeom>
              <a:rect b="b" l="l" r="r" t="t"/>
              <a:pathLst>
                <a:path extrusionOk="0" fill="none" h="58893" w="55305">
                  <a:moveTo>
                    <a:pt x="2468" y="40924"/>
                  </a:moveTo>
                  <a:cubicBezTo>
                    <a:pt x="1995" y="41173"/>
                    <a:pt x="1571" y="41547"/>
                    <a:pt x="1297" y="42020"/>
                  </a:cubicBezTo>
                  <a:cubicBezTo>
                    <a:pt x="1" y="44064"/>
                    <a:pt x="325" y="46706"/>
                    <a:pt x="2069" y="48400"/>
                  </a:cubicBezTo>
                  <a:cubicBezTo>
                    <a:pt x="3764" y="49946"/>
                    <a:pt x="6630" y="50519"/>
                    <a:pt x="7129" y="52737"/>
                  </a:cubicBezTo>
                  <a:cubicBezTo>
                    <a:pt x="7403" y="53908"/>
                    <a:pt x="6880" y="55204"/>
                    <a:pt x="7378" y="56276"/>
                  </a:cubicBezTo>
                  <a:cubicBezTo>
                    <a:pt x="7727" y="57098"/>
                    <a:pt x="8574" y="57572"/>
                    <a:pt x="9422" y="57871"/>
                  </a:cubicBezTo>
                  <a:cubicBezTo>
                    <a:pt x="12088" y="58893"/>
                    <a:pt x="15079" y="58743"/>
                    <a:pt x="17821" y="57921"/>
                  </a:cubicBezTo>
                  <a:cubicBezTo>
                    <a:pt x="20562" y="57098"/>
                    <a:pt x="23029" y="55603"/>
                    <a:pt x="25372" y="53958"/>
                  </a:cubicBezTo>
                  <a:cubicBezTo>
                    <a:pt x="26892" y="52887"/>
                    <a:pt x="28388" y="51740"/>
                    <a:pt x="29534" y="50270"/>
                  </a:cubicBezTo>
                  <a:cubicBezTo>
                    <a:pt x="30830" y="48600"/>
                    <a:pt x="31628" y="46606"/>
                    <a:pt x="32301" y="44612"/>
                  </a:cubicBezTo>
                  <a:cubicBezTo>
                    <a:pt x="33721" y="40350"/>
                    <a:pt x="34569" y="35889"/>
                    <a:pt x="36164" y="31702"/>
                  </a:cubicBezTo>
                  <a:cubicBezTo>
                    <a:pt x="37759" y="27490"/>
                    <a:pt x="40201" y="23403"/>
                    <a:pt x="43989" y="20961"/>
                  </a:cubicBezTo>
                  <a:cubicBezTo>
                    <a:pt x="45809" y="19789"/>
                    <a:pt x="47877" y="19041"/>
                    <a:pt x="49672" y="17795"/>
                  </a:cubicBezTo>
                  <a:cubicBezTo>
                    <a:pt x="53211" y="15328"/>
                    <a:pt x="55304" y="10593"/>
                    <a:pt x="53809" y="6580"/>
                  </a:cubicBezTo>
                  <a:cubicBezTo>
                    <a:pt x="52887" y="4088"/>
                    <a:pt x="50743" y="2194"/>
                    <a:pt x="48301" y="1197"/>
                  </a:cubicBezTo>
                  <a:cubicBezTo>
                    <a:pt x="45859" y="175"/>
                    <a:pt x="43142" y="1"/>
                    <a:pt x="40525" y="300"/>
                  </a:cubicBezTo>
                  <a:cubicBezTo>
                    <a:pt x="36612" y="698"/>
                    <a:pt x="32699" y="2194"/>
                    <a:pt x="30058" y="5085"/>
                  </a:cubicBezTo>
                  <a:cubicBezTo>
                    <a:pt x="27416" y="7976"/>
                    <a:pt x="26294" y="12038"/>
                    <a:pt x="25123" y="15851"/>
                  </a:cubicBezTo>
                  <a:cubicBezTo>
                    <a:pt x="23378" y="21633"/>
                    <a:pt x="21310" y="27316"/>
                    <a:pt x="18892" y="32874"/>
                  </a:cubicBezTo>
                  <a:cubicBezTo>
                    <a:pt x="18070" y="34768"/>
                    <a:pt x="17198" y="36687"/>
                    <a:pt x="15802" y="38207"/>
                  </a:cubicBezTo>
                  <a:cubicBezTo>
                    <a:pt x="14132" y="40026"/>
                    <a:pt x="11889" y="41023"/>
                    <a:pt x="9472" y="41372"/>
                  </a:cubicBezTo>
                  <a:cubicBezTo>
                    <a:pt x="8524" y="41547"/>
                    <a:pt x="7552" y="41597"/>
                    <a:pt x="6580" y="41497"/>
                  </a:cubicBezTo>
                  <a:cubicBezTo>
                    <a:pt x="5210" y="41322"/>
                    <a:pt x="3889" y="40301"/>
                    <a:pt x="2468" y="40924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16161"/>
                </a:solidFill>
              </a:endParaRPr>
            </a:p>
          </p:txBody>
        </p:sp>
        <p:sp>
          <p:nvSpPr>
            <p:cNvPr id="597" name="Google Shape;597;p26"/>
            <p:cNvSpPr/>
            <p:nvPr/>
          </p:nvSpPr>
          <p:spPr>
            <a:xfrm rot="-437379">
              <a:off x="8291513" y="387598"/>
              <a:ext cx="1896228" cy="2136562"/>
            </a:xfrm>
            <a:custGeom>
              <a:rect b="b" l="l" r="r" t="t"/>
              <a:pathLst>
                <a:path extrusionOk="0" fill="none" h="52513" w="46606">
                  <a:moveTo>
                    <a:pt x="2667" y="42942"/>
                  </a:moveTo>
                  <a:cubicBezTo>
                    <a:pt x="3789" y="43491"/>
                    <a:pt x="5134" y="43914"/>
                    <a:pt x="5733" y="45011"/>
                  </a:cubicBezTo>
                  <a:cubicBezTo>
                    <a:pt x="6455" y="46332"/>
                    <a:pt x="5758" y="48076"/>
                    <a:pt x="6331" y="49497"/>
                  </a:cubicBezTo>
                  <a:cubicBezTo>
                    <a:pt x="6655" y="50195"/>
                    <a:pt x="7203" y="50768"/>
                    <a:pt x="7876" y="51142"/>
                  </a:cubicBezTo>
                  <a:cubicBezTo>
                    <a:pt x="10069" y="52513"/>
                    <a:pt x="12960" y="52338"/>
                    <a:pt x="15328" y="51316"/>
                  </a:cubicBezTo>
                  <a:cubicBezTo>
                    <a:pt x="17695" y="50270"/>
                    <a:pt x="19639" y="48525"/>
                    <a:pt x="21509" y="46731"/>
                  </a:cubicBezTo>
                  <a:cubicBezTo>
                    <a:pt x="23502" y="44811"/>
                    <a:pt x="25496" y="42743"/>
                    <a:pt x="26618" y="40201"/>
                  </a:cubicBezTo>
                  <a:cubicBezTo>
                    <a:pt x="27141" y="38955"/>
                    <a:pt x="27540" y="37684"/>
                    <a:pt x="27814" y="36363"/>
                  </a:cubicBezTo>
                  <a:cubicBezTo>
                    <a:pt x="28761" y="32300"/>
                    <a:pt x="29534" y="28188"/>
                    <a:pt x="30979" y="24275"/>
                  </a:cubicBezTo>
                  <a:cubicBezTo>
                    <a:pt x="32450" y="20387"/>
                    <a:pt x="34668" y="16649"/>
                    <a:pt x="38007" y="14157"/>
                  </a:cubicBezTo>
                  <a:cubicBezTo>
                    <a:pt x="40076" y="12611"/>
                    <a:pt x="42543" y="11565"/>
                    <a:pt x="44238" y="9646"/>
                  </a:cubicBezTo>
                  <a:cubicBezTo>
                    <a:pt x="45958" y="7727"/>
                    <a:pt x="46606" y="4437"/>
                    <a:pt x="44662" y="2742"/>
                  </a:cubicBezTo>
                  <a:cubicBezTo>
                    <a:pt x="43939" y="2119"/>
                    <a:pt x="43017" y="1820"/>
                    <a:pt x="42120" y="1546"/>
                  </a:cubicBezTo>
                  <a:cubicBezTo>
                    <a:pt x="40051" y="898"/>
                    <a:pt x="37958" y="225"/>
                    <a:pt x="35789" y="125"/>
                  </a:cubicBezTo>
                  <a:cubicBezTo>
                    <a:pt x="33621" y="0"/>
                    <a:pt x="31353" y="449"/>
                    <a:pt x="29658" y="1820"/>
                  </a:cubicBezTo>
                  <a:cubicBezTo>
                    <a:pt x="28387" y="2842"/>
                    <a:pt x="27565" y="4312"/>
                    <a:pt x="26742" y="5708"/>
                  </a:cubicBezTo>
                  <a:cubicBezTo>
                    <a:pt x="24450" y="9770"/>
                    <a:pt x="22107" y="13857"/>
                    <a:pt x="20761" y="18344"/>
                  </a:cubicBezTo>
                  <a:cubicBezTo>
                    <a:pt x="20263" y="19988"/>
                    <a:pt x="19914" y="21708"/>
                    <a:pt x="19415" y="23353"/>
                  </a:cubicBezTo>
                  <a:cubicBezTo>
                    <a:pt x="17770" y="28836"/>
                    <a:pt x="14356" y="35042"/>
                    <a:pt x="9845" y="38705"/>
                  </a:cubicBezTo>
                  <a:cubicBezTo>
                    <a:pt x="8200" y="40051"/>
                    <a:pt x="6555" y="40151"/>
                    <a:pt x="4511" y="39877"/>
                  </a:cubicBezTo>
                  <a:cubicBezTo>
                    <a:pt x="3465" y="39727"/>
                    <a:pt x="1446" y="38855"/>
                    <a:pt x="773" y="39877"/>
                  </a:cubicBezTo>
                  <a:cubicBezTo>
                    <a:pt x="0" y="41123"/>
                    <a:pt x="1770" y="42519"/>
                    <a:pt x="2667" y="42942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16161"/>
                </a:solidFill>
              </a:endParaRPr>
            </a:p>
          </p:txBody>
        </p:sp>
        <p:sp>
          <p:nvSpPr>
            <p:cNvPr id="598" name="Google Shape;598;p26"/>
            <p:cNvSpPr/>
            <p:nvPr/>
          </p:nvSpPr>
          <p:spPr>
            <a:xfrm rot="-437379">
              <a:off x="9204261" y="486262"/>
              <a:ext cx="608464" cy="676411"/>
            </a:xfrm>
            <a:custGeom>
              <a:rect b="b" l="l" r="r" t="t"/>
              <a:pathLst>
                <a:path extrusionOk="0" fill="none" h="16625" w="14955">
                  <a:moveTo>
                    <a:pt x="6481" y="2967"/>
                  </a:moveTo>
                  <a:cubicBezTo>
                    <a:pt x="6805" y="2394"/>
                    <a:pt x="7203" y="1845"/>
                    <a:pt x="7677" y="1397"/>
                  </a:cubicBezTo>
                  <a:cubicBezTo>
                    <a:pt x="8375" y="848"/>
                    <a:pt x="9172" y="474"/>
                    <a:pt x="10020" y="300"/>
                  </a:cubicBezTo>
                  <a:cubicBezTo>
                    <a:pt x="11141" y="51"/>
                    <a:pt x="12412" y="1"/>
                    <a:pt x="13359" y="624"/>
                  </a:cubicBezTo>
                  <a:cubicBezTo>
                    <a:pt x="14531" y="1372"/>
                    <a:pt x="14954" y="2942"/>
                    <a:pt x="14655" y="4288"/>
                  </a:cubicBezTo>
                  <a:cubicBezTo>
                    <a:pt x="14381" y="5609"/>
                    <a:pt x="13484" y="6780"/>
                    <a:pt x="12487" y="7702"/>
                  </a:cubicBezTo>
                  <a:cubicBezTo>
                    <a:pt x="11465" y="8649"/>
                    <a:pt x="10344" y="9447"/>
                    <a:pt x="9372" y="10394"/>
                  </a:cubicBezTo>
                  <a:cubicBezTo>
                    <a:pt x="8001" y="11690"/>
                    <a:pt x="6954" y="13260"/>
                    <a:pt x="5683" y="14656"/>
                  </a:cubicBezTo>
                  <a:cubicBezTo>
                    <a:pt x="4836" y="15553"/>
                    <a:pt x="3814" y="16425"/>
                    <a:pt x="2593" y="16525"/>
                  </a:cubicBezTo>
                  <a:cubicBezTo>
                    <a:pt x="1372" y="16624"/>
                    <a:pt x="1" y="15528"/>
                    <a:pt x="275" y="14332"/>
                  </a:cubicBezTo>
                  <a:cubicBezTo>
                    <a:pt x="425" y="13833"/>
                    <a:pt x="699" y="13409"/>
                    <a:pt x="1073" y="13036"/>
                  </a:cubicBezTo>
                  <a:cubicBezTo>
                    <a:pt x="2319" y="11590"/>
                    <a:pt x="3490" y="10444"/>
                    <a:pt x="4113" y="8624"/>
                  </a:cubicBezTo>
                  <a:cubicBezTo>
                    <a:pt x="4761" y="6705"/>
                    <a:pt x="5334" y="4686"/>
                    <a:pt x="6481" y="2967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16161"/>
                </a:solidFill>
              </a:endParaRPr>
            </a:p>
          </p:txBody>
        </p:sp>
        <p:sp>
          <p:nvSpPr>
            <p:cNvPr id="599" name="Google Shape;599;p26"/>
            <p:cNvSpPr/>
            <p:nvPr/>
          </p:nvSpPr>
          <p:spPr>
            <a:xfrm rot="-437379">
              <a:off x="8694516" y="1502197"/>
              <a:ext cx="703752" cy="913693"/>
            </a:xfrm>
            <a:custGeom>
              <a:rect b="b" l="l" r="r" t="t"/>
              <a:pathLst>
                <a:path extrusionOk="0" fill="none" h="22457" w="17297">
                  <a:moveTo>
                    <a:pt x="848" y="14929"/>
                  </a:moveTo>
                  <a:cubicBezTo>
                    <a:pt x="349" y="15378"/>
                    <a:pt x="0" y="16101"/>
                    <a:pt x="200" y="16749"/>
                  </a:cubicBezTo>
                  <a:cubicBezTo>
                    <a:pt x="1047" y="17073"/>
                    <a:pt x="2019" y="17496"/>
                    <a:pt x="2194" y="18394"/>
                  </a:cubicBezTo>
                  <a:cubicBezTo>
                    <a:pt x="2343" y="19166"/>
                    <a:pt x="1770" y="19939"/>
                    <a:pt x="1845" y="20736"/>
                  </a:cubicBezTo>
                  <a:cubicBezTo>
                    <a:pt x="1944" y="21833"/>
                    <a:pt x="3265" y="22456"/>
                    <a:pt x="4337" y="22232"/>
                  </a:cubicBezTo>
                  <a:cubicBezTo>
                    <a:pt x="5434" y="22007"/>
                    <a:pt x="6256" y="21160"/>
                    <a:pt x="7004" y="20363"/>
                  </a:cubicBezTo>
                  <a:cubicBezTo>
                    <a:pt x="11365" y="15577"/>
                    <a:pt x="14680" y="9970"/>
                    <a:pt x="16773" y="3839"/>
                  </a:cubicBezTo>
                  <a:cubicBezTo>
                    <a:pt x="17048" y="3016"/>
                    <a:pt x="17297" y="2069"/>
                    <a:pt x="16923" y="1297"/>
                  </a:cubicBezTo>
                  <a:cubicBezTo>
                    <a:pt x="16350" y="125"/>
                    <a:pt x="14630" y="1"/>
                    <a:pt x="13533" y="674"/>
                  </a:cubicBezTo>
                  <a:cubicBezTo>
                    <a:pt x="10717" y="2468"/>
                    <a:pt x="10194" y="6904"/>
                    <a:pt x="8349" y="9521"/>
                  </a:cubicBezTo>
                  <a:cubicBezTo>
                    <a:pt x="6455" y="12213"/>
                    <a:pt x="3141" y="12836"/>
                    <a:pt x="848" y="14929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16161"/>
                </a:solidFill>
              </a:endParaRPr>
            </a:p>
          </p:txBody>
        </p:sp>
        <p:sp>
          <p:nvSpPr>
            <p:cNvPr id="600" name="Google Shape;600;p26"/>
            <p:cNvSpPr/>
            <p:nvPr/>
          </p:nvSpPr>
          <p:spPr>
            <a:xfrm rot="-437379">
              <a:off x="8859071" y="1985695"/>
              <a:ext cx="289036" cy="308280"/>
            </a:xfrm>
            <a:custGeom>
              <a:rect b="b" l="l" r="r" t="t"/>
              <a:pathLst>
                <a:path extrusionOk="0" fill="none" h="7577" w="7104">
                  <a:moveTo>
                    <a:pt x="125" y="4636"/>
                  </a:moveTo>
                  <a:cubicBezTo>
                    <a:pt x="125" y="4835"/>
                    <a:pt x="250" y="5035"/>
                    <a:pt x="424" y="5134"/>
                  </a:cubicBezTo>
                  <a:cubicBezTo>
                    <a:pt x="549" y="5184"/>
                    <a:pt x="698" y="5209"/>
                    <a:pt x="848" y="5234"/>
                  </a:cubicBezTo>
                  <a:cubicBezTo>
                    <a:pt x="1097" y="5334"/>
                    <a:pt x="1297" y="5583"/>
                    <a:pt x="1346" y="5857"/>
                  </a:cubicBezTo>
                  <a:cubicBezTo>
                    <a:pt x="1371" y="6131"/>
                    <a:pt x="1346" y="6430"/>
                    <a:pt x="1272" y="6705"/>
                  </a:cubicBezTo>
                  <a:cubicBezTo>
                    <a:pt x="1197" y="6854"/>
                    <a:pt x="1197" y="7053"/>
                    <a:pt x="1272" y="7228"/>
                  </a:cubicBezTo>
                  <a:cubicBezTo>
                    <a:pt x="1396" y="7477"/>
                    <a:pt x="1670" y="7577"/>
                    <a:pt x="1945" y="7502"/>
                  </a:cubicBezTo>
                  <a:cubicBezTo>
                    <a:pt x="2194" y="7402"/>
                    <a:pt x="2418" y="7253"/>
                    <a:pt x="2593" y="7053"/>
                  </a:cubicBezTo>
                  <a:cubicBezTo>
                    <a:pt x="3789" y="5882"/>
                    <a:pt x="4636" y="4437"/>
                    <a:pt x="5484" y="3016"/>
                  </a:cubicBezTo>
                  <a:lnTo>
                    <a:pt x="7029" y="449"/>
                  </a:lnTo>
                  <a:cubicBezTo>
                    <a:pt x="7079" y="399"/>
                    <a:pt x="7104" y="299"/>
                    <a:pt x="7079" y="225"/>
                  </a:cubicBezTo>
                  <a:cubicBezTo>
                    <a:pt x="7054" y="150"/>
                    <a:pt x="6954" y="125"/>
                    <a:pt x="6854" y="125"/>
                  </a:cubicBezTo>
                  <a:cubicBezTo>
                    <a:pt x="5907" y="0"/>
                    <a:pt x="5010" y="623"/>
                    <a:pt x="4312" y="1296"/>
                  </a:cubicBezTo>
                  <a:cubicBezTo>
                    <a:pt x="3515" y="2069"/>
                    <a:pt x="2966" y="2667"/>
                    <a:pt x="1845" y="2717"/>
                  </a:cubicBezTo>
                  <a:cubicBezTo>
                    <a:pt x="848" y="2792"/>
                    <a:pt x="1" y="3564"/>
                    <a:pt x="125" y="463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16161"/>
                </a:solidFill>
              </a:endParaRPr>
            </a:p>
          </p:txBody>
        </p:sp>
        <p:sp>
          <p:nvSpPr>
            <p:cNvPr id="601" name="Google Shape;601;p26"/>
            <p:cNvSpPr/>
            <p:nvPr/>
          </p:nvSpPr>
          <p:spPr>
            <a:xfrm rot="-437379">
              <a:off x="9318654" y="644746"/>
              <a:ext cx="332652" cy="439087"/>
            </a:xfrm>
            <a:custGeom>
              <a:rect b="b" l="l" r="r" t="t"/>
              <a:pathLst>
                <a:path extrusionOk="0" fill="none" h="10792" w="8176">
                  <a:moveTo>
                    <a:pt x="424" y="10567"/>
                  </a:moveTo>
                  <a:cubicBezTo>
                    <a:pt x="300" y="10542"/>
                    <a:pt x="175" y="10493"/>
                    <a:pt x="75" y="10393"/>
                  </a:cubicBezTo>
                  <a:cubicBezTo>
                    <a:pt x="0" y="10218"/>
                    <a:pt x="0" y="10019"/>
                    <a:pt x="100" y="9870"/>
                  </a:cubicBezTo>
                  <a:cubicBezTo>
                    <a:pt x="574" y="8823"/>
                    <a:pt x="1670" y="8225"/>
                    <a:pt x="2418" y="7402"/>
                  </a:cubicBezTo>
                  <a:cubicBezTo>
                    <a:pt x="3415" y="6380"/>
                    <a:pt x="3913" y="4985"/>
                    <a:pt x="4487" y="3689"/>
                  </a:cubicBezTo>
                  <a:cubicBezTo>
                    <a:pt x="5060" y="2393"/>
                    <a:pt x="5783" y="1047"/>
                    <a:pt x="6979" y="299"/>
                  </a:cubicBezTo>
                  <a:cubicBezTo>
                    <a:pt x="7303" y="125"/>
                    <a:pt x="7702" y="0"/>
                    <a:pt x="7951" y="224"/>
                  </a:cubicBezTo>
                  <a:cubicBezTo>
                    <a:pt x="8100" y="399"/>
                    <a:pt x="8175" y="598"/>
                    <a:pt x="8150" y="798"/>
                  </a:cubicBezTo>
                  <a:cubicBezTo>
                    <a:pt x="8125" y="1695"/>
                    <a:pt x="7826" y="2567"/>
                    <a:pt x="7303" y="3290"/>
                  </a:cubicBezTo>
                  <a:cubicBezTo>
                    <a:pt x="6755" y="4013"/>
                    <a:pt x="6181" y="4711"/>
                    <a:pt x="5533" y="5334"/>
                  </a:cubicBezTo>
                  <a:cubicBezTo>
                    <a:pt x="4586" y="6355"/>
                    <a:pt x="3714" y="7427"/>
                    <a:pt x="2916" y="8549"/>
                  </a:cubicBezTo>
                  <a:cubicBezTo>
                    <a:pt x="2219" y="9496"/>
                    <a:pt x="1895" y="10792"/>
                    <a:pt x="424" y="10567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16161"/>
                </a:solidFill>
              </a:endParaRPr>
            </a:p>
          </p:txBody>
        </p:sp>
      </p:grpSp>
      <p:grpSp>
        <p:nvGrpSpPr>
          <p:cNvPr id="602" name="Google Shape;602;p26"/>
          <p:cNvGrpSpPr/>
          <p:nvPr/>
        </p:nvGrpSpPr>
        <p:grpSpPr>
          <a:xfrm>
            <a:off x="8739887" y="2263999"/>
            <a:ext cx="81793" cy="80876"/>
            <a:chOff x="8587487" y="2111599"/>
            <a:chExt cx="81793" cy="80876"/>
          </a:xfrm>
        </p:grpSpPr>
        <p:sp>
          <p:nvSpPr>
            <p:cNvPr id="603" name="Google Shape;603;p26"/>
            <p:cNvSpPr/>
            <p:nvPr/>
          </p:nvSpPr>
          <p:spPr>
            <a:xfrm flipH="1" rot="4152291">
              <a:off x="8628365" y="210846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 flipH="1" rot="4152291">
              <a:off x="8585557" y="215201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26"/>
          <p:cNvGrpSpPr/>
          <p:nvPr/>
        </p:nvGrpSpPr>
        <p:grpSpPr>
          <a:xfrm>
            <a:off x="-1131371" y="-361078"/>
            <a:ext cx="2870600" cy="2413411"/>
            <a:chOff x="-1131371" y="-361078"/>
            <a:chExt cx="2870600" cy="2413411"/>
          </a:xfrm>
        </p:grpSpPr>
        <p:sp>
          <p:nvSpPr>
            <p:cNvPr id="606" name="Google Shape;606;p26"/>
            <p:cNvSpPr/>
            <p:nvPr/>
          </p:nvSpPr>
          <p:spPr>
            <a:xfrm rot="899961">
              <a:off x="479350" y="-66019"/>
              <a:ext cx="1023326" cy="478958"/>
            </a:xfrm>
            <a:custGeom>
              <a:rect b="b" l="l" r="r" t="t"/>
              <a:pathLst>
                <a:path extrusionOk="0" fill="none" h="8201" w="17522">
                  <a:moveTo>
                    <a:pt x="2867" y="26"/>
                  </a:moveTo>
                  <a:lnTo>
                    <a:pt x="3240" y="76"/>
                  </a:lnTo>
                  <a:cubicBezTo>
                    <a:pt x="6306" y="375"/>
                    <a:pt x="9421" y="424"/>
                    <a:pt x="12512" y="250"/>
                  </a:cubicBezTo>
                  <a:cubicBezTo>
                    <a:pt x="13334" y="200"/>
                    <a:pt x="14206" y="200"/>
                    <a:pt x="14979" y="524"/>
                  </a:cubicBezTo>
                  <a:cubicBezTo>
                    <a:pt x="15752" y="948"/>
                    <a:pt x="16400" y="1571"/>
                    <a:pt x="16773" y="2368"/>
                  </a:cubicBezTo>
                  <a:cubicBezTo>
                    <a:pt x="17297" y="3266"/>
                    <a:pt x="17521" y="4287"/>
                    <a:pt x="17446" y="5334"/>
                  </a:cubicBezTo>
                  <a:cubicBezTo>
                    <a:pt x="17322" y="6356"/>
                    <a:pt x="16699" y="7253"/>
                    <a:pt x="15752" y="7727"/>
                  </a:cubicBezTo>
                  <a:cubicBezTo>
                    <a:pt x="14680" y="8200"/>
                    <a:pt x="13459" y="7876"/>
                    <a:pt x="12337" y="7602"/>
                  </a:cubicBezTo>
                  <a:cubicBezTo>
                    <a:pt x="8798" y="6805"/>
                    <a:pt x="1446" y="8175"/>
                    <a:pt x="324" y="3365"/>
                  </a:cubicBezTo>
                  <a:cubicBezTo>
                    <a:pt x="0" y="2044"/>
                    <a:pt x="574" y="424"/>
                    <a:pt x="1870" y="76"/>
                  </a:cubicBezTo>
                  <a:cubicBezTo>
                    <a:pt x="2194" y="1"/>
                    <a:pt x="2518" y="1"/>
                    <a:pt x="2867" y="2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 rot="2358866">
              <a:off x="-962146" y="354772"/>
              <a:ext cx="1931609" cy="1224178"/>
            </a:xfrm>
            <a:custGeom>
              <a:rect b="b" l="l" r="r" t="t"/>
              <a:pathLst>
                <a:path extrusionOk="0" fill="none" h="20961" w="33074">
                  <a:moveTo>
                    <a:pt x="20213" y="19515"/>
                  </a:moveTo>
                  <a:cubicBezTo>
                    <a:pt x="17322" y="18369"/>
                    <a:pt x="14730" y="16549"/>
                    <a:pt x="12188" y="14730"/>
                  </a:cubicBezTo>
                  <a:lnTo>
                    <a:pt x="7054" y="11091"/>
                  </a:lnTo>
                  <a:lnTo>
                    <a:pt x="1970" y="7453"/>
                  </a:lnTo>
                  <a:cubicBezTo>
                    <a:pt x="1621" y="7228"/>
                    <a:pt x="1322" y="6954"/>
                    <a:pt x="1048" y="6655"/>
                  </a:cubicBezTo>
                  <a:cubicBezTo>
                    <a:pt x="1" y="5384"/>
                    <a:pt x="549" y="3315"/>
                    <a:pt x="1795" y="2244"/>
                  </a:cubicBezTo>
                  <a:cubicBezTo>
                    <a:pt x="3041" y="1172"/>
                    <a:pt x="4736" y="798"/>
                    <a:pt x="6356" y="524"/>
                  </a:cubicBezTo>
                  <a:cubicBezTo>
                    <a:pt x="7926" y="250"/>
                    <a:pt x="9471" y="1"/>
                    <a:pt x="11042" y="200"/>
                  </a:cubicBezTo>
                  <a:cubicBezTo>
                    <a:pt x="12063" y="350"/>
                    <a:pt x="13060" y="624"/>
                    <a:pt x="14057" y="998"/>
                  </a:cubicBezTo>
                  <a:cubicBezTo>
                    <a:pt x="16375" y="1820"/>
                    <a:pt x="18693" y="2867"/>
                    <a:pt x="20587" y="4487"/>
                  </a:cubicBezTo>
                  <a:cubicBezTo>
                    <a:pt x="21534" y="5309"/>
                    <a:pt x="22381" y="6256"/>
                    <a:pt x="23279" y="7104"/>
                  </a:cubicBezTo>
                  <a:cubicBezTo>
                    <a:pt x="25198" y="8898"/>
                    <a:pt x="27466" y="10269"/>
                    <a:pt x="29509" y="11939"/>
                  </a:cubicBezTo>
                  <a:cubicBezTo>
                    <a:pt x="31179" y="13309"/>
                    <a:pt x="32749" y="15054"/>
                    <a:pt x="32974" y="17197"/>
                  </a:cubicBezTo>
                  <a:cubicBezTo>
                    <a:pt x="33073" y="17870"/>
                    <a:pt x="32949" y="18543"/>
                    <a:pt x="32650" y="19166"/>
                  </a:cubicBezTo>
                  <a:cubicBezTo>
                    <a:pt x="31653" y="20961"/>
                    <a:pt x="29160" y="20363"/>
                    <a:pt x="27466" y="20587"/>
                  </a:cubicBezTo>
                  <a:cubicBezTo>
                    <a:pt x="24998" y="20861"/>
                    <a:pt x="22506" y="20487"/>
                    <a:pt x="20213" y="19515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 rot="2358866">
              <a:off x="-681432" y="570613"/>
              <a:ext cx="1516775" cy="902496"/>
            </a:xfrm>
            <a:custGeom>
              <a:rect b="b" l="l" r="r" t="t"/>
              <a:pathLst>
                <a:path extrusionOk="0" fill="none" h="15453" w="25971">
                  <a:moveTo>
                    <a:pt x="101" y="2692"/>
                  </a:moveTo>
                  <a:cubicBezTo>
                    <a:pt x="150" y="3340"/>
                    <a:pt x="474" y="3963"/>
                    <a:pt x="973" y="4386"/>
                  </a:cubicBezTo>
                  <a:cubicBezTo>
                    <a:pt x="1496" y="4885"/>
                    <a:pt x="2219" y="5109"/>
                    <a:pt x="2892" y="5333"/>
                  </a:cubicBezTo>
                  <a:cubicBezTo>
                    <a:pt x="5484" y="6256"/>
                    <a:pt x="7901" y="7577"/>
                    <a:pt x="10070" y="9271"/>
                  </a:cubicBezTo>
                  <a:cubicBezTo>
                    <a:pt x="11291" y="10193"/>
                    <a:pt x="12412" y="11215"/>
                    <a:pt x="13683" y="12038"/>
                  </a:cubicBezTo>
                  <a:cubicBezTo>
                    <a:pt x="15902" y="13458"/>
                    <a:pt x="18444" y="14181"/>
                    <a:pt x="20961" y="14879"/>
                  </a:cubicBezTo>
                  <a:cubicBezTo>
                    <a:pt x="21958" y="15178"/>
                    <a:pt x="22980" y="15452"/>
                    <a:pt x="24001" y="15253"/>
                  </a:cubicBezTo>
                  <a:cubicBezTo>
                    <a:pt x="25023" y="15053"/>
                    <a:pt x="25970" y="14181"/>
                    <a:pt x="25920" y="13159"/>
                  </a:cubicBezTo>
                  <a:cubicBezTo>
                    <a:pt x="25871" y="12287"/>
                    <a:pt x="25148" y="11614"/>
                    <a:pt x="24425" y="11165"/>
                  </a:cubicBezTo>
                  <a:cubicBezTo>
                    <a:pt x="23254" y="10443"/>
                    <a:pt x="21933" y="10044"/>
                    <a:pt x="20737" y="9346"/>
                  </a:cubicBezTo>
                  <a:cubicBezTo>
                    <a:pt x="19690" y="8648"/>
                    <a:pt x="18718" y="7826"/>
                    <a:pt x="17821" y="6929"/>
                  </a:cubicBezTo>
                  <a:cubicBezTo>
                    <a:pt x="14606" y="3938"/>
                    <a:pt x="10992" y="1072"/>
                    <a:pt x="6680" y="224"/>
                  </a:cubicBezTo>
                  <a:cubicBezTo>
                    <a:pt x="5783" y="0"/>
                    <a:pt x="4811" y="0"/>
                    <a:pt x="3914" y="274"/>
                  </a:cubicBezTo>
                  <a:cubicBezTo>
                    <a:pt x="2967" y="573"/>
                    <a:pt x="2269" y="1271"/>
                    <a:pt x="1272" y="1296"/>
                  </a:cubicBezTo>
                  <a:cubicBezTo>
                    <a:pt x="425" y="1346"/>
                    <a:pt x="1" y="1745"/>
                    <a:pt x="101" y="2692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 rot="2358866">
              <a:off x="-431449" y="607027"/>
              <a:ext cx="995648" cy="657964"/>
            </a:xfrm>
            <a:custGeom>
              <a:rect b="b" l="l" r="r" t="t"/>
              <a:pathLst>
                <a:path extrusionOk="0" fill="none" h="11266" w="17048">
                  <a:moveTo>
                    <a:pt x="0" y="2019"/>
                  </a:moveTo>
                  <a:cubicBezTo>
                    <a:pt x="0" y="2468"/>
                    <a:pt x="399" y="2842"/>
                    <a:pt x="823" y="3016"/>
                  </a:cubicBezTo>
                  <a:cubicBezTo>
                    <a:pt x="1546" y="3340"/>
                    <a:pt x="2343" y="3440"/>
                    <a:pt x="3116" y="3590"/>
                  </a:cubicBezTo>
                  <a:cubicBezTo>
                    <a:pt x="4910" y="3963"/>
                    <a:pt x="6580" y="4861"/>
                    <a:pt x="7926" y="6132"/>
                  </a:cubicBezTo>
                  <a:cubicBezTo>
                    <a:pt x="8574" y="6755"/>
                    <a:pt x="9122" y="7428"/>
                    <a:pt x="9770" y="8076"/>
                  </a:cubicBezTo>
                  <a:cubicBezTo>
                    <a:pt x="11290" y="9571"/>
                    <a:pt x="13234" y="10643"/>
                    <a:pt x="15328" y="11141"/>
                  </a:cubicBezTo>
                  <a:cubicBezTo>
                    <a:pt x="15677" y="11241"/>
                    <a:pt x="16051" y="11266"/>
                    <a:pt x="16424" y="11166"/>
                  </a:cubicBezTo>
                  <a:cubicBezTo>
                    <a:pt x="16798" y="11066"/>
                    <a:pt x="17048" y="10742"/>
                    <a:pt x="17023" y="10344"/>
                  </a:cubicBezTo>
                  <a:cubicBezTo>
                    <a:pt x="16973" y="10144"/>
                    <a:pt x="16848" y="9945"/>
                    <a:pt x="16674" y="9795"/>
                  </a:cubicBezTo>
                  <a:cubicBezTo>
                    <a:pt x="15303" y="8425"/>
                    <a:pt x="13259" y="7951"/>
                    <a:pt x="11614" y="6929"/>
                  </a:cubicBezTo>
                  <a:cubicBezTo>
                    <a:pt x="10792" y="6356"/>
                    <a:pt x="9994" y="5733"/>
                    <a:pt x="9247" y="5060"/>
                  </a:cubicBezTo>
                  <a:cubicBezTo>
                    <a:pt x="7701" y="3889"/>
                    <a:pt x="6007" y="2917"/>
                    <a:pt x="4212" y="2169"/>
                  </a:cubicBezTo>
                  <a:cubicBezTo>
                    <a:pt x="3440" y="1845"/>
                    <a:pt x="25" y="1"/>
                    <a:pt x="0" y="2019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 rot="899961">
              <a:off x="239904" y="-203967"/>
              <a:ext cx="1369710" cy="1181947"/>
            </a:xfrm>
            <a:custGeom>
              <a:rect b="b" l="l" r="r" t="t"/>
              <a:pathLst>
                <a:path extrusionOk="0" fill="none" h="20238" w="23453">
                  <a:moveTo>
                    <a:pt x="249" y="2966"/>
                  </a:moveTo>
                  <a:cubicBezTo>
                    <a:pt x="0" y="4213"/>
                    <a:pt x="299" y="5484"/>
                    <a:pt x="798" y="6655"/>
                  </a:cubicBezTo>
                  <a:cubicBezTo>
                    <a:pt x="1620" y="8574"/>
                    <a:pt x="2966" y="10244"/>
                    <a:pt x="4661" y="11490"/>
                  </a:cubicBezTo>
                  <a:cubicBezTo>
                    <a:pt x="5508" y="12088"/>
                    <a:pt x="6430" y="12562"/>
                    <a:pt x="7253" y="13210"/>
                  </a:cubicBezTo>
                  <a:cubicBezTo>
                    <a:pt x="8075" y="13833"/>
                    <a:pt x="8823" y="14655"/>
                    <a:pt x="9097" y="15652"/>
                  </a:cubicBezTo>
                  <a:cubicBezTo>
                    <a:pt x="9197" y="16200"/>
                    <a:pt x="9271" y="16749"/>
                    <a:pt x="9321" y="17297"/>
                  </a:cubicBezTo>
                  <a:cubicBezTo>
                    <a:pt x="9421" y="18020"/>
                    <a:pt x="9720" y="18718"/>
                    <a:pt x="10169" y="19291"/>
                  </a:cubicBezTo>
                  <a:cubicBezTo>
                    <a:pt x="10642" y="19864"/>
                    <a:pt x="11340" y="20213"/>
                    <a:pt x="12063" y="20238"/>
                  </a:cubicBezTo>
                  <a:cubicBezTo>
                    <a:pt x="13334" y="20238"/>
                    <a:pt x="14306" y="19066"/>
                    <a:pt x="14829" y="17895"/>
                  </a:cubicBezTo>
                  <a:cubicBezTo>
                    <a:pt x="15352" y="16749"/>
                    <a:pt x="15627" y="15453"/>
                    <a:pt x="16449" y="14456"/>
                  </a:cubicBezTo>
                  <a:cubicBezTo>
                    <a:pt x="17845" y="12736"/>
                    <a:pt x="20437" y="12437"/>
                    <a:pt x="21982" y="10817"/>
                  </a:cubicBezTo>
                  <a:cubicBezTo>
                    <a:pt x="22979" y="9720"/>
                    <a:pt x="23452" y="8250"/>
                    <a:pt x="23328" y="6780"/>
                  </a:cubicBezTo>
                  <a:cubicBezTo>
                    <a:pt x="23153" y="5309"/>
                    <a:pt x="22655" y="3889"/>
                    <a:pt x="21832" y="2667"/>
                  </a:cubicBezTo>
                  <a:cubicBezTo>
                    <a:pt x="21533" y="2169"/>
                    <a:pt x="21159" y="1695"/>
                    <a:pt x="20711" y="1297"/>
                  </a:cubicBezTo>
                  <a:cubicBezTo>
                    <a:pt x="19863" y="599"/>
                    <a:pt x="18742" y="300"/>
                    <a:pt x="17645" y="200"/>
                  </a:cubicBezTo>
                  <a:cubicBezTo>
                    <a:pt x="15776" y="1"/>
                    <a:pt x="13857" y="325"/>
                    <a:pt x="11988" y="399"/>
                  </a:cubicBezTo>
                  <a:cubicBezTo>
                    <a:pt x="9421" y="499"/>
                    <a:pt x="6754" y="399"/>
                    <a:pt x="4212" y="250"/>
                  </a:cubicBezTo>
                  <a:cubicBezTo>
                    <a:pt x="3265" y="175"/>
                    <a:pt x="2667" y="1"/>
                    <a:pt x="1795" y="599"/>
                  </a:cubicBezTo>
                  <a:cubicBezTo>
                    <a:pt x="997" y="1147"/>
                    <a:pt x="449" y="2019"/>
                    <a:pt x="249" y="296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 rot="899961">
              <a:off x="640307" y="405007"/>
              <a:ext cx="365365" cy="430892"/>
            </a:xfrm>
            <a:custGeom>
              <a:rect b="b" l="l" r="r" t="t"/>
              <a:pathLst>
                <a:path extrusionOk="0" fill="none" h="7378" w="6256">
                  <a:moveTo>
                    <a:pt x="2318" y="3440"/>
                  </a:moveTo>
                  <a:cubicBezTo>
                    <a:pt x="2667" y="4262"/>
                    <a:pt x="2767" y="5159"/>
                    <a:pt x="3041" y="6007"/>
                  </a:cubicBezTo>
                  <a:cubicBezTo>
                    <a:pt x="3240" y="6630"/>
                    <a:pt x="3639" y="7303"/>
                    <a:pt x="4287" y="7352"/>
                  </a:cubicBezTo>
                  <a:cubicBezTo>
                    <a:pt x="4387" y="7377"/>
                    <a:pt x="4511" y="7352"/>
                    <a:pt x="4611" y="7303"/>
                  </a:cubicBezTo>
                  <a:cubicBezTo>
                    <a:pt x="4761" y="7203"/>
                    <a:pt x="4860" y="7028"/>
                    <a:pt x="4885" y="6854"/>
                  </a:cubicBezTo>
                  <a:cubicBezTo>
                    <a:pt x="5134" y="5932"/>
                    <a:pt x="4860" y="4885"/>
                    <a:pt x="5134" y="3963"/>
                  </a:cubicBezTo>
                  <a:cubicBezTo>
                    <a:pt x="5334" y="3340"/>
                    <a:pt x="5758" y="2792"/>
                    <a:pt x="6007" y="2193"/>
                  </a:cubicBezTo>
                  <a:cubicBezTo>
                    <a:pt x="6256" y="1595"/>
                    <a:pt x="6256" y="773"/>
                    <a:pt x="5733" y="399"/>
                  </a:cubicBezTo>
                  <a:cubicBezTo>
                    <a:pt x="5184" y="0"/>
                    <a:pt x="4412" y="249"/>
                    <a:pt x="3863" y="598"/>
                  </a:cubicBezTo>
                  <a:cubicBezTo>
                    <a:pt x="3290" y="947"/>
                    <a:pt x="2742" y="1421"/>
                    <a:pt x="2094" y="1446"/>
                  </a:cubicBezTo>
                  <a:cubicBezTo>
                    <a:pt x="1546" y="1471"/>
                    <a:pt x="1022" y="1197"/>
                    <a:pt x="474" y="1221"/>
                  </a:cubicBezTo>
                  <a:cubicBezTo>
                    <a:pt x="175" y="1246"/>
                    <a:pt x="0" y="1545"/>
                    <a:pt x="225" y="1770"/>
                  </a:cubicBezTo>
                  <a:cubicBezTo>
                    <a:pt x="324" y="1869"/>
                    <a:pt x="848" y="1869"/>
                    <a:pt x="997" y="1919"/>
                  </a:cubicBezTo>
                  <a:cubicBezTo>
                    <a:pt x="1595" y="2243"/>
                    <a:pt x="2069" y="2792"/>
                    <a:pt x="2318" y="3440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 rot="899961">
              <a:off x="593429" y="-3915"/>
              <a:ext cx="797718" cy="305736"/>
            </a:xfrm>
            <a:custGeom>
              <a:rect b="b" l="l" r="r" t="t"/>
              <a:pathLst>
                <a:path extrusionOk="0" fill="none" h="5235" w="13659">
                  <a:moveTo>
                    <a:pt x="75" y="1446"/>
                  </a:moveTo>
                  <a:cubicBezTo>
                    <a:pt x="100" y="1820"/>
                    <a:pt x="275" y="2169"/>
                    <a:pt x="524" y="2468"/>
                  </a:cubicBezTo>
                  <a:cubicBezTo>
                    <a:pt x="1521" y="3639"/>
                    <a:pt x="3241" y="3814"/>
                    <a:pt x="4761" y="3739"/>
                  </a:cubicBezTo>
                  <a:cubicBezTo>
                    <a:pt x="6281" y="3664"/>
                    <a:pt x="7876" y="3390"/>
                    <a:pt x="9272" y="3988"/>
                  </a:cubicBezTo>
                  <a:cubicBezTo>
                    <a:pt x="9970" y="4287"/>
                    <a:pt x="10593" y="4761"/>
                    <a:pt x="11316" y="5010"/>
                  </a:cubicBezTo>
                  <a:cubicBezTo>
                    <a:pt x="12038" y="5234"/>
                    <a:pt x="12960" y="5110"/>
                    <a:pt x="13334" y="4462"/>
                  </a:cubicBezTo>
                  <a:cubicBezTo>
                    <a:pt x="13658" y="3888"/>
                    <a:pt x="13434" y="3141"/>
                    <a:pt x="13035" y="2592"/>
                  </a:cubicBezTo>
                  <a:cubicBezTo>
                    <a:pt x="12387" y="1695"/>
                    <a:pt x="11390" y="1147"/>
                    <a:pt x="10294" y="1047"/>
                  </a:cubicBezTo>
                  <a:cubicBezTo>
                    <a:pt x="8948" y="923"/>
                    <a:pt x="7652" y="1546"/>
                    <a:pt x="6306" y="1770"/>
                  </a:cubicBezTo>
                  <a:cubicBezTo>
                    <a:pt x="5633" y="1895"/>
                    <a:pt x="4910" y="1920"/>
                    <a:pt x="4213" y="1845"/>
                  </a:cubicBezTo>
                  <a:cubicBezTo>
                    <a:pt x="3515" y="1745"/>
                    <a:pt x="2842" y="1571"/>
                    <a:pt x="2169" y="1321"/>
                  </a:cubicBezTo>
                  <a:cubicBezTo>
                    <a:pt x="1496" y="1097"/>
                    <a:pt x="1" y="0"/>
                    <a:pt x="75" y="144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7"/>
          <p:cNvSpPr txBox="1"/>
          <p:nvPr>
            <p:ph type="title"/>
          </p:nvPr>
        </p:nvSpPr>
        <p:spPr>
          <a:xfrm>
            <a:off x="71490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5" name="Google Shape;615;p27"/>
          <p:cNvSpPr txBox="1"/>
          <p:nvPr>
            <p:ph idx="1" type="subTitle"/>
          </p:nvPr>
        </p:nvSpPr>
        <p:spPr>
          <a:xfrm>
            <a:off x="4559700" y="3621599"/>
            <a:ext cx="24906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16" name="Google Shape;616;p27"/>
          <p:cNvSpPr txBox="1"/>
          <p:nvPr>
            <p:ph idx="2" type="subTitle"/>
          </p:nvPr>
        </p:nvSpPr>
        <p:spPr>
          <a:xfrm>
            <a:off x="4559700" y="1947999"/>
            <a:ext cx="24906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17" name="Google Shape;617;p27"/>
          <p:cNvSpPr txBox="1"/>
          <p:nvPr>
            <p:ph idx="3" type="subTitle"/>
          </p:nvPr>
        </p:nvSpPr>
        <p:spPr>
          <a:xfrm>
            <a:off x="4559700" y="3133575"/>
            <a:ext cx="29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18" name="Google Shape;618;p27"/>
          <p:cNvSpPr txBox="1"/>
          <p:nvPr>
            <p:ph idx="4" type="subTitle"/>
          </p:nvPr>
        </p:nvSpPr>
        <p:spPr>
          <a:xfrm>
            <a:off x="4559700" y="1459975"/>
            <a:ext cx="29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619" name="Google Shape;619;p27"/>
          <p:cNvGrpSpPr/>
          <p:nvPr/>
        </p:nvGrpSpPr>
        <p:grpSpPr>
          <a:xfrm>
            <a:off x="8019300" y="80213"/>
            <a:ext cx="1056675" cy="911823"/>
            <a:chOff x="8019300" y="80213"/>
            <a:chExt cx="1056675" cy="911823"/>
          </a:xfrm>
        </p:grpSpPr>
        <p:sp>
          <p:nvSpPr>
            <p:cNvPr id="620" name="Google Shape;620;p27"/>
            <p:cNvSpPr/>
            <p:nvPr/>
          </p:nvSpPr>
          <p:spPr>
            <a:xfrm>
              <a:off x="8159643" y="179016"/>
              <a:ext cx="789454" cy="369496"/>
            </a:xfrm>
            <a:custGeom>
              <a:rect b="b" l="l" r="r" t="t"/>
              <a:pathLst>
                <a:path extrusionOk="0" fill="none" h="8201" w="17522">
                  <a:moveTo>
                    <a:pt x="2867" y="26"/>
                  </a:moveTo>
                  <a:lnTo>
                    <a:pt x="3240" y="76"/>
                  </a:lnTo>
                  <a:cubicBezTo>
                    <a:pt x="6306" y="375"/>
                    <a:pt x="9421" y="424"/>
                    <a:pt x="12512" y="250"/>
                  </a:cubicBezTo>
                  <a:cubicBezTo>
                    <a:pt x="13334" y="200"/>
                    <a:pt x="14206" y="200"/>
                    <a:pt x="14979" y="524"/>
                  </a:cubicBezTo>
                  <a:cubicBezTo>
                    <a:pt x="15752" y="948"/>
                    <a:pt x="16400" y="1571"/>
                    <a:pt x="16773" y="2368"/>
                  </a:cubicBezTo>
                  <a:cubicBezTo>
                    <a:pt x="17297" y="3266"/>
                    <a:pt x="17521" y="4287"/>
                    <a:pt x="17446" y="5334"/>
                  </a:cubicBezTo>
                  <a:cubicBezTo>
                    <a:pt x="17322" y="6356"/>
                    <a:pt x="16699" y="7253"/>
                    <a:pt x="15752" y="7727"/>
                  </a:cubicBezTo>
                  <a:cubicBezTo>
                    <a:pt x="14680" y="8200"/>
                    <a:pt x="13459" y="7876"/>
                    <a:pt x="12337" y="7602"/>
                  </a:cubicBezTo>
                  <a:cubicBezTo>
                    <a:pt x="8798" y="6805"/>
                    <a:pt x="1446" y="8175"/>
                    <a:pt x="324" y="3365"/>
                  </a:cubicBezTo>
                  <a:cubicBezTo>
                    <a:pt x="0" y="2044"/>
                    <a:pt x="574" y="424"/>
                    <a:pt x="1870" y="76"/>
                  </a:cubicBezTo>
                  <a:cubicBezTo>
                    <a:pt x="2194" y="1"/>
                    <a:pt x="2518" y="1"/>
                    <a:pt x="2867" y="2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8019300" y="80213"/>
              <a:ext cx="1056675" cy="911823"/>
            </a:xfrm>
            <a:custGeom>
              <a:rect b="b" l="l" r="r" t="t"/>
              <a:pathLst>
                <a:path extrusionOk="0" fill="none" h="20238" w="23453">
                  <a:moveTo>
                    <a:pt x="249" y="2966"/>
                  </a:moveTo>
                  <a:cubicBezTo>
                    <a:pt x="0" y="4213"/>
                    <a:pt x="299" y="5484"/>
                    <a:pt x="798" y="6655"/>
                  </a:cubicBezTo>
                  <a:cubicBezTo>
                    <a:pt x="1620" y="8574"/>
                    <a:pt x="2966" y="10244"/>
                    <a:pt x="4661" y="11490"/>
                  </a:cubicBezTo>
                  <a:cubicBezTo>
                    <a:pt x="5508" y="12088"/>
                    <a:pt x="6430" y="12562"/>
                    <a:pt x="7253" y="13210"/>
                  </a:cubicBezTo>
                  <a:cubicBezTo>
                    <a:pt x="8075" y="13833"/>
                    <a:pt x="8823" y="14655"/>
                    <a:pt x="9097" y="15652"/>
                  </a:cubicBezTo>
                  <a:cubicBezTo>
                    <a:pt x="9197" y="16200"/>
                    <a:pt x="9271" y="16749"/>
                    <a:pt x="9321" y="17297"/>
                  </a:cubicBezTo>
                  <a:cubicBezTo>
                    <a:pt x="9421" y="18020"/>
                    <a:pt x="9720" y="18718"/>
                    <a:pt x="10169" y="19291"/>
                  </a:cubicBezTo>
                  <a:cubicBezTo>
                    <a:pt x="10642" y="19864"/>
                    <a:pt x="11340" y="20213"/>
                    <a:pt x="12063" y="20238"/>
                  </a:cubicBezTo>
                  <a:cubicBezTo>
                    <a:pt x="13334" y="20238"/>
                    <a:pt x="14306" y="19066"/>
                    <a:pt x="14829" y="17895"/>
                  </a:cubicBezTo>
                  <a:cubicBezTo>
                    <a:pt x="15352" y="16749"/>
                    <a:pt x="15627" y="15453"/>
                    <a:pt x="16449" y="14456"/>
                  </a:cubicBezTo>
                  <a:cubicBezTo>
                    <a:pt x="17845" y="12736"/>
                    <a:pt x="20437" y="12437"/>
                    <a:pt x="21982" y="10817"/>
                  </a:cubicBezTo>
                  <a:cubicBezTo>
                    <a:pt x="22979" y="9720"/>
                    <a:pt x="23452" y="8250"/>
                    <a:pt x="23328" y="6780"/>
                  </a:cubicBezTo>
                  <a:cubicBezTo>
                    <a:pt x="23153" y="5309"/>
                    <a:pt x="22655" y="3889"/>
                    <a:pt x="21832" y="2667"/>
                  </a:cubicBezTo>
                  <a:cubicBezTo>
                    <a:pt x="21533" y="2169"/>
                    <a:pt x="21159" y="1695"/>
                    <a:pt x="20711" y="1297"/>
                  </a:cubicBezTo>
                  <a:cubicBezTo>
                    <a:pt x="19863" y="599"/>
                    <a:pt x="18742" y="300"/>
                    <a:pt x="17645" y="200"/>
                  </a:cubicBezTo>
                  <a:cubicBezTo>
                    <a:pt x="15776" y="1"/>
                    <a:pt x="13857" y="325"/>
                    <a:pt x="11988" y="399"/>
                  </a:cubicBezTo>
                  <a:cubicBezTo>
                    <a:pt x="9421" y="499"/>
                    <a:pt x="6754" y="399"/>
                    <a:pt x="4212" y="250"/>
                  </a:cubicBezTo>
                  <a:cubicBezTo>
                    <a:pt x="3265" y="175"/>
                    <a:pt x="2667" y="1"/>
                    <a:pt x="1795" y="599"/>
                  </a:cubicBezTo>
                  <a:cubicBezTo>
                    <a:pt x="997" y="1147"/>
                    <a:pt x="449" y="2019"/>
                    <a:pt x="249" y="296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8377479" y="564181"/>
              <a:ext cx="281864" cy="332416"/>
            </a:xfrm>
            <a:custGeom>
              <a:rect b="b" l="l" r="r" t="t"/>
              <a:pathLst>
                <a:path extrusionOk="0" fill="none" h="7378" w="6256">
                  <a:moveTo>
                    <a:pt x="2318" y="3440"/>
                  </a:moveTo>
                  <a:cubicBezTo>
                    <a:pt x="2667" y="4262"/>
                    <a:pt x="2767" y="5159"/>
                    <a:pt x="3041" y="6007"/>
                  </a:cubicBezTo>
                  <a:cubicBezTo>
                    <a:pt x="3240" y="6630"/>
                    <a:pt x="3639" y="7303"/>
                    <a:pt x="4287" y="7352"/>
                  </a:cubicBezTo>
                  <a:cubicBezTo>
                    <a:pt x="4387" y="7377"/>
                    <a:pt x="4511" y="7352"/>
                    <a:pt x="4611" y="7303"/>
                  </a:cubicBezTo>
                  <a:cubicBezTo>
                    <a:pt x="4761" y="7203"/>
                    <a:pt x="4860" y="7028"/>
                    <a:pt x="4885" y="6854"/>
                  </a:cubicBezTo>
                  <a:cubicBezTo>
                    <a:pt x="5134" y="5932"/>
                    <a:pt x="4860" y="4885"/>
                    <a:pt x="5134" y="3963"/>
                  </a:cubicBezTo>
                  <a:cubicBezTo>
                    <a:pt x="5334" y="3340"/>
                    <a:pt x="5758" y="2792"/>
                    <a:pt x="6007" y="2193"/>
                  </a:cubicBezTo>
                  <a:cubicBezTo>
                    <a:pt x="6256" y="1595"/>
                    <a:pt x="6256" y="773"/>
                    <a:pt x="5733" y="399"/>
                  </a:cubicBezTo>
                  <a:cubicBezTo>
                    <a:pt x="5184" y="0"/>
                    <a:pt x="4412" y="249"/>
                    <a:pt x="3863" y="598"/>
                  </a:cubicBezTo>
                  <a:cubicBezTo>
                    <a:pt x="3290" y="947"/>
                    <a:pt x="2742" y="1421"/>
                    <a:pt x="2094" y="1446"/>
                  </a:cubicBezTo>
                  <a:cubicBezTo>
                    <a:pt x="1546" y="1471"/>
                    <a:pt x="1022" y="1197"/>
                    <a:pt x="474" y="1221"/>
                  </a:cubicBezTo>
                  <a:cubicBezTo>
                    <a:pt x="175" y="1246"/>
                    <a:pt x="0" y="1545"/>
                    <a:pt x="225" y="1770"/>
                  </a:cubicBezTo>
                  <a:cubicBezTo>
                    <a:pt x="324" y="1869"/>
                    <a:pt x="848" y="1869"/>
                    <a:pt x="997" y="1919"/>
                  </a:cubicBezTo>
                  <a:cubicBezTo>
                    <a:pt x="1595" y="2243"/>
                    <a:pt x="2069" y="2792"/>
                    <a:pt x="2318" y="344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8242722" y="227313"/>
              <a:ext cx="615406" cy="235863"/>
            </a:xfrm>
            <a:custGeom>
              <a:rect b="b" l="l" r="r" t="t"/>
              <a:pathLst>
                <a:path extrusionOk="0" fill="none" h="5235" w="13659">
                  <a:moveTo>
                    <a:pt x="75" y="1446"/>
                  </a:moveTo>
                  <a:cubicBezTo>
                    <a:pt x="100" y="1820"/>
                    <a:pt x="275" y="2169"/>
                    <a:pt x="524" y="2468"/>
                  </a:cubicBezTo>
                  <a:cubicBezTo>
                    <a:pt x="1521" y="3639"/>
                    <a:pt x="3241" y="3814"/>
                    <a:pt x="4761" y="3739"/>
                  </a:cubicBezTo>
                  <a:cubicBezTo>
                    <a:pt x="6281" y="3664"/>
                    <a:pt x="7876" y="3390"/>
                    <a:pt x="9272" y="3988"/>
                  </a:cubicBezTo>
                  <a:cubicBezTo>
                    <a:pt x="9970" y="4287"/>
                    <a:pt x="10593" y="4761"/>
                    <a:pt x="11316" y="5010"/>
                  </a:cubicBezTo>
                  <a:cubicBezTo>
                    <a:pt x="12038" y="5234"/>
                    <a:pt x="12960" y="5110"/>
                    <a:pt x="13334" y="4462"/>
                  </a:cubicBezTo>
                  <a:cubicBezTo>
                    <a:pt x="13658" y="3888"/>
                    <a:pt x="13434" y="3141"/>
                    <a:pt x="13035" y="2592"/>
                  </a:cubicBezTo>
                  <a:cubicBezTo>
                    <a:pt x="12387" y="1695"/>
                    <a:pt x="11390" y="1147"/>
                    <a:pt x="10294" y="1047"/>
                  </a:cubicBezTo>
                  <a:cubicBezTo>
                    <a:pt x="8948" y="923"/>
                    <a:pt x="7652" y="1546"/>
                    <a:pt x="6306" y="1770"/>
                  </a:cubicBezTo>
                  <a:cubicBezTo>
                    <a:pt x="5633" y="1895"/>
                    <a:pt x="4910" y="1920"/>
                    <a:pt x="4213" y="1845"/>
                  </a:cubicBezTo>
                  <a:cubicBezTo>
                    <a:pt x="3515" y="1745"/>
                    <a:pt x="2842" y="1571"/>
                    <a:pt x="2169" y="1321"/>
                  </a:cubicBezTo>
                  <a:cubicBezTo>
                    <a:pt x="1496" y="1097"/>
                    <a:pt x="1" y="0"/>
                    <a:pt x="75" y="144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27"/>
          <p:cNvGrpSpPr/>
          <p:nvPr/>
        </p:nvGrpSpPr>
        <p:grpSpPr>
          <a:xfrm>
            <a:off x="-1659637" y="3451825"/>
            <a:ext cx="2311717" cy="1596978"/>
            <a:chOff x="7494140" y="3451825"/>
            <a:chExt cx="2311717" cy="1596978"/>
          </a:xfrm>
        </p:grpSpPr>
        <p:sp>
          <p:nvSpPr>
            <p:cNvPr id="625" name="Google Shape;625;p27"/>
            <p:cNvSpPr/>
            <p:nvPr/>
          </p:nvSpPr>
          <p:spPr>
            <a:xfrm flipH="1">
              <a:off x="7494140" y="3860892"/>
              <a:ext cx="1992316" cy="1187911"/>
            </a:xfrm>
            <a:custGeom>
              <a:rect b="b" l="l" r="r" t="t"/>
              <a:pathLst>
                <a:path extrusionOk="0" fill="none" h="30905" w="35441">
                  <a:moveTo>
                    <a:pt x="7851" y="13334"/>
                  </a:moveTo>
                  <a:cubicBezTo>
                    <a:pt x="9347" y="16100"/>
                    <a:pt x="10369" y="19141"/>
                    <a:pt x="12063" y="21807"/>
                  </a:cubicBezTo>
                  <a:cubicBezTo>
                    <a:pt x="12412" y="22331"/>
                    <a:pt x="12811" y="22879"/>
                    <a:pt x="13384" y="23128"/>
                  </a:cubicBezTo>
                  <a:cubicBezTo>
                    <a:pt x="15278" y="23926"/>
                    <a:pt x="16749" y="21259"/>
                    <a:pt x="18693" y="20536"/>
                  </a:cubicBezTo>
                  <a:cubicBezTo>
                    <a:pt x="20338" y="19913"/>
                    <a:pt x="22182" y="20885"/>
                    <a:pt x="23353" y="22181"/>
                  </a:cubicBezTo>
                  <a:cubicBezTo>
                    <a:pt x="24550" y="23502"/>
                    <a:pt x="25223" y="25147"/>
                    <a:pt x="26294" y="26543"/>
                  </a:cubicBezTo>
                  <a:cubicBezTo>
                    <a:pt x="27491" y="28163"/>
                    <a:pt x="29111" y="29434"/>
                    <a:pt x="30980" y="30206"/>
                  </a:cubicBezTo>
                  <a:cubicBezTo>
                    <a:pt x="32276" y="30755"/>
                    <a:pt x="34020" y="30904"/>
                    <a:pt x="34818" y="29758"/>
                  </a:cubicBezTo>
                  <a:cubicBezTo>
                    <a:pt x="35441" y="28885"/>
                    <a:pt x="35167" y="27714"/>
                    <a:pt x="34818" y="26717"/>
                  </a:cubicBezTo>
                  <a:cubicBezTo>
                    <a:pt x="33098" y="21907"/>
                    <a:pt x="29958" y="17720"/>
                    <a:pt x="25796" y="14729"/>
                  </a:cubicBezTo>
                  <a:cubicBezTo>
                    <a:pt x="23503" y="13084"/>
                    <a:pt x="20911" y="11838"/>
                    <a:pt x="18768" y="9994"/>
                  </a:cubicBezTo>
                  <a:cubicBezTo>
                    <a:pt x="17023" y="8499"/>
                    <a:pt x="15627" y="6654"/>
                    <a:pt x="14107" y="4960"/>
                  </a:cubicBezTo>
                  <a:cubicBezTo>
                    <a:pt x="12562" y="3265"/>
                    <a:pt x="10817" y="1645"/>
                    <a:pt x="8674" y="822"/>
                  </a:cubicBezTo>
                  <a:cubicBezTo>
                    <a:pt x="6531" y="0"/>
                    <a:pt x="3939" y="75"/>
                    <a:pt x="2144" y="1545"/>
                  </a:cubicBezTo>
                  <a:cubicBezTo>
                    <a:pt x="101" y="3240"/>
                    <a:pt x="1" y="6081"/>
                    <a:pt x="1970" y="7552"/>
                  </a:cubicBezTo>
                  <a:cubicBezTo>
                    <a:pt x="4362" y="9396"/>
                    <a:pt x="6256" y="10368"/>
                    <a:pt x="7851" y="1333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 flipH="1">
              <a:off x="7820587" y="3934656"/>
              <a:ext cx="1487899" cy="825791"/>
            </a:xfrm>
            <a:custGeom>
              <a:rect b="b" l="l" r="r" t="t"/>
              <a:pathLst>
                <a:path extrusionOk="0" fill="none" h="21484" w="26468">
                  <a:moveTo>
                    <a:pt x="7676" y="2442"/>
                  </a:moveTo>
                  <a:cubicBezTo>
                    <a:pt x="6006" y="1072"/>
                    <a:pt x="3813" y="0"/>
                    <a:pt x="1720" y="573"/>
                  </a:cubicBezTo>
                  <a:cubicBezTo>
                    <a:pt x="1346" y="648"/>
                    <a:pt x="997" y="823"/>
                    <a:pt x="723" y="1072"/>
                  </a:cubicBezTo>
                  <a:cubicBezTo>
                    <a:pt x="50" y="1670"/>
                    <a:pt x="0" y="2717"/>
                    <a:pt x="324" y="3539"/>
                  </a:cubicBezTo>
                  <a:cubicBezTo>
                    <a:pt x="673" y="4337"/>
                    <a:pt x="1346" y="4960"/>
                    <a:pt x="2019" y="5533"/>
                  </a:cubicBezTo>
                  <a:cubicBezTo>
                    <a:pt x="3788" y="7053"/>
                    <a:pt x="5782" y="8399"/>
                    <a:pt x="6953" y="10418"/>
                  </a:cubicBezTo>
                  <a:cubicBezTo>
                    <a:pt x="8349" y="12860"/>
                    <a:pt x="8349" y="16100"/>
                    <a:pt x="10393" y="18069"/>
                  </a:cubicBezTo>
                  <a:cubicBezTo>
                    <a:pt x="10617" y="18343"/>
                    <a:pt x="10966" y="18518"/>
                    <a:pt x="11315" y="18543"/>
                  </a:cubicBezTo>
                  <a:cubicBezTo>
                    <a:pt x="11714" y="18543"/>
                    <a:pt x="12038" y="18219"/>
                    <a:pt x="12337" y="17944"/>
                  </a:cubicBezTo>
                  <a:cubicBezTo>
                    <a:pt x="14031" y="16524"/>
                    <a:pt x="16374" y="16200"/>
                    <a:pt x="18393" y="17122"/>
                  </a:cubicBezTo>
                  <a:cubicBezTo>
                    <a:pt x="19614" y="17695"/>
                    <a:pt x="20586" y="18667"/>
                    <a:pt x="21608" y="19564"/>
                  </a:cubicBezTo>
                  <a:cubicBezTo>
                    <a:pt x="22630" y="20487"/>
                    <a:pt x="23776" y="21309"/>
                    <a:pt x="25147" y="21434"/>
                  </a:cubicBezTo>
                  <a:cubicBezTo>
                    <a:pt x="25272" y="21483"/>
                    <a:pt x="25421" y="21459"/>
                    <a:pt x="25546" y="21384"/>
                  </a:cubicBezTo>
                  <a:cubicBezTo>
                    <a:pt x="25645" y="21334"/>
                    <a:pt x="25695" y="21259"/>
                    <a:pt x="25745" y="21159"/>
                  </a:cubicBezTo>
                  <a:cubicBezTo>
                    <a:pt x="26468" y="19963"/>
                    <a:pt x="26169" y="18343"/>
                    <a:pt x="25371" y="17172"/>
                  </a:cubicBezTo>
                  <a:cubicBezTo>
                    <a:pt x="24574" y="16000"/>
                    <a:pt x="23353" y="15203"/>
                    <a:pt x="22181" y="14405"/>
                  </a:cubicBezTo>
                  <a:lnTo>
                    <a:pt x="13059" y="8374"/>
                  </a:lnTo>
                  <a:cubicBezTo>
                    <a:pt x="11863" y="7577"/>
                    <a:pt x="11440" y="6654"/>
                    <a:pt x="10642" y="5533"/>
                  </a:cubicBezTo>
                  <a:cubicBezTo>
                    <a:pt x="9770" y="4386"/>
                    <a:pt x="8798" y="3340"/>
                    <a:pt x="7676" y="244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 flipH="1">
              <a:off x="8400622" y="4070692"/>
              <a:ext cx="682338" cy="479969"/>
            </a:xfrm>
            <a:custGeom>
              <a:rect b="b" l="l" r="r" t="t"/>
              <a:pathLst>
                <a:path extrusionOk="0" fill="none" h="12487" w="12138">
                  <a:moveTo>
                    <a:pt x="6954" y="11489"/>
                  </a:moveTo>
                  <a:cubicBezTo>
                    <a:pt x="6530" y="10891"/>
                    <a:pt x="6206" y="10268"/>
                    <a:pt x="5957" y="9595"/>
                  </a:cubicBezTo>
                  <a:cubicBezTo>
                    <a:pt x="5160" y="7726"/>
                    <a:pt x="4063" y="5982"/>
                    <a:pt x="2742" y="4436"/>
                  </a:cubicBezTo>
                  <a:cubicBezTo>
                    <a:pt x="2019" y="3589"/>
                    <a:pt x="1222" y="2791"/>
                    <a:pt x="574" y="1869"/>
                  </a:cubicBezTo>
                  <a:cubicBezTo>
                    <a:pt x="275" y="1421"/>
                    <a:pt x="1" y="748"/>
                    <a:pt x="399" y="374"/>
                  </a:cubicBezTo>
                  <a:cubicBezTo>
                    <a:pt x="823" y="0"/>
                    <a:pt x="1421" y="274"/>
                    <a:pt x="1845" y="598"/>
                  </a:cubicBezTo>
                  <a:cubicBezTo>
                    <a:pt x="3390" y="1795"/>
                    <a:pt x="4512" y="3415"/>
                    <a:pt x="5708" y="4935"/>
                  </a:cubicBezTo>
                  <a:cubicBezTo>
                    <a:pt x="6904" y="6455"/>
                    <a:pt x="8275" y="7950"/>
                    <a:pt x="10069" y="8673"/>
                  </a:cubicBezTo>
                  <a:cubicBezTo>
                    <a:pt x="10867" y="8997"/>
                    <a:pt x="11889" y="9321"/>
                    <a:pt x="12038" y="10169"/>
                  </a:cubicBezTo>
                  <a:cubicBezTo>
                    <a:pt x="12138" y="10792"/>
                    <a:pt x="11639" y="11390"/>
                    <a:pt x="11066" y="11639"/>
                  </a:cubicBezTo>
                  <a:cubicBezTo>
                    <a:pt x="10368" y="11938"/>
                    <a:pt x="9471" y="12038"/>
                    <a:pt x="8748" y="12262"/>
                  </a:cubicBezTo>
                  <a:cubicBezTo>
                    <a:pt x="8026" y="12486"/>
                    <a:pt x="7403" y="12063"/>
                    <a:pt x="6954" y="11489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 flipH="1">
              <a:off x="8102194" y="4753713"/>
              <a:ext cx="543655" cy="284591"/>
            </a:xfrm>
            <a:custGeom>
              <a:rect b="b" l="l" r="r" t="t"/>
              <a:pathLst>
                <a:path extrusionOk="0" fill="none" h="7404" w="9671">
                  <a:moveTo>
                    <a:pt x="1795" y="2394"/>
                  </a:moveTo>
                  <a:cubicBezTo>
                    <a:pt x="2169" y="2020"/>
                    <a:pt x="2393" y="1546"/>
                    <a:pt x="2742" y="1147"/>
                  </a:cubicBezTo>
                  <a:cubicBezTo>
                    <a:pt x="3340" y="425"/>
                    <a:pt x="4212" y="26"/>
                    <a:pt x="5159" y="26"/>
                  </a:cubicBezTo>
                  <a:cubicBezTo>
                    <a:pt x="5384" y="1"/>
                    <a:pt x="5633" y="51"/>
                    <a:pt x="5832" y="175"/>
                  </a:cubicBezTo>
                  <a:cubicBezTo>
                    <a:pt x="6206" y="375"/>
                    <a:pt x="6356" y="823"/>
                    <a:pt x="6505" y="1222"/>
                  </a:cubicBezTo>
                  <a:cubicBezTo>
                    <a:pt x="7103" y="2817"/>
                    <a:pt x="7976" y="4313"/>
                    <a:pt x="9072" y="5658"/>
                  </a:cubicBezTo>
                  <a:cubicBezTo>
                    <a:pt x="9346" y="6007"/>
                    <a:pt x="9670" y="6406"/>
                    <a:pt x="9546" y="6855"/>
                  </a:cubicBezTo>
                  <a:cubicBezTo>
                    <a:pt x="9396" y="7179"/>
                    <a:pt x="9072" y="7403"/>
                    <a:pt x="8698" y="7378"/>
                  </a:cubicBezTo>
                  <a:cubicBezTo>
                    <a:pt x="8350" y="7353"/>
                    <a:pt x="8001" y="7229"/>
                    <a:pt x="7702" y="7004"/>
                  </a:cubicBezTo>
                  <a:cubicBezTo>
                    <a:pt x="6655" y="6281"/>
                    <a:pt x="5907" y="5135"/>
                    <a:pt x="4761" y="4537"/>
                  </a:cubicBezTo>
                  <a:cubicBezTo>
                    <a:pt x="3564" y="3914"/>
                    <a:pt x="2144" y="4038"/>
                    <a:pt x="823" y="3690"/>
                  </a:cubicBezTo>
                  <a:cubicBezTo>
                    <a:pt x="474" y="3590"/>
                    <a:pt x="0" y="3291"/>
                    <a:pt x="399" y="2942"/>
                  </a:cubicBezTo>
                  <a:cubicBezTo>
                    <a:pt x="524" y="2817"/>
                    <a:pt x="873" y="2892"/>
                    <a:pt x="1047" y="2842"/>
                  </a:cubicBezTo>
                  <a:cubicBezTo>
                    <a:pt x="1346" y="2767"/>
                    <a:pt x="1595" y="2593"/>
                    <a:pt x="1795" y="239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 flipH="1">
              <a:off x="8976404" y="3451825"/>
              <a:ext cx="829452" cy="624609"/>
            </a:xfrm>
            <a:custGeom>
              <a:rect b="b" l="l" r="r" t="t"/>
              <a:pathLst>
                <a:path extrusionOk="0" fill="none" h="16250" w="14755">
                  <a:moveTo>
                    <a:pt x="1047" y="9745"/>
                  </a:moveTo>
                  <a:cubicBezTo>
                    <a:pt x="499" y="10443"/>
                    <a:pt x="0" y="11440"/>
                    <a:pt x="524" y="12162"/>
                  </a:cubicBezTo>
                  <a:cubicBezTo>
                    <a:pt x="798" y="12561"/>
                    <a:pt x="1296" y="12711"/>
                    <a:pt x="1720" y="12960"/>
                  </a:cubicBezTo>
                  <a:cubicBezTo>
                    <a:pt x="2717" y="13483"/>
                    <a:pt x="3415" y="14455"/>
                    <a:pt x="3589" y="15577"/>
                  </a:cubicBezTo>
                  <a:cubicBezTo>
                    <a:pt x="3614" y="15876"/>
                    <a:pt x="3739" y="16250"/>
                    <a:pt x="4013" y="16250"/>
                  </a:cubicBezTo>
                  <a:cubicBezTo>
                    <a:pt x="4312" y="16250"/>
                    <a:pt x="4387" y="15826"/>
                    <a:pt x="4362" y="15527"/>
                  </a:cubicBezTo>
                  <a:cubicBezTo>
                    <a:pt x="4262" y="14056"/>
                    <a:pt x="4287" y="12536"/>
                    <a:pt x="4860" y="11190"/>
                  </a:cubicBezTo>
                  <a:cubicBezTo>
                    <a:pt x="5434" y="9845"/>
                    <a:pt x="6680" y="8698"/>
                    <a:pt x="8150" y="8673"/>
                  </a:cubicBezTo>
                  <a:cubicBezTo>
                    <a:pt x="8998" y="8623"/>
                    <a:pt x="9820" y="8972"/>
                    <a:pt x="10642" y="9221"/>
                  </a:cubicBezTo>
                  <a:cubicBezTo>
                    <a:pt x="11490" y="9471"/>
                    <a:pt x="12362" y="9645"/>
                    <a:pt x="13234" y="9745"/>
                  </a:cubicBezTo>
                  <a:cubicBezTo>
                    <a:pt x="13633" y="9795"/>
                    <a:pt x="14082" y="9795"/>
                    <a:pt x="14381" y="9521"/>
                  </a:cubicBezTo>
                  <a:cubicBezTo>
                    <a:pt x="14705" y="9271"/>
                    <a:pt x="14755" y="8798"/>
                    <a:pt x="14755" y="8399"/>
                  </a:cubicBezTo>
                  <a:cubicBezTo>
                    <a:pt x="14755" y="5757"/>
                    <a:pt x="13882" y="3190"/>
                    <a:pt x="12287" y="1097"/>
                  </a:cubicBezTo>
                  <a:cubicBezTo>
                    <a:pt x="11988" y="623"/>
                    <a:pt x="11565" y="299"/>
                    <a:pt x="11066" y="125"/>
                  </a:cubicBezTo>
                  <a:cubicBezTo>
                    <a:pt x="10443" y="0"/>
                    <a:pt x="9795" y="374"/>
                    <a:pt x="9371" y="847"/>
                  </a:cubicBezTo>
                  <a:cubicBezTo>
                    <a:pt x="8998" y="1371"/>
                    <a:pt x="8698" y="1944"/>
                    <a:pt x="8424" y="2517"/>
                  </a:cubicBezTo>
                  <a:cubicBezTo>
                    <a:pt x="8150" y="3115"/>
                    <a:pt x="7677" y="3589"/>
                    <a:pt x="7103" y="3863"/>
                  </a:cubicBezTo>
                  <a:cubicBezTo>
                    <a:pt x="6381" y="4137"/>
                    <a:pt x="5558" y="3888"/>
                    <a:pt x="4811" y="3714"/>
                  </a:cubicBezTo>
                  <a:cubicBezTo>
                    <a:pt x="4038" y="3539"/>
                    <a:pt x="3141" y="3489"/>
                    <a:pt x="2592" y="4038"/>
                  </a:cubicBezTo>
                  <a:cubicBezTo>
                    <a:pt x="2169" y="4486"/>
                    <a:pt x="2119" y="5159"/>
                    <a:pt x="2119" y="5757"/>
                  </a:cubicBezTo>
                  <a:cubicBezTo>
                    <a:pt x="2144" y="7427"/>
                    <a:pt x="2144" y="8374"/>
                    <a:pt x="1047" y="974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 flipH="1">
              <a:off x="9098281" y="3560069"/>
              <a:ext cx="640345" cy="392793"/>
            </a:xfrm>
            <a:custGeom>
              <a:rect b="b" l="l" r="r" t="t"/>
              <a:pathLst>
                <a:path extrusionOk="0" fill="none" h="10219" w="11391">
                  <a:moveTo>
                    <a:pt x="923" y="6854"/>
                  </a:moveTo>
                  <a:cubicBezTo>
                    <a:pt x="1347" y="6381"/>
                    <a:pt x="1920" y="5957"/>
                    <a:pt x="2094" y="5334"/>
                  </a:cubicBezTo>
                  <a:cubicBezTo>
                    <a:pt x="2219" y="4860"/>
                    <a:pt x="2094" y="4387"/>
                    <a:pt x="2094" y="3888"/>
                  </a:cubicBezTo>
                  <a:cubicBezTo>
                    <a:pt x="2069" y="3415"/>
                    <a:pt x="2169" y="2866"/>
                    <a:pt x="2568" y="2592"/>
                  </a:cubicBezTo>
                  <a:cubicBezTo>
                    <a:pt x="2792" y="2468"/>
                    <a:pt x="3041" y="2393"/>
                    <a:pt x="3315" y="2418"/>
                  </a:cubicBezTo>
                  <a:cubicBezTo>
                    <a:pt x="4337" y="2418"/>
                    <a:pt x="5509" y="2792"/>
                    <a:pt x="6306" y="2144"/>
                  </a:cubicBezTo>
                  <a:cubicBezTo>
                    <a:pt x="6954" y="1620"/>
                    <a:pt x="7104" y="549"/>
                    <a:pt x="7851" y="200"/>
                  </a:cubicBezTo>
                  <a:cubicBezTo>
                    <a:pt x="8375" y="0"/>
                    <a:pt x="8973" y="100"/>
                    <a:pt x="9397" y="449"/>
                  </a:cubicBezTo>
                  <a:cubicBezTo>
                    <a:pt x="9820" y="823"/>
                    <a:pt x="10169" y="1246"/>
                    <a:pt x="10443" y="1745"/>
                  </a:cubicBezTo>
                  <a:cubicBezTo>
                    <a:pt x="10867" y="2443"/>
                    <a:pt x="11316" y="3190"/>
                    <a:pt x="11365" y="4038"/>
                  </a:cubicBezTo>
                  <a:cubicBezTo>
                    <a:pt x="11390" y="4262"/>
                    <a:pt x="11365" y="4461"/>
                    <a:pt x="11266" y="4661"/>
                  </a:cubicBezTo>
                  <a:cubicBezTo>
                    <a:pt x="11017" y="5134"/>
                    <a:pt x="10344" y="5134"/>
                    <a:pt x="9820" y="5085"/>
                  </a:cubicBezTo>
                  <a:cubicBezTo>
                    <a:pt x="8375" y="4935"/>
                    <a:pt x="6879" y="4711"/>
                    <a:pt x="5459" y="5035"/>
                  </a:cubicBezTo>
                  <a:cubicBezTo>
                    <a:pt x="4063" y="5384"/>
                    <a:pt x="2692" y="6480"/>
                    <a:pt x="2568" y="7926"/>
                  </a:cubicBezTo>
                  <a:cubicBezTo>
                    <a:pt x="2468" y="9022"/>
                    <a:pt x="2393" y="10219"/>
                    <a:pt x="1197" y="9296"/>
                  </a:cubicBezTo>
                  <a:cubicBezTo>
                    <a:pt x="250" y="8599"/>
                    <a:pt x="1" y="7851"/>
                    <a:pt x="923" y="685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7"/>
          <p:cNvGrpSpPr/>
          <p:nvPr/>
        </p:nvGrpSpPr>
        <p:grpSpPr>
          <a:xfrm>
            <a:off x="7482154" y="2895675"/>
            <a:ext cx="2874992" cy="2628964"/>
            <a:chOff x="7482154" y="2895675"/>
            <a:chExt cx="2874992" cy="2628964"/>
          </a:xfrm>
        </p:grpSpPr>
        <p:sp>
          <p:nvSpPr>
            <p:cNvPr id="632" name="Google Shape;632;p27"/>
            <p:cNvSpPr/>
            <p:nvPr/>
          </p:nvSpPr>
          <p:spPr>
            <a:xfrm rot="2009201">
              <a:off x="8283432" y="3390711"/>
              <a:ext cx="1324448" cy="1651647"/>
            </a:xfrm>
            <a:custGeom>
              <a:rect b="b" l="l" r="r" t="t"/>
              <a:pathLst>
                <a:path extrusionOk="0" fill="none" h="36363" w="41597">
                  <a:moveTo>
                    <a:pt x="573" y="8474"/>
                  </a:moveTo>
                  <a:cubicBezTo>
                    <a:pt x="175" y="9147"/>
                    <a:pt x="0" y="9895"/>
                    <a:pt x="25" y="10668"/>
                  </a:cubicBezTo>
                  <a:cubicBezTo>
                    <a:pt x="25" y="13409"/>
                    <a:pt x="1446" y="15154"/>
                    <a:pt x="4137" y="15179"/>
                  </a:cubicBezTo>
                  <a:cubicBezTo>
                    <a:pt x="7228" y="15229"/>
                    <a:pt x="10468" y="15328"/>
                    <a:pt x="13109" y="17148"/>
                  </a:cubicBezTo>
                  <a:cubicBezTo>
                    <a:pt x="15726" y="18967"/>
                    <a:pt x="17321" y="21783"/>
                    <a:pt x="18692" y="24575"/>
                  </a:cubicBezTo>
                  <a:cubicBezTo>
                    <a:pt x="20138" y="27565"/>
                    <a:pt x="23328" y="36363"/>
                    <a:pt x="28088" y="34618"/>
                  </a:cubicBezTo>
                  <a:cubicBezTo>
                    <a:pt x="29334" y="34170"/>
                    <a:pt x="30082" y="32849"/>
                    <a:pt x="30206" y="31503"/>
                  </a:cubicBezTo>
                  <a:cubicBezTo>
                    <a:pt x="30306" y="30182"/>
                    <a:pt x="29858" y="28886"/>
                    <a:pt x="29284" y="27690"/>
                  </a:cubicBezTo>
                  <a:cubicBezTo>
                    <a:pt x="27490" y="23902"/>
                    <a:pt x="24250" y="20437"/>
                    <a:pt x="24200" y="16051"/>
                  </a:cubicBezTo>
                  <a:cubicBezTo>
                    <a:pt x="24150" y="15403"/>
                    <a:pt x="24275" y="14755"/>
                    <a:pt x="24599" y="14182"/>
                  </a:cubicBezTo>
                  <a:cubicBezTo>
                    <a:pt x="25147" y="13309"/>
                    <a:pt x="26294" y="12985"/>
                    <a:pt x="27315" y="13035"/>
                  </a:cubicBezTo>
                  <a:cubicBezTo>
                    <a:pt x="29459" y="13135"/>
                    <a:pt x="31403" y="14232"/>
                    <a:pt x="33521" y="14431"/>
                  </a:cubicBezTo>
                  <a:cubicBezTo>
                    <a:pt x="37035" y="14730"/>
                    <a:pt x="40425" y="12163"/>
                    <a:pt x="41123" y="8724"/>
                  </a:cubicBezTo>
                  <a:cubicBezTo>
                    <a:pt x="41596" y="6331"/>
                    <a:pt x="40799" y="3839"/>
                    <a:pt x="39029" y="2169"/>
                  </a:cubicBezTo>
                  <a:cubicBezTo>
                    <a:pt x="37409" y="723"/>
                    <a:pt x="35266" y="1"/>
                    <a:pt x="33097" y="125"/>
                  </a:cubicBezTo>
                  <a:cubicBezTo>
                    <a:pt x="30605" y="200"/>
                    <a:pt x="28238" y="1272"/>
                    <a:pt x="26518" y="3091"/>
                  </a:cubicBezTo>
                  <a:cubicBezTo>
                    <a:pt x="25172" y="4512"/>
                    <a:pt x="24100" y="6206"/>
                    <a:pt x="22755" y="7627"/>
                  </a:cubicBezTo>
                  <a:cubicBezTo>
                    <a:pt x="20960" y="9546"/>
                    <a:pt x="18293" y="11241"/>
                    <a:pt x="15751" y="9646"/>
                  </a:cubicBezTo>
                  <a:cubicBezTo>
                    <a:pt x="14904" y="9122"/>
                    <a:pt x="14181" y="8425"/>
                    <a:pt x="13384" y="7901"/>
                  </a:cubicBezTo>
                  <a:cubicBezTo>
                    <a:pt x="10468" y="5982"/>
                    <a:pt x="2692" y="4911"/>
                    <a:pt x="573" y="847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 rot="2009201">
              <a:off x="8137130" y="3180970"/>
              <a:ext cx="1665677" cy="2081785"/>
            </a:xfrm>
            <a:custGeom>
              <a:rect b="b" l="l" r="r" t="t"/>
              <a:pathLst>
                <a:path extrusionOk="0" fill="none" h="45833" w="52314">
                  <a:moveTo>
                    <a:pt x="20836" y="33322"/>
                  </a:moveTo>
                  <a:cubicBezTo>
                    <a:pt x="18394" y="29459"/>
                    <a:pt x="15577" y="25396"/>
                    <a:pt x="11291" y="23851"/>
                  </a:cubicBezTo>
                  <a:cubicBezTo>
                    <a:pt x="8973" y="23029"/>
                    <a:pt x="6381" y="22979"/>
                    <a:pt x="4237" y="21758"/>
                  </a:cubicBezTo>
                  <a:cubicBezTo>
                    <a:pt x="1371" y="20088"/>
                    <a:pt x="1" y="16374"/>
                    <a:pt x="873" y="13184"/>
                  </a:cubicBezTo>
                  <a:cubicBezTo>
                    <a:pt x="1720" y="9994"/>
                    <a:pt x="4636" y="7552"/>
                    <a:pt x="7926" y="6953"/>
                  </a:cubicBezTo>
                  <a:cubicBezTo>
                    <a:pt x="9446" y="6704"/>
                    <a:pt x="10992" y="6754"/>
                    <a:pt x="12487" y="7053"/>
                  </a:cubicBezTo>
                  <a:cubicBezTo>
                    <a:pt x="15802" y="7651"/>
                    <a:pt x="18917" y="9047"/>
                    <a:pt x="21559" y="11116"/>
                  </a:cubicBezTo>
                  <a:cubicBezTo>
                    <a:pt x="22032" y="11464"/>
                    <a:pt x="22531" y="11863"/>
                    <a:pt x="23129" y="11788"/>
                  </a:cubicBezTo>
                  <a:cubicBezTo>
                    <a:pt x="23877" y="11664"/>
                    <a:pt x="24225" y="10866"/>
                    <a:pt x="24599" y="10193"/>
                  </a:cubicBezTo>
                  <a:cubicBezTo>
                    <a:pt x="30107" y="0"/>
                    <a:pt x="52313" y="1072"/>
                    <a:pt x="50195" y="15103"/>
                  </a:cubicBezTo>
                  <a:cubicBezTo>
                    <a:pt x="49871" y="17247"/>
                    <a:pt x="49148" y="19440"/>
                    <a:pt x="47503" y="20860"/>
                  </a:cubicBezTo>
                  <a:cubicBezTo>
                    <a:pt x="45136" y="22854"/>
                    <a:pt x="41646" y="22655"/>
                    <a:pt x="38581" y="22131"/>
                  </a:cubicBezTo>
                  <a:cubicBezTo>
                    <a:pt x="37385" y="21907"/>
                    <a:pt x="36014" y="21708"/>
                    <a:pt x="35042" y="22430"/>
                  </a:cubicBezTo>
                  <a:cubicBezTo>
                    <a:pt x="34244" y="22979"/>
                    <a:pt x="33920" y="24026"/>
                    <a:pt x="33970" y="24973"/>
                  </a:cubicBezTo>
                  <a:cubicBezTo>
                    <a:pt x="34070" y="25945"/>
                    <a:pt x="34369" y="26867"/>
                    <a:pt x="34818" y="27739"/>
                  </a:cubicBezTo>
                  <a:cubicBezTo>
                    <a:pt x="36014" y="30256"/>
                    <a:pt x="37459" y="32699"/>
                    <a:pt x="37908" y="35440"/>
                  </a:cubicBezTo>
                  <a:cubicBezTo>
                    <a:pt x="38332" y="38182"/>
                    <a:pt x="37434" y="41397"/>
                    <a:pt x="34942" y="42643"/>
                  </a:cubicBezTo>
                  <a:cubicBezTo>
                    <a:pt x="28512" y="45833"/>
                    <a:pt x="23652" y="37733"/>
                    <a:pt x="20836" y="333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 rot="2009201">
              <a:off x="8007848" y="3153390"/>
              <a:ext cx="1823604" cy="2113534"/>
            </a:xfrm>
            <a:custGeom>
              <a:rect b="b" l="l" r="r" t="t"/>
              <a:pathLst>
                <a:path extrusionOk="0" fill="none" h="46532" w="57274">
                  <a:moveTo>
                    <a:pt x="18120" y="30706"/>
                  </a:moveTo>
                  <a:cubicBezTo>
                    <a:pt x="19914" y="32749"/>
                    <a:pt x="21584" y="34943"/>
                    <a:pt x="23079" y="37210"/>
                  </a:cubicBezTo>
                  <a:cubicBezTo>
                    <a:pt x="24799" y="39778"/>
                    <a:pt x="26369" y="42519"/>
                    <a:pt x="28911" y="44264"/>
                  </a:cubicBezTo>
                  <a:cubicBezTo>
                    <a:pt x="31578" y="46083"/>
                    <a:pt x="34992" y="46532"/>
                    <a:pt x="38232" y="46507"/>
                  </a:cubicBezTo>
                  <a:cubicBezTo>
                    <a:pt x="39354" y="46507"/>
                    <a:pt x="40525" y="46432"/>
                    <a:pt x="41547" y="45933"/>
                  </a:cubicBezTo>
                  <a:cubicBezTo>
                    <a:pt x="42444" y="45460"/>
                    <a:pt x="43217" y="44762"/>
                    <a:pt x="43765" y="43915"/>
                  </a:cubicBezTo>
                  <a:cubicBezTo>
                    <a:pt x="45335" y="41746"/>
                    <a:pt x="46058" y="39080"/>
                    <a:pt x="45809" y="36413"/>
                  </a:cubicBezTo>
                  <a:cubicBezTo>
                    <a:pt x="45609" y="34369"/>
                    <a:pt x="44862" y="32400"/>
                    <a:pt x="44513" y="30357"/>
                  </a:cubicBezTo>
                  <a:cubicBezTo>
                    <a:pt x="44338" y="29385"/>
                    <a:pt x="44288" y="28313"/>
                    <a:pt x="44762" y="27416"/>
                  </a:cubicBezTo>
                  <a:cubicBezTo>
                    <a:pt x="45385" y="26269"/>
                    <a:pt x="46706" y="25721"/>
                    <a:pt x="47927" y="25273"/>
                  </a:cubicBezTo>
                  <a:cubicBezTo>
                    <a:pt x="50918" y="24176"/>
                    <a:pt x="54108" y="22955"/>
                    <a:pt x="55803" y="20263"/>
                  </a:cubicBezTo>
                  <a:cubicBezTo>
                    <a:pt x="57223" y="17995"/>
                    <a:pt x="57273" y="15129"/>
                    <a:pt x="57124" y="12462"/>
                  </a:cubicBezTo>
                  <a:cubicBezTo>
                    <a:pt x="56974" y="10144"/>
                    <a:pt x="56700" y="7752"/>
                    <a:pt x="55578" y="5683"/>
                  </a:cubicBezTo>
                  <a:cubicBezTo>
                    <a:pt x="53609" y="1995"/>
                    <a:pt x="49248" y="76"/>
                    <a:pt x="45036" y="51"/>
                  </a:cubicBezTo>
                  <a:cubicBezTo>
                    <a:pt x="40849" y="1"/>
                    <a:pt x="36861" y="1571"/>
                    <a:pt x="33123" y="3440"/>
                  </a:cubicBezTo>
                  <a:cubicBezTo>
                    <a:pt x="31054" y="4487"/>
                    <a:pt x="28986" y="5658"/>
                    <a:pt x="26693" y="5957"/>
                  </a:cubicBezTo>
                  <a:cubicBezTo>
                    <a:pt x="24051" y="6306"/>
                    <a:pt x="21409" y="5484"/>
                    <a:pt x="18793" y="4911"/>
                  </a:cubicBezTo>
                  <a:cubicBezTo>
                    <a:pt x="15976" y="4288"/>
                    <a:pt x="13010" y="3964"/>
                    <a:pt x="10169" y="4512"/>
                  </a:cubicBezTo>
                  <a:cubicBezTo>
                    <a:pt x="7303" y="5035"/>
                    <a:pt x="4562" y="6556"/>
                    <a:pt x="2942" y="8973"/>
                  </a:cubicBezTo>
                  <a:cubicBezTo>
                    <a:pt x="1" y="13434"/>
                    <a:pt x="1696" y="19790"/>
                    <a:pt x="5334" y="23353"/>
                  </a:cubicBezTo>
                  <a:cubicBezTo>
                    <a:pt x="7179" y="25148"/>
                    <a:pt x="8848" y="25397"/>
                    <a:pt x="11216" y="25896"/>
                  </a:cubicBezTo>
                  <a:cubicBezTo>
                    <a:pt x="14057" y="26519"/>
                    <a:pt x="16275" y="28562"/>
                    <a:pt x="18120" y="3070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 rot="2009201">
              <a:off x="8614590" y="3649109"/>
              <a:ext cx="372210" cy="238915"/>
            </a:xfrm>
            <a:custGeom>
              <a:rect b="b" l="l" r="r" t="t"/>
              <a:pathLst>
                <a:path extrusionOk="0" fill="none" h="5260" w="11690">
                  <a:moveTo>
                    <a:pt x="300" y="1097"/>
                  </a:moveTo>
                  <a:cubicBezTo>
                    <a:pt x="1" y="1670"/>
                    <a:pt x="125" y="2343"/>
                    <a:pt x="599" y="2767"/>
                  </a:cubicBezTo>
                  <a:cubicBezTo>
                    <a:pt x="1072" y="3166"/>
                    <a:pt x="1671" y="3390"/>
                    <a:pt x="2294" y="3365"/>
                  </a:cubicBezTo>
                  <a:cubicBezTo>
                    <a:pt x="2892" y="3340"/>
                    <a:pt x="3515" y="3290"/>
                    <a:pt x="4113" y="3191"/>
                  </a:cubicBezTo>
                  <a:cubicBezTo>
                    <a:pt x="5185" y="3016"/>
                    <a:pt x="6281" y="3116"/>
                    <a:pt x="7278" y="3540"/>
                  </a:cubicBezTo>
                  <a:cubicBezTo>
                    <a:pt x="8375" y="4038"/>
                    <a:pt x="9247" y="5035"/>
                    <a:pt x="10443" y="5210"/>
                  </a:cubicBezTo>
                  <a:cubicBezTo>
                    <a:pt x="10593" y="5259"/>
                    <a:pt x="10742" y="5234"/>
                    <a:pt x="10867" y="5185"/>
                  </a:cubicBezTo>
                  <a:cubicBezTo>
                    <a:pt x="11017" y="5110"/>
                    <a:pt x="11141" y="4960"/>
                    <a:pt x="11216" y="4811"/>
                  </a:cubicBezTo>
                  <a:cubicBezTo>
                    <a:pt x="11690" y="3739"/>
                    <a:pt x="11341" y="2493"/>
                    <a:pt x="10394" y="1795"/>
                  </a:cubicBezTo>
                  <a:cubicBezTo>
                    <a:pt x="9147" y="923"/>
                    <a:pt x="7453" y="1396"/>
                    <a:pt x="5982" y="1097"/>
                  </a:cubicBezTo>
                  <a:cubicBezTo>
                    <a:pt x="5259" y="948"/>
                    <a:pt x="4587" y="599"/>
                    <a:pt x="3889" y="375"/>
                  </a:cubicBezTo>
                  <a:cubicBezTo>
                    <a:pt x="2867" y="51"/>
                    <a:pt x="923" y="1"/>
                    <a:pt x="300" y="109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 rot="2009201">
              <a:off x="8676470" y="4413731"/>
              <a:ext cx="234915" cy="396254"/>
            </a:xfrm>
            <a:custGeom>
              <a:rect b="b" l="l" r="r" t="t"/>
              <a:pathLst>
                <a:path extrusionOk="0" fill="none" h="8724" w="7378">
                  <a:moveTo>
                    <a:pt x="7303" y="7702"/>
                  </a:moveTo>
                  <a:cubicBezTo>
                    <a:pt x="7303" y="7851"/>
                    <a:pt x="7253" y="7976"/>
                    <a:pt x="7178" y="8125"/>
                  </a:cubicBezTo>
                  <a:cubicBezTo>
                    <a:pt x="7104" y="8225"/>
                    <a:pt x="6979" y="8325"/>
                    <a:pt x="6829" y="8374"/>
                  </a:cubicBezTo>
                  <a:cubicBezTo>
                    <a:pt x="6082" y="8723"/>
                    <a:pt x="5160" y="8424"/>
                    <a:pt x="4561" y="7876"/>
                  </a:cubicBezTo>
                  <a:cubicBezTo>
                    <a:pt x="3963" y="7278"/>
                    <a:pt x="3515" y="6580"/>
                    <a:pt x="3216" y="5807"/>
                  </a:cubicBezTo>
                  <a:cubicBezTo>
                    <a:pt x="2842" y="4985"/>
                    <a:pt x="1" y="0"/>
                    <a:pt x="2318" y="200"/>
                  </a:cubicBezTo>
                  <a:cubicBezTo>
                    <a:pt x="3041" y="275"/>
                    <a:pt x="3315" y="1172"/>
                    <a:pt x="3639" y="1720"/>
                  </a:cubicBezTo>
                  <a:cubicBezTo>
                    <a:pt x="4213" y="2717"/>
                    <a:pt x="5035" y="3539"/>
                    <a:pt x="5783" y="4437"/>
                  </a:cubicBezTo>
                  <a:cubicBezTo>
                    <a:pt x="6505" y="5334"/>
                    <a:pt x="7378" y="6431"/>
                    <a:pt x="7303" y="770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2009201">
              <a:off x="9473315" y="3898084"/>
              <a:ext cx="253160" cy="417783"/>
            </a:xfrm>
            <a:custGeom>
              <a:rect b="b" l="l" r="r" t="t"/>
              <a:pathLst>
                <a:path extrusionOk="0" fill="none" h="9198" w="7951">
                  <a:moveTo>
                    <a:pt x="1645" y="8325"/>
                  </a:moveTo>
                  <a:cubicBezTo>
                    <a:pt x="1147" y="8125"/>
                    <a:pt x="723" y="7801"/>
                    <a:pt x="424" y="7378"/>
                  </a:cubicBezTo>
                  <a:cubicBezTo>
                    <a:pt x="50" y="6780"/>
                    <a:pt x="25" y="6057"/>
                    <a:pt x="25" y="5359"/>
                  </a:cubicBezTo>
                  <a:lnTo>
                    <a:pt x="1" y="3091"/>
                  </a:lnTo>
                  <a:cubicBezTo>
                    <a:pt x="1" y="2194"/>
                    <a:pt x="1" y="1172"/>
                    <a:pt x="649" y="499"/>
                  </a:cubicBezTo>
                  <a:cubicBezTo>
                    <a:pt x="798" y="325"/>
                    <a:pt x="1022" y="175"/>
                    <a:pt x="1297" y="125"/>
                  </a:cubicBezTo>
                  <a:cubicBezTo>
                    <a:pt x="1820" y="1"/>
                    <a:pt x="2343" y="375"/>
                    <a:pt x="2717" y="773"/>
                  </a:cubicBezTo>
                  <a:cubicBezTo>
                    <a:pt x="3091" y="1172"/>
                    <a:pt x="3415" y="1671"/>
                    <a:pt x="3913" y="1920"/>
                  </a:cubicBezTo>
                  <a:cubicBezTo>
                    <a:pt x="4736" y="2318"/>
                    <a:pt x="5783" y="1995"/>
                    <a:pt x="6630" y="2368"/>
                  </a:cubicBezTo>
                  <a:cubicBezTo>
                    <a:pt x="7677" y="2842"/>
                    <a:pt x="7951" y="4238"/>
                    <a:pt x="7851" y="5409"/>
                  </a:cubicBezTo>
                  <a:cubicBezTo>
                    <a:pt x="7702" y="6730"/>
                    <a:pt x="7079" y="8400"/>
                    <a:pt x="5633" y="8823"/>
                  </a:cubicBezTo>
                  <a:cubicBezTo>
                    <a:pt x="4437" y="9197"/>
                    <a:pt x="2742" y="8848"/>
                    <a:pt x="1645" y="832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27"/>
          <p:cNvGrpSpPr/>
          <p:nvPr/>
        </p:nvGrpSpPr>
        <p:grpSpPr>
          <a:xfrm>
            <a:off x="8878762" y="4170574"/>
            <a:ext cx="81793" cy="80876"/>
            <a:chOff x="17383912" y="7463524"/>
            <a:chExt cx="81793" cy="80876"/>
          </a:xfrm>
        </p:grpSpPr>
        <p:sp>
          <p:nvSpPr>
            <p:cNvPr id="639" name="Google Shape;639;p27"/>
            <p:cNvSpPr/>
            <p:nvPr/>
          </p:nvSpPr>
          <p:spPr>
            <a:xfrm flipH="1" rot="4152291">
              <a:off x="17424790" y="7460386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flipH="1" rot="4152291">
              <a:off x="17381982" y="7503944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27"/>
          <p:cNvGrpSpPr/>
          <p:nvPr/>
        </p:nvGrpSpPr>
        <p:grpSpPr>
          <a:xfrm>
            <a:off x="299437" y="3825024"/>
            <a:ext cx="81793" cy="80876"/>
            <a:chOff x="8956987" y="7270374"/>
            <a:chExt cx="81793" cy="80876"/>
          </a:xfrm>
        </p:grpSpPr>
        <p:sp>
          <p:nvSpPr>
            <p:cNvPr id="642" name="Google Shape;642;p27"/>
            <p:cNvSpPr/>
            <p:nvPr/>
          </p:nvSpPr>
          <p:spPr>
            <a:xfrm flipH="1" rot="4152291">
              <a:off x="8997865" y="7267236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flipH="1" rot="4152291">
              <a:off x="8955057" y="7310794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27"/>
          <p:cNvGrpSpPr/>
          <p:nvPr/>
        </p:nvGrpSpPr>
        <p:grpSpPr>
          <a:xfrm>
            <a:off x="-177556" y="3789568"/>
            <a:ext cx="1147975" cy="1396533"/>
            <a:chOff x="-177556" y="3789568"/>
            <a:chExt cx="1147975" cy="1396533"/>
          </a:xfrm>
        </p:grpSpPr>
        <p:sp>
          <p:nvSpPr>
            <p:cNvPr id="645" name="Google Shape;645;p27"/>
            <p:cNvSpPr/>
            <p:nvPr/>
          </p:nvSpPr>
          <p:spPr>
            <a:xfrm rot="-4112743">
              <a:off x="-204221" y="4107165"/>
              <a:ext cx="1201305" cy="761340"/>
            </a:xfrm>
            <a:custGeom>
              <a:rect b="b" l="l" r="r" t="t"/>
              <a:pathLst>
                <a:path extrusionOk="0" fill="none" h="20961" w="33074">
                  <a:moveTo>
                    <a:pt x="20213" y="19515"/>
                  </a:moveTo>
                  <a:cubicBezTo>
                    <a:pt x="17322" y="18369"/>
                    <a:pt x="14730" y="16549"/>
                    <a:pt x="12188" y="14730"/>
                  </a:cubicBezTo>
                  <a:lnTo>
                    <a:pt x="7054" y="11091"/>
                  </a:lnTo>
                  <a:lnTo>
                    <a:pt x="1970" y="7453"/>
                  </a:lnTo>
                  <a:cubicBezTo>
                    <a:pt x="1621" y="7228"/>
                    <a:pt x="1322" y="6954"/>
                    <a:pt x="1048" y="6655"/>
                  </a:cubicBezTo>
                  <a:cubicBezTo>
                    <a:pt x="1" y="5384"/>
                    <a:pt x="549" y="3315"/>
                    <a:pt x="1795" y="2244"/>
                  </a:cubicBezTo>
                  <a:cubicBezTo>
                    <a:pt x="3041" y="1172"/>
                    <a:pt x="4736" y="798"/>
                    <a:pt x="6356" y="524"/>
                  </a:cubicBezTo>
                  <a:cubicBezTo>
                    <a:pt x="7926" y="250"/>
                    <a:pt x="9471" y="1"/>
                    <a:pt x="11042" y="200"/>
                  </a:cubicBezTo>
                  <a:cubicBezTo>
                    <a:pt x="12063" y="350"/>
                    <a:pt x="13060" y="624"/>
                    <a:pt x="14057" y="998"/>
                  </a:cubicBezTo>
                  <a:cubicBezTo>
                    <a:pt x="16375" y="1820"/>
                    <a:pt x="18693" y="2867"/>
                    <a:pt x="20587" y="4487"/>
                  </a:cubicBezTo>
                  <a:cubicBezTo>
                    <a:pt x="21534" y="5309"/>
                    <a:pt x="22381" y="6256"/>
                    <a:pt x="23279" y="7104"/>
                  </a:cubicBezTo>
                  <a:cubicBezTo>
                    <a:pt x="25198" y="8898"/>
                    <a:pt x="27466" y="10269"/>
                    <a:pt x="29509" y="11939"/>
                  </a:cubicBezTo>
                  <a:cubicBezTo>
                    <a:pt x="31179" y="13309"/>
                    <a:pt x="32749" y="15054"/>
                    <a:pt x="32974" y="17197"/>
                  </a:cubicBezTo>
                  <a:cubicBezTo>
                    <a:pt x="33073" y="17870"/>
                    <a:pt x="32949" y="18543"/>
                    <a:pt x="32650" y="19166"/>
                  </a:cubicBezTo>
                  <a:cubicBezTo>
                    <a:pt x="31653" y="20961"/>
                    <a:pt x="29160" y="20363"/>
                    <a:pt x="27466" y="20587"/>
                  </a:cubicBezTo>
                  <a:cubicBezTo>
                    <a:pt x="24998" y="20861"/>
                    <a:pt x="22506" y="20487"/>
                    <a:pt x="20213" y="1951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rot="-4112743">
              <a:off x="-78411" y="4219082"/>
              <a:ext cx="943312" cy="561280"/>
            </a:xfrm>
            <a:custGeom>
              <a:rect b="b" l="l" r="r" t="t"/>
              <a:pathLst>
                <a:path extrusionOk="0" fill="none" h="15453" w="25971">
                  <a:moveTo>
                    <a:pt x="101" y="2692"/>
                  </a:moveTo>
                  <a:cubicBezTo>
                    <a:pt x="150" y="3340"/>
                    <a:pt x="474" y="3963"/>
                    <a:pt x="973" y="4386"/>
                  </a:cubicBezTo>
                  <a:cubicBezTo>
                    <a:pt x="1496" y="4885"/>
                    <a:pt x="2219" y="5109"/>
                    <a:pt x="2892" y="5333"/>
                  </a:cubicBezTo>
                  <a:cubicBezTo>
                    <a:pt x="5484" y="6256"/>
                    <a:pt x="7901" y="7577"/>
                    <a:pt x="10070" y="9271"/>
                  </a:cubicBezTo>
                  <a:cubicBezTo>
                    <a:pt x="11291" y="10193"/>
                    <a:pt x="12412" y="11215"/>
                    <a:pt x="13683" y="12038"/>
                  </a:cubicBezTo>
                  <a:cubicBezTo>
                    <a:pt x="15902" y="13458"/>
                    <a:pt x="18444" y="14181"/>
                    <a:pt x="20961" y="14879"/>
                  </a:cubicBezTo>
                  <a:cubicBezTo>
                    <a:pt x="21958" y="15178"/>
                    <a:pt x="22980" y="15452"/>
                    <a:pt x="24001" y="15253"/>
                  </a:cubicBezTo>
                  <a:cubicBezTo>
                    <a:pt x="25023" y="15053"/>
                    <a:pt x="25970" y="14181"/>
                    <a:pt x="25920" y="13159"/>
                  </a:cubicBezTo>
                  <a:cubicBezTo>
                    <a:pt x="25871" y="12287"/>
                    <a:pt x="25148" y="11614"/>
                    <a:pt x="24425" y="11165"/>
                  </a:cubicBezTo>
                  <a:cubicBezTo>
                    <a:pt x="23254" y="10443"/>
                    <a:pt x="21933" y="10044"/>
                    <a:pt x="20737" y="9346"/>
                  </a:cubicBezTo>
                  <a:cubicBezTo>
                    <a:pt x="19690" y="8648"/>
                    <a:pt x="18718" y="7826"/>
                    <a:pt x="17821" y="6929"/>
                  </a:cubicBezTo>
                  <a:cubicBezTo>
                    <a:pt x="14606" y="3938"/>
                    <a:pt x="10992" y="1072"/>
                    <a:pt x="6680" y="224"/>
                  </a:cubicBezTo>
                  <a:cubicBezTo>
                    <a:pt x="5783" y="0"/>
                    <a:pt x="4811" y="0"/>
                    <a:pt x="3914" y="274"/>
                  </a:cubicBezTo>
                  <a:cubicBezTo>
                    <a:pt x="2967" y="573"/>
                    <a:pt x="2269" y="1271"/>
                    <a:pt x="1272" y="1296"/>
                  </a:cubicBezTo>
                  <a:cubicBezTo>
                    <a:pt x="425" y="1346"/>
                    <a:pt x="1" y="1745"/>
                    <a:pt x="101" y="269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rot="-4112743">
              <a:off x="34840" y="4317767"/>
              <a:ext cx="619213" cy="409201"/>
            </a:xfrm>
            <a:custGeom>
              <a:rect b="b" l="l" r="r" t="t"/>
              <a:pathLst>
                <a:path extrusionOk="0" fill="none" h="11266" w="17048">
                  <a:moveTo>
                    <a:pt x="0" y="2019"/>
                  </a:moveTo>
                  <a:cubicBezTo>
                    <a:pt x="0" y="2468"/>
                    <a:pt x="399" y="2842"/>
                    <a:pt x="823" y="3016"/>
                  </a:cubicBezTo>
                  <a:cubicBezTo>
                    <a:pt x="1546" y="3340"/>
                    <a:pt x="2343" y="3440"/>
                    <a:pt x="3116" y="3590"/>
                  </a:cubicBezTo>
                  <a:cubicBezTo>
                    <a:pt x="4910" y="3963"/>
                    <a:pt x="6580" y="4861"/>
                    <a:pt x="7926" y="6132"/>
                  </a:cubicBezTo>
                  <a:cubicBezTo>
                    <a:pt x="8574" y="6755"/>
                    <a:pt x="9122" y="7428"/>
                    <a:pt x="9770" y="8076"/>
                  </a:cubicBezTo>
                  <a:cubicBezTo>
                    <a:pt x="11290" y="9571"/>
                    <a:pt x="13234" y="10643"/>
                    <a:pt x="15328" y="11141"/>
                  </a:cubicBezTo>
                  <a:cubicBezTo>
                    <a:pt x="15677" y="11241"/>
                    <a:pt x="16051" y="11266"/>
                    <a:pt x="16424" y="11166"/>
                  </a:cubicBezTo>
                  <a:cubicBezTo>
                    <a:pt x="16798" y="11066"/>
                    <a:pt x="17048" y="10742"/>
                    <a:pt x="17023" y="10344"/>
                  </a:cubicBezTo>
                  <a:cubicBezTo>
                    <a:pt x="16973" y="10144"/>
                    <a:pt x="16848" y="9945"/>
                    <a:pt x="16674" y="9795"/>
                  </a:cubicBezTo>
                  <a:cubicBezTo>
                    <a:pt x="15303" y="8425"/>
                    <a:pt x="13259" y="7951"/>
                    <a:pt x="11614" y="6929"/>
                  </a:cubicBezTo>
                  <a:cubicBezTo>
                    <a:pt x="10792" y="6356"/>
                    <a:pt x="9994" y="5733"/>
                    <a:pt x="9247" y="5060"/>
                  </a:cubicBezTo>
                  <a:cubicBezTo>
                    <a:pt x="7701" y="3889"/>
                    <a:pt x="6007" y="2917"/>
                    <a:pt x="4212" y="2169"/>
                  </a:cubicBezTo>
                  <a:cubicBezTo>
                    <a:pt x="3440" y="1845"/>
                    <a:pt x="25" y="1"/>
                    <a:pt x="0" y="2019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2_2_2_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8"/>
          <p:cNvSpPr txBox="1"/>
          <p:nvPr>
            <p:ph type="title"/>
          </p:nvPr>
        </p:nvSpPr>
        <p:spPr>
          <a:xfrm>
            <a:off x="708600" y="617972"/>
            <a:ext cx="77268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0" name="Google Shape;650;p28"/>
          <p:cNvSpPr txBox="1"/>
          <p:nvPr>
            <p:ph idx="1" type="subTitle"/>
          </p:nvPr>
        </p:nvSpPr>
        <p:spPr>
          <a:xfrm>
            <a:off x="713225" y="1794275"/>
            <a:ext cx="3606900" cy="27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 Medium"/>
              <a:buChar char="●"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51" name="Google Shape;651;p28"/>
          <p:cNvSpPr txBox="1"/>
          <p:nvPr>
            <p:ph idx="2" type="subTitle"/>
          </p:nvPr>
        </p:nvSpPr>
        <p:spPr>
          <a:xfrm>
            <a:off x="724800" y="1124450"/>
            <a:ext cx="36027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25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652" name="Google Shape;652;p28"/>
          <p:cNvSpPr txBox="1"/>
          <p:nvPr>
            <p:ph idx="3" type="subTitle"/>
          </p:nvPr>
        </p:nvSpPr>
        <p:spPr>
          <a:xfrm>
            <a:off x="4572000" y="1794275"/>
            <a:ext cx="3602700" cy="27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53" name="Google Shape;653;p28"/>
          <p:cNvSpPr txBox="1"/>
          <p:nvPr>
            <p:ph idx="4" type="subTitle"/>
          </p:nvPr>
        </p:nvSpPr>
        <p:spPr>
          <a:xfrm>
            <a:off x="4572000" y="1124450"/>
            <a:ext cx="36027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25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grpSp>
        <p:nvGrpSpPr>
          <p:cNvPr id="654" name="Google Shape;654;p28"/>
          <p:cNvGrpSpPr/>
          <p:nvPr/>
        </p:nvGrpSpPr>
        <p:grpSpPr>
          <a:xfrm>
            <a:off x="8174701" y="3918587"/>
            <a:ext cx="911823" cy="1056675"/>
            <a:chOff x="8174701" y="3918587"/>
            <a:chExt cx="911823" cy="1056675"/>
          </a:xfrm>
        </p:grpSpPr>
        <p:sp>
          <p:nvSpPr>
            <p:cNvPr id="655" name="Google Shape;655;p28"/>
            <p:cNvSpPr/>
            <p:nvPr/>
          </p:nvSpPr>
          <p:spPr>
            <a:xfrm rot="5400000">
              <a:off x="8408246" y="4268908"/>
              <a:ext cx="789454" cy="369496"/>
            </a:xfrm>
            <a:custGeom>
              <a:rect b="b" l="l" r="r" t="t"/>
              <a:pathLst>
                <a:path extrusionOk="0" fill="none" h="8201" w="17522">
                  <a:moveTo>
                    <a:pt x="2867" y="26"/>
                  </a:moveTo>
                  <a:lnTo>
                    <a:pt x="3240" y="76"/>
                  </a:lnTo>
                  <a:cubicBezTo>
                    <a:pt x="6306" y="375"/>
                    <a:pt x="9421" y="424"/>
                    <a:pt x="12512" y="250"/>
                  </a:cubicBezTo>
                  <a:cubicBezTo>
                    <a:pt x="13334" y="200"/>
                    <a:pt x="14206" y="200"/>
                    <a:pt x="14979" y="524"/>
                  </a:cubicBezTo>
                  <a:cubicBezTo>
                    <a:pt x="15752" y="948"/>
                    <a:pt x="16400" y="1571"/>
                    <a:pt x="16773" y="2368"/>
                  </a:cubicBezTo>
                  <a:cubicBezTo>
                    <a:pt x="17297" y="3266"/>
                    <a:pt x="17521" y="4287"/>
                    <a:pt x="17446" y="5334"/>
                  </a:cubicBezTo>
                  <a:cubicBezTo>
                    <a:pt x="17322" y="6356"/>
                    <a:pt x="16699" y="7253"/>
                    <a:pt x="15752" y="7727"/>
                  </a:cubicBezTo>
                  <a:cubicBezTo>
                    <a:pt x="14680" y="8200"/>
                    <a:pt x="13459" y="7876"/>
                    <a:pt x="12337" y="7602"/>
                  </a:cubicBezTo>
                  <a:cubicBezTo>
                    <a:pt x="8798" y="6805"/>
                    <a:pt x="1446" y="8175"/>
                    <a:pt x="324" y="3365"/>
                  </a:cubicBezTo>
                  <a:cubicBezTo>
                    <a:pt x="0" y="2044"/>
                    <a:pt x="574" y="424"/>
                    <a:pt x="1870" y="76"/>
                  </a:cubicBezTo>
                  <a:cubicBezTo>
                    <a:pt x="2194" y="1"/>
                    <a:pt x="2518" y="1"/>
                    <a:pt x="2867" y="2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 rot="5400000">
              <a:off x="8102275" y="3991013"/>
              <a:ext cx="1056675" cy="911823"/>
            </a:xfrm>
            <a:custGeom>
              <a:rect b="b" l="l" r="r" t="t"/>
              <a:pathLst>
                <a:path extrusionOk="0" fill="none" h="20238" w="23453">
                  <a:moveTo>
                    <a:pt x="249" y="2966"/>
                  </a:moveTo>
                  <a:cubicBezTo>
                    <a:pt x="0" y="4213"/>
                    <a:pt x="299" y="5484"/>
                    <a:pt x="798" y="6655"/>
                  </a:cubicBezTo>
                  <a:cubicBezTo>
                    <a:pt x="1620" y="8574"/>
                    <a:pt x="2966" y="10244"/>
                    <a:pt x="4661" y="11490"/>
                  </a:cubicBezTo>
                  <a:cubicBezTo>
                    <a:pt x="5508" y="12088"/>
                    <a:pt x="6430" y="12562"/>
                    <a:pt x="7253" y="13210"/>
                  </a:cubicBezTo>
                  <a:cubicBezTo>
                    <a:pt x="8075" y="13833"/>
                    <a:pt x="8823" y="14655"/>
                    <a:pt x="9097" y="15652"/>
                  </a:cubicBezTo>
                  <a:cubicBezTo>
                    <a:pt x="9197" y="16200"/>
                    <a:pt x="9271" y="16749"/>
                    <a:pt x="9321" y="17297"/>
                  </a:cubicBezTo>
                  <a:cubicBezTo>
                    <a:pt x="9421" y="18020"/>
                    <a:pt x="9720" y="18718"/>
                    <a:pt x="10169" y="19291"/>
                  </a:cubicBezTo>
                  <a:cubicBezTo>
                    <a:pt x="10642" y="19864"/>
                    <a:pt x="11340" y="20213"/>
                    <a:pt x="12063" y="20238"/>
                  </a:cubicBezTo>
                  <a:cubicBezTo>
                    <a:pt x="13334" y="20238"/>
                    <a:pt x="14306" y="19066"/>
                    <a:pt x="14829" y="17895"/>
                  </a:cubicBezTo>
                  <a:cubicBezTo>
                    <a:pt x="15352" y="16749"/>
                    <a:pt x="15627" y="15453"/>
                    <a:pt x="16449" y="14456"/>
                  </a:cubicBezTo>
                  <a:cubicBezTo>
                    <a:pt x="17845" y="12736"/>
                    <a:pt x="20437" y="12437"/>
                    <a:pt x="21982" y="10817"/>
                  </a:cubicBezTo>
                  <a:cubicBezTo>
                    <a:pt x="22979" y="9720"/>
                    <a:pt x="23452" y="8250"/>
                    <a:pt x="23328" y="6780"/>
                  </a:cubicBezTo>
                  <a:cubicBezTo>
                    <a:pt x="23153" y="5309"/>
                    <a:pt x="22655" y="3889"/>
                    <a:pt x="21832" y="2667"/>
                  </a:cubicBezTo>
                  <a:cubicBezTo>
                    <a:pt x="21533" y="2169"/>
                    <a:pt x="21159" y="1695"/>
                    <a:pt x="20711" y="1297"/>
                  </a:cubicBezTo>
                  <a:cubicBezTo>
                    <a:pt x="19863" y="599"/>
                    <a:pt x="18742" y="300"/>
                    <a:pt x="17645" y="200"/>
                  </a:cubicBezTo>
                  <a:cubicBezTo>
                    <a:pt x="15776" y="1"/>
                    <a:pt x="13857" y="325"/>
                    <a:pt x="11988" y="399"/>
                  </a:cubicBezTo>
                  <a:cubicBezTo>
                    <a:pt x="9421" y="499"/>
                    <a:pt x="6754" y="399"/>
                    <a:pt x="4212" y="250"/>
                  </a:cubicBezTo>
                  <a:cubicBezTo>
                    <a:pt x="3265" y="175"/>
                    <a:pt x="2667" y="1"/>
                    <a:pt x="1795" y="599"/>
                  </a:cubicBezTo>
                  <a:cubicBezTo>
                    <a:pt x="997" y="1147"/>
                    <a:pt x="449" y="2019"/>
                    <a:pt x="249" y="296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 rot="5400000">
              <a:off x="8295416" y="4251490"/>
              <a:ext cx="281864" cy="332416"/>
            </a:xfrm>
            <a:custGeom>
              <a:rect b="b" l="l" r="r" t="t"/>
              <a:pathLst>
                <a:path extrusionOk="0" fill="none" h="7378" w="6256">
                  <a:moveTo>
                    <a:pt x="2318" y="3440"/>
                  </a:moveTo>
                  <a:cubicBezTo>
                    <a:pt x="2667" y="4262"/>
                    <a:pt x="2767" y="5159"/>
                    <a:pt x="3041" y="6007"/>
                  </a:cubicBezTo>
                  <a:cubicBezTo>
                    <a:pt x="3240" y="6630"/>
                    <a:pt x="3639" y="7303"/>
                    <a:pt x="4287" y="7352"/>
                  </a:cubicBezTo>
                  <a:cubicBezTo>
                    <a:pt x="4387" y="7377"/>
                    <a:pt x="4511" y="7352"/>
                    <a:pt x="4611" y="7303"/>
                  </a:cubicBezTo>
                  <a:cubicBezTo>
                    <a:pt x="4761" y="7203"/>
                    <a:pt x="4860" y="7028"/>
                    <a:pt x="4885" y="6854"/>
                  </a:cubicBezTo>
                  <a:cubicBezTo>
                    <a:pt x="5134" y="5932"/>
                    <a:pt x="4860" y="4885"/>
                    <a:pt x="5134" y="3963"/>
                  </a:cubicBezTo>
                  <a:cubicBezTo>
                    <a:pt x="5334" y="3340"/>
                    <a:pt x="5758" y="2792"/>
                    <a:pt x="6007" y="2193"/>
                  </a:cubicBezTo>
                  <a:cubicBezTo>
                    <a:pt x="6256" y="1595"/>
                    <a:pt x="6256" y="773"/>
                    <a:pt x="5733" y="399"/>
                  </a:cubicBezTo>
                  <a:cubicBezTo>
                    <a:pt x="5184" y="0"/>
                    <a:pt x="4412" y="249"/>
                    <a:pt x="3863" y="598"/>
                  </a:cubicBezTo>
                  <a:cubicBezTo>
                    <a:pt x="3290" y="947"/>
                    <a:pt x="2742" y="1421"/>
                    <a:pt x="2094" y="1446"/>
                  </a:cubicBezTo>
                  <a:cubicBezTo>
                    <a:pt x="1546" y="1471"/>
                    <a:pt x="1022" y="1197"/>
                    <a:pt x="474" y="1221"/>
                  </a:cubicBezTo>
                  <a:cubicBezTo>
                    <a:pt x="175" y="1246"/>
                    <a:pt x="0" y="1545"/>
                    <a:pt x="225" y="1770"/>
                  </a:cubicBezTo>
                  <a:cubicBezTo>
                    <a:pt x="324" y="1869"/>
                    <a:pt x="848" y="1869"/>
                    <a:pt x="997" y="1919"/>
                  </a:cubicBezTo>
                  <a:cubicBezTo>
                    <a:pt x="1595" y="2243"/>
                    <a:pt x="2069" y="2792"/>
                    <a:pt x="2318" y="344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 rot="5400000">
              <a:off x="8513789" y="4331781"/>
              <a:ext cx="615406" cy="235863"/>
            </a:xfrm>
            <a:custGeom>
              <a:rect b="b" l="l" r="r" t="t"/>
              <a:pathLst>
                <a:path extrusionOk="0" fill="none" h="5235" w="13659">
                  <a:moveTo>
                    <a:pt x="75" y="1446"/>
                  </a:moveTo>
                  <a:cubicBezTo>
                    <a:pt x="100" y="1820"/>
                    <a:pt x="275" y="2169"/>
                    <a:pt x="524" y="2468"/>
                  </a:cubicBezTo>
                  <a:cubicBezTo>
                    <a:pt x="1521" y="3639"/>
                    <a:pt x="3241" y="3814"/>
                    <a:pt x="4761" y="3739"/>
                  </a:cubicBezTo>
                  <a:cubicBezTo>
                    <a:pt x="6281" y="3664"/>
                    <a:pt x="7876" y="3390"/>
                    <a:pt x="9272" y="3988"/>
                  </a:cubicBezTo>
                  <a:cubicBezTo>
                    <a:pt x="9970" y="4287"/>
                    <a:pt x="10593" y="4761"/>
                    <a:pt x="11316" y="5010"/>
                  </a:cubicBezTo>
                  <a:cubicBezTo>
                    <a:pt x="12038" y="5234"/>
                    <a:pt x="12960" y="5110"/>
                    <a:pt x="13334" y="4462"/>
                  </a:cubicBezTo>
                  <a:cubicBezTo>
                    <a:pt x="13658" y="3888"/>
                    <a:pt x="13434" y="3141"/>
                    <a:pt x="13035" y="2592"/>
                  </a:cubicBezTo>
                  <a:cubicBezTo>
                    <a:pt x="12387" y="1695"/>
                    <a:pt x="11390" y="1147"/>
                    <a:pt x="10294" y="1047"/>
                  </a:cubicBezTo>
                  <a:cubicBezTo>
                    <a:pt x="8948" y="923"/>
                    <a:pt x="7652" y="1546"/>
                    <a:pt x="6306" y="1770"/>
                  </a:cubicBezTo>
                  <a:cubicBezTo>
                    <a:pt x="5633" y="1895"/>
                    <a:pt x="4910" y="1920"/>
                    <a:pt x="4213" y="1845"/>
                  </a:cubicBezTo>
                  <a:cubicBezTo>
                    <a:pt x="3515" y="1745"/>
                    <a:pt x="2842" y="1571"/>
                    <a:pt x="2169" y="1321"/>
                  </a:cubicBezTo>
                  <a:cubicBezTo>
                    <a:pt x="1496" y="1097"/>
                    <a:pt x="1" y="0"/>
                    <a:pt x="75" y="144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28"/>
          <p:cNvGrpSpPr/>
          <p:nvPr/>
        </p:nvGrpSpPr>
        <p:grpSpPr>
          <a:xfrm>
            <a:off x="-404180" y="-79075"/>
            <a:ext cx="1481693" cy="1677632"/>
            <a:chOff x="-404180" y="-79075"/>
            <a:chExt cx="1481693" cy="1677632"/>
          </a:xfrm>
        </p:grpSpPr>
        <p:sp>
          <p:nvSpPr>
            <p:cNvPr id="660" name="Google Shape;660;p28"/>
            <p:cNvSpPr/>
            <p:nvPr/>
          </p:nvSpPr>
          <p:spPr>
            <a:xfrm>
              <a:off x="-404180" y="-79075"/>
              <a:ext cx="1481693" cy="1677632"/>
            </a:xfrm>
            <a:custGeom>
              <a:rect b="b" l="l" r="r" t="t"/>
              <a:pathLst>
                <a:path extrusionOk="0" fill="none" h="29883" w="26394">
                  <a:moveTo>
                    <a:pt x="4262" y="20586"/>
                  </a:moveTo>
                  <a:cubicBezTo>
                    <a:pt x="4287" y="16350"/>
                    <a:pt x="4013" y="12013"/>
                    <a:pt x="5309" y="7975"/>
                  </a:cubicBezTo>
                  <a:cubicBezTo>
                    <a:pt x="6605" y="3963"/>
                    <a:pt x="9995" y="225"/>
                    <a:pt x="14232" y="100"/>
                  </a:cubicBezTo>
                  <a:cubicBezTo>
                    <a:pt x="16998" y="0"/>
                    <a:pt x="19565" y="1421"/>
                    <a:pt x="21858" y="2991"/>
                  </a:cubicBezTo>
                  <a:cubicBezTo>
                    <a:pt x="23254" y="3963"/>
                    <a:pt x="24649" y="5035"/>
                    <a:pt x="25447" y="6530"/>
                  </a:cubicBezTo>
                  <a:cubicBezTo>
                    <a:pt x="26269" y="8000"/>
                    <a:pt x="26394" y="9994"/>
                    <a:pt x="25322" y="11315"/>
                  </a:cubicBezTo>
                  <a:cubicBezTo>
                    <a:pt x="23453" y="13633"/>
                    <a:pt x="19665" y="12487"/>
                    <a:pt x="16873" y="13558"/>
                  </a:cubicBezTo>
                  <a:cubicBezTo>
                    <a:pt x="14755" y="14406"/>
                    <a:pt x="13409" y="16499"/>
                    <a:pt x="12612" y="18617"/>
                  </a:cubicBezTo>
                  <a:cubicBezTo>
                    <a:pt x="11814" y="20761"/>
                    <a:pt x="11390" y="23029"/>
                    <a:pt x="10418" y="25072"/>
                  </a:cubicBezTo>
                  <a:cubicBezTo>
                    <a:pt x="9446" y="27116"/>
                    <a:pt x="7677" y="29010"/>
                    <a:pt x="5434" y="29284"/>
                  </a:cubicBezTo>
                  <a:cubicBezTo>
                    <a:pt x="1" y="29883"/>
                    <a:pt x="4238" y="23079"/>
                    <a:pt x="4262" y="2058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-159305" y="91587"/>
              <a:ext cx="1063357" cy="1355837"/>
            </a:xfrm>
            <a:custGeom>
              <a:rect b="b" l="l" r="r" t="t"/>
              <a:pathLst>
                <a:path extrusionOk="0" fill="none" h="24151" w="18942">
                  <a:moveTo>
                    <a:pt x="8274" y="12711"/>
                  </a:moveTo>
                  <a:cubicBezTo>
                    <a:pt x="8873" y="11540"/>
                    <a:pt x="9496" y="10319"/>
                    <a:pt x="10493" y="9496"/>
                  </a:cubicBezTo>
                  <a:cubicBezTo>
                    <a:pt x="11739" y="8450"/>
                    <a:pt x="13433" y="8126"/>
                    <a:pt x="15053" y="7976"/>
                  </a:cubicBezTo>
                  <a:cubicBezTo>
                    <a:pt x="16225" y="7876"/>
                    <a:pt x="17546" y="7752"/>
                    <a:pt x="18244" y="6830"/>
                  </a:cubicBezTo>
                  <a:cubicBezTo>
                    <a:pt x="18941" y="5883"/>
                    <a:pt x="18617" y="4462"/>
                    <a:pt x="17944" y="3465"/>
                  </a:cubicBezTo>
                  <a:cubicBezTo>
                    <a:pt x="16424" y="1147"/>
                    <a:pt x="13483" y="125"/>
                    <a:pt x="10717" y="51"/>
                  </a:cubicBezTo>
                  <a:cubicBezTo>
                    <a:pt x="8225" y="1"/>
                    <a:pt x="5458" y="748"/>
                    <a:pt x="4087" y="2842"/>
                  </a:cubicBezTo>
                  <a:cubicBezTo>
                    <a:pt x="3763" y="3365"/>
                    <a:pt x="3489" y="3964"/>
                    <a:pt x="3265" y="4562"/>
                  </a:cubicBezTo>
                  <a:cubicBezTo>
                    <a:pt x="1570" y="9073"/>
                    <a:pt x="1072" y="13908"/>
                    <a:pt x="848" y="18718"/>
                  </a:cubicBezTo>
                  <a:cubicBezTo>
                    <a:pt x="798" y="19740"/>
                    <a:pt x="0" y="23652"/>
                    <a:pt x="1396" y="23852"/>
                  </a:cubicBezTo>
                  <a:cubicBezTo>
                    <a:pt x="3215" y="24151"/>
                    <a:pt x="4162" y="21484"/>
                    <a:pt x="4686" y="20313"/>
                  </a:cubicBezTo>
                  <a:cubicBezTo>
                    <a:pt x="5832" y="17746"/>
                    <a:pt x="7028" y="15229"/>
                    <a:pt x="8274" y="1271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-59996" y="214756"/>
              <a:ext cx="745787" cy="980822"/>
            </a:xfrm>
            <a:custGeom>
              <a:rect b="b" l="l" r="r" t="t"/>
              <a:pathLst>
                <a:path extrusionOk="0" fill="none" h="17471" w="13285">
                  <a:moveTo>
                    <a:pt x="7826" y="5932"/>
                  </a:moveTo>
                  <a:cubicBezTo>
                    <a:pt x="8325" y="5358"/>
                    <a:pt x="8923" y="4860"/>
                    <a:pt x="9596" y="4486"/>
                  </a:cubicBezTo>
                  <a:cubicBezTo>
                    <a:pt x="10393" y="4037"/>
                    <a:pt x="11340" y="3888"/>
                    <a:pt x="12188" y="3539"/>
                  </a:cubicBezTo>
                  <a:cubicBezTo>
                    <a:pt x="12711" y="3340"/>
                    <a:pt x="13284" y="2966"/>
                    <a:pt x="13260" y="2418"/>
                  </a:cubicBezTo>
                  <a:cubicBezTo>
                    <a:pt x="13260" y="1944"/>
                    <a:pt x="12836" y="1570"/>
                    <a:pt x="12437" y="1346"/>
                  </a:cubicBezTo>
                  <a:cubicBezTo>
                    <a:pt x="9995" y="0"/>
                    <a:pt x="6854" y="723"/>
                    <a:pt x="4512" y="2218"/>
                  </a:cubicBezTo>
                  <a:cubicBezTo>
                    <a:pt x="3914" y="2592"/>
                    <a:pt x="3390" y="3065"/>
                    <a:pt x="2991" y="3614"/>
                  </a:cubicBezTo>
                  <a:cubicBezTo>
                    <a:pt x="2593" y="4287"/>
                    <a:pt x="2318" y="5034"/>
                    <a:pt x="2219" y="5807"/>
                  </a:cubicBezTo>
                  <a:cubicBezTo>
                    <a:pt x="1770" y="7925"/>
                    <a:pt x="1322" y="10019"/>
                    <a:pt x="873" y="12137"/>
                  </a:cubicBezTo>
                  <a:cubicBezTo>
                    <a:pt x="624" y="13309"/>
                    <a:pt x="1" y="15178"/>
                    <a:pt x="424" y="16374"/>
                  </a:cubicBezTo>
                  <a:cubicBezTo>
                    <a:pt x="823" y="17471"/>
                    <a:pt x="1670" y="17247"/>
                    <a:pt x="1994" y="16324"/>
                  </a:cubicBezTo>
                  <a:cubicBezTo>
                    <a:pt x="2842" y="13832"/>
                    <a:pt x="3764" y="11514"/>
                    <a:pt x="5210" y="9296"/>
                  </a:cubicBezTo>
                  <a:cubicBezTo>
                    <a:pt x="5982" y="8100"/>
                    <a:pt x="6854" y="6978"/>
                    <a:pt x="7826" y="593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1_4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9"/>
          <p:cNvSpPr txBox="1"/>
          <p:nvPr>
            <p:ph type="title"/>
          </p:nvPr>
        </p:nvSpPr>
        <p:spPr>
          <a:xfrm>
            <a:off x="71490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5" name="Google Shape;665;p29"/>
          <p:cNvSpPr txBox="1"/>
          <p:nvPr>
            <p:ph idx="1" type="subTitle"/>
          </p:nvPr>
        </p:nvSpPr>
        <p:spPr>
          <a:xfrm>
            <a:off x="729725" y="3024654"/>
            <a:ext cx="21033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6" name="Google Shape;666;p29"/>
          <p:cNvSpPr txBox="1"/>
          <p:nvPr>
            <p:ph idx="2" type="subTitle"/>
          </p:nvPr>
        </p:nvSpPr>
        <p:spPr>
          <a:xfrm>
            <a:off x="729725" y="2538535"/>
            <a:ext cx="210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FFC86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7" name="Google Shape;667;p29"/>
          <p:cNvSpPr txBox="1"/>
          <p:nvPr>
            <p:ph idx="3" type="subTitle"/>
          </p:nvPr>
        </p:nvSpPr>
        <p:spPr>
          <a:xfrm>
            <a:off x="3527788" y="3024654"/>
            <a:ext cx="21033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8" name="Google Shape;668;p29"/>
          <p:cNvSpPr txBox="1"/>
          <p:nvPr>
            <p:ph idx="4" type="subTitle"/>
          </p:nvPr>
        </p:nvSpPr>
        <p:spPr>
          <a:xfrm>
            <a:off x="3527788" y="2538535"/>
            <a:ext cx="210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FFC86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9" name="Google Shape;669;p29"/>
          <p:cNvSpPr txBox="1"/>
          <p:nvPr>
            <p:ph idx="5" type="subTitle"/>
          </p:nvPr>
        </p:nvSpPr>
        <p:spPr>
          <a:xfrm>
            <a:off x="6325850" y="3024654"/>
            <a:ext cx="21033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70" name="Google Shape;670;p29"/>
          <p:cNvSpPr txBox="1"/>
          <p:nvPr>
            <p:ph idx="6" type="subTitle"/>
          </p:nvPr>
        </p:nvSpPr>
        <p:spPr>
          <a:xfrm>
            <a:off x="6325850" y="2538535"/>
            <a:ext cx="210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FFC86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671" name="Google Shape;671;p29"/>
          <p:cNvGrpSpPr/>
          <p:nvPr/>
        </p:nvGrpSpPr>
        <p:grpSpPr>
          <a:xfrm>
            <a:off x="8334045" y="-79075"/>
            <a:ext cx="1481693" cy="1677632"/>
            <a:chOff x="8334045" y="-79075"/>
            <a:chExt cx="1481693" cy="1677632"/>
          </a:xfrm>
        </p:grpSpPr>
        <p:sp>
          <p:nvSpPr>
            <p:cNvPr id="672" name="Google Shape;672;p29"/>
            <p:cNvSpPr/>
            <p:nvPr/>
          </p:nvSpPr>
          <p:spPr>
            <a:xfrm>
              <a:off x="8334045" y="-79075"/>
              <a:ext cx="1481693" cy="1677632"/>
            </a:xfrm>
            <a:custGeom>
              <a:rect b="b" l="l" r="r" t="t"/>
              <a:pathLst>
                <a:path extrusionOk="0" fill="none" h="29883" w="26394">
                  <a:moveTo>
                    <a:pt x="4262" y="20586"/>
                  </a:moveTo>
                  <a:cubicBezTo>
                    <a:pt x="4287" y="16350"/>
                    <a:pt x="4013" y="12013"/>
                    <a:pt x="5309" y="7975"/>
                  </a:cubicBezTo>
                  <a:cubicBezTo>
                    <a:pt x="6605" y="3963"/>
                    <a:pt x="9995" y="225"/>
                    <a:pt x="14232" y="100"/>
                  </a:cubicBezTo>
                  <a:cubicBezTo>
                    <a:pt x="16998" y="0"/>
                    <a:pt x="19565" y="1421"/>
                    <a:pt x="21858" y="2991"/>
                  </a:cubicBezTo>
                  <a:cubicBezTo>
                    <a:pt x="23254" y="3963"/>
                    <a:pt x="24649" y="5035"/>
                    <a:pt x="25447" y="6530"/>
                  </a:cubicBezTo>
                  <a:cubicBezTo>
                    <a:pt x="26269" y="8000"/>
                    <a:pt x="26394" y="9994"/>
                    <a:pt x="25322" y="11315"/>
                  </a:cubicBezTo>
                  <a:cubicBezTo>
                    <a:pt x="23453" y="13633"/>
                    <a:pt x="19665" y="12487"/>
                    <a:pt x="16873" y="13558"/>
                  </a:cubicBezTo>
                  <a:cubicBezTo>
                    <a:pt x="14755" y="14406"/>
                    <a:pt x="13409" y="16499"/>
                    <a:pt x="12612" y="18617"/>
                  </a:cubicBezTo>
                  <a:cubicBezTo>
                    <a:pt x="11814" y="20761"/>
                    <a:pt x="11390" y="23029"/>
                    <a:pt x="10418" y="25072"/>
                  </a:cubicBezTo>
                  <a:cubicBezTo>
                    <a:pt x="9446" y="27116"/>
                    <a:pt x="7677" y="29010"/>
                    <a:pt x="5434" y="29284"/>
                  </a:cubicBezTo>
                  <a:cubicBezTo>
                    <a:pt x="1" y="29883"/>
                    <a:pt x="4238" y="23079"/>
                    <a:pt x="4262" y="2058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8578920" y="91587"/>
              <a:ext cx="1063357" cy="1355837"/>
            </a:xfrm>
            <a:custGeom>
              <a:rect b="b" l="l" r="r" t="t"/>
              <a:pathLst>
                <a:path extrusionOk="0" fill="none" h="24151" w="18942">
                  <a:moveTo>
                    <a:pt x="8274" y="12711"/>
                  </a:moveTo>
                  <a:cubicBezTo>
                    <a:pt x="8873" y="11540"/>
                    <a:pt x="9496" y="10319"/>
                    <a:pt x="10493" y="9496"/>
                  </a:cubicBezTo>
                  <a:cubicBezTo>
                    <a:pt x="11739" y="8450"/>
                    <a:pt x="13433" y="8126"/>
                    <a:pt x="15053" y="7976"/>
                  </a:cubicBezTo>
                  <a:cubicBezTo>
                    <a:pt x="16225" y="7876"/>
                    <a:pt x="17546" y="7752"/>
                    <a:pt x="18244" y="6830"/>
                  </a:cubicBezTo>
                  <a:cubicBezTo>
                    <a:pt x="18941" y="5883"/>
                    <a:pt x="18617" y="4462"/>
                    <a:pt x="17944" y="3465"/>
                  </a:cubicBezTo>
                  <a:cubicBezTo>
                    <a:pt x="16424" y="1147"/>
                    <a:pt x="13483" y="125"/>
                    <a:pt x="10717" y="51"/>
                  </a:cubicBezTo>
                  <a:cubicBezTo>
                    <a:pt x="8225" y="1"/>
                    <a:pt x="5458" y="748"/>
                    <a:pt x="4087" y="2842"/>
                  </a:cubicBezTo>
                  <a:cubicBezTo>
                    <a:pt x="3763" y="3365"/>
                    <a:pt x="3489" y="3964"/>
                    <a:pt x="3265" y="4562"/>
                  </a:cubicBezTo>
                  <a:cubicBezTo>
                    <a:pt x="1570" y="9073"/>
                    <a:pt x="1072" y="13908"/>
                    <a:pt x="848" y="18718"/>
                  </a:cubicBezTo>
                  <a:cubicBezTo>
                    <a:pt x="798" y="19740"/>
                    <a:pt x="0" y="23652"/>
                    <a:pt x="1396" y="23852"/>
                  </a:cubicBezTo>
                  <a:cubicBezTo>
                    <a:pt x="3215" y="24151"/>
                    <a:pt x="4162" y="21484"/>
                    <a:pt x="4686" y="20313"/>
                  </a:cubicBezTo>
                  <a:cubicBezTo>
                    <a:pt x="5832" y="17746"/>
                    <a:pt x="7028" y="15229"/>
                    <a:pt x="8274" y="1271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8678229" y="214756"/>
              <a:ext cx="745787" cy="980822"/>
            </a:xfrm>
            <a:custGeom>
              <a:rect b="b" l="l" r="r" t="t"/>
              <a:pathLst>
                <a:path extrusionOk="0" fill="none" h="17471" w="13285">
                  <a:moveTo>
                    <a:pt x="7826" y="5932"/>
                  </a:moveTo>
                  <a:cubicBezTo>
                    <a:pt x="8325" y="5358"/>
                    <a:pt x="8923" y="4860"/>
                    <a:pt x="9596" y="4486"/>
                  </a:cubicBezTo>
                  <a:cubicBezTo>
                    <a:pt x="10393" y="4037"/>
                    <a:pt x="11340" y="3888"/>
                    <a:pt x="12188" y="3539"/>
                  </a:cubicBezTo>
                  <a:cubicBezTo>
                    <a:pt x="12711" y="3340"/>
                    <a:pt x="13284" y="2966"/>
                    <a:pt x="13260" y="2418"/>
                  </a:cubicBezTo>
                  <a:cubicBezTo>
                    <a:pt x="13260" y="1944"/>
                    <a:pt x="12836" y="1570"/>
                    <a:pt x="12437" y="1346"/>
                  </a:cubicBezTo>
                  <a:cubicBezTo>
                    <a:pt x="9995" y="0"/>
                    <a:pt x="6854" y="723"/>
                    <a:pt x="4512" y="2218"/>
                  </a:cubicBezTo>
                  <a:cubicBezTo>
                    <a:pt x="3914" y="2592"/>
                    <a:pt x="3390" y="3065"/>
                    <a:pt x="2991" y="3614"/>
                  </a:cubicBezTo>
                  <a:cubicBezTo>
                    <a:pt x="2593" y="4287"/>
                    <a:pt x="2318" y="5034"/>
                    <a:pt x="2219" y="5807"/>
                  </a:cubicBezTo>
                  <a:cubicBezTo>
                    <a:pt x="1770" y="7925"/>
                    <a:pt x="1322" y="10019"/>
                    <a:pt x="873" y="12137"/>
                  </a:cubicBezTo>
                  <a:cubicBezTo>
                    <a:pt x="624" y="13309"/>
                    <a:pt x="1" y="15178"/>
                    <a:pt x="424" y="16374"/>
                  </a:cubicBezTo>
                  <a:cubicBezTo>
                    <a:pt x="823" y="17471"/>
                    <a:pt x="1670" y="17247"/>
                    <a:pt x="1994" y="16324"/>
                  </a:cubicBezTo>
                  <a:cubicBezTo>
                    <a:pt x="2842" y="13832"/>
                    <a:pt x="3764" y="11514"/>
                    <a:pt x="5210" y="9296"/>
                  </a:cubicBezTo>
                  <a:cubicBezTo>
                    <a:pt x="5982" y="8100"/>
                    <a:pt x="6854" y="6978"/>
                    <a:pt x="7826" y="593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9"/>
          <p:cNvGrpSpPr/>
          <p:nvPr/>
        </p:nvGrpSpPr>
        <p:grpSpPr>
          <a:xfrm>
            <a:off x="8891637" y="538949"/>
            <a:ext cx="81793" cy="80876"/>
            <a:chOff x="8891637" y="538949"/>
            <a:chExt cx="81793" cy="80876"/>
          </a:xfrm>
        </p:grpSpPr>
        <p:sp>
          <p:nvSpPr>
            <p:cNvPr id="676" name="Google Shape;676;p29"/>
            <p:cNvSpPr/>
            <p:nvPr/>
          </p:nvSpPr>
          <p:spPr>
            <a:xfrm flipH="1" rot="4152291">
              <a:off x="8932515" y="53581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 flipH="1" rot="4152291">
              <a:off x="8889707" y="5793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29"/>
          <p:cNvSpPr/>
          <p:nvPr/>
        </p:nvSpPr>
        <p:spPr>
          <a:xfrm>
            <a:off x="8196225" y="3297925"/>
            <a:ext cx="1701359" cy="1816129"/>
          </a:xfrm>
          <a:custGeom>
            <a:rect b="b" l="l" r="r" t="t"/>
            <a:pathLst>
              <a:path extrusionOk="0" fill="none" h="32350" w="30307">
                <a:moveTo>
                  <a:pt x="17745" y="31876"/>
                </a:moveTo>
                <a:cubicBezTo>
                  <a:pt x="22032" y="32350"/>
                  <a:pt x="27141" y="31527"/>
                  <a:pt x="29210" y="27764"/>
                </a:cubicBezTo>
                <a:cubicBezTo>
                  <a:pt x="30306" y="25745"/>
                  <a:pt x="30281" y="23303"/>
                  <a:pt x="30232" y="21010"/>
                </a:cubicBezTo>
                <a:lnTo>
                  <a:pt x="30032" y="11689"/>
                </a:lnTo>
                <a:cubicBezTo>
                  <a:pt x="29957" y="9097"/>
                  <a:pt x="29883" y="6380"/>
                  <a:pt x="28686" y="4087"/>
                </a:cubicBezTo>
                <a:cubicBezTo>
                  <a:pt x="27515" y="1795"/>
                  <a:pt x="24873" y="0"/>
                  <a:pt x="22381" y="648"/>
                </a:cubicBezTo>
                <a:cubicBezTo>
                  <a:pt x="19764" y="1321"/>
                  <a:pt x="18418" y="4137"/>
                  <a:pt x="17745" y="6754"/>
                </a:cubicBezTo>
                <a:cubicBezTo>
                  <a:pt x="17097" y="9346"/>
                  <a:pt x="16724" y="12187"/>
                  <a:pt x="14904" y="14156"/>
                </a:cubicBezTo>
                <a:cubicBezTo>
                  <a:pt x="11689" y="17571"/>
                  <a:pt x="5508" y="16673"/>
                  <a:pt x="2493" y="20262"/>
                </a:cubicBezTo>
                <a:cubicBezTo>
                  <a:pt x="1745" y="21209"/>
                  <a:pt x="1222" y="22281"/>
                  <a:pt x="947" y="23452"/>
                </a:cubicBezTo>
                <a:cubicBezTo>
                  <a:pt x="0" y="26842"/>
                  <a:pt x="972" y="31951"/>
                  <a:pt x="5359" y="31602"/>
                </a:cubicBezTo>
                <a:cubicBezTo>
                  <a:pt x="7203" y="31478"/>
                  <a:pt x="8649" y="30805"/>
                  <a:pt x="10617" y="30929"/>
                </a:cubicBezTo>
                <a:cubicBezTo>
                  <a:pt x="13010" y="31104"/>
                  <a:pt x="15378" y="31627"/>
                  <a:pt x="17745" y="31876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9"/>
          <p:cNvSpPr/>
          <p:nvPr/>
        </p:nvSpPr>
        <p:spPr>
          <a:xfrm>
            <a:off x="8362731" y="3489583"/>
            <a:ext cx="1338992" cy="1497142"/>
          </a:xfrm>
          <a:custGeom>
            <a:rect b="b" l="l" r="r" t="t"/>
            <a:pathLst>
              <a:path extrusionOk="0" fill="none" h="26668" w="23852">
                <a:moveTo>
                  <a:pt x="3489" y="26593"/>
                </a:moveTo>
                <a:cubicBezTo>
                  <a:pt x="2916" y="26668"/>
                  <a:pt x="2318" y="26568"/>
                  <a:pt x="1820" y="26294"/>
                </a:cubicBezTo>
                <a:cubicBezTo>
                  <a:pt x="1446" y="26020"/>
                  <a:pt x="1147" y="25671"/>
                  <a:pt x="972" y="25247"/>
                </a:cubicBezTo>
                <a:cubicBezTo>
                  <a:pt x="598" y="24375"/>
                  <a:pt x="374" y="23478"/>
                  <a:pt x="274" y="22556"/>
                </a:cubicBezTo>
                <a:cubicBezTo>
                  <a:pt x="125" y="21658"/>
                  <a:pt x="0" y="20736"/>
                  <a:pt x="225" y="19864"/>
                </a:cubicBezTo>
                <a:cubicBezTo>
                  <a:pt x="698" y="17945"/>
                  <a:pt x="2692" y="16774"/>
                  <a:pt x="4586" y="16275"/>
                </a:cubicBezTo>
                <a:cubicBezTo>
                  <a:pt x="6505" y="15777"/>
                  <a:pt x="8524" y="15702"/>
                  <a:pt x="10318" y="14879"/>
                </a:cubicBezTo>
                <a:cubicBezTo>
                  <a:pt x="11390" y="14356"/>
                  <a:pt x="12387" y="13708"/>
                  <a:pt x="13284" y="12935"/>
                </a:cubicBezTo>
                <a:cubicBezTo>
                  <a:pt x="14032" y="12437"/>
                  <a:pt x="14680" y="11814"/>
                  <a:pt x="15253" y="11091"/>
                </a:cubicBezTo>
                <a:cubicBezTo>
                  <a:pt x="15926" y="10119"/>
                  <a:pt x="16200" y="8923"/>
                  <a:pt x="16474" y="7776"/>
                </a:cubicBezTo>
                <a:lnTo>
                  <a:pt x="17371" y="3814"/>
                </a:lnTo>
                <a:cubicBezTo>
                  <a:pt x="17670" y="2393"/>
                  <a:pt x="18194" y="773"/>
                  <a:pt x="19540" y="225"/>
                </a:cubicBezTo>
                <a:cubicBezTo>
                  <a:pt x="20038" y="25"/>
                  <a:pt x="20586" y="1"/>
                  <a:pt x="21110" y="100"/>
                </a:cubicBezTo>
                <a:cubicBezTo>
                  <a:pt x="22107" y="325"/>
                  <a:pt x="22954" y="973"/>
                  <a:pt x="23403" y="1895"/>
                </a:cubicBezTo>
                <a:cubicBezTo>
                  <a:pt x="23851" y="2842"/>
                  <a:pt x="23851" y="3938"/>
                  <a:pt x="23826" y="5010"/>
                </a:cubicBezTo>
                <a:lnTo>
                  <a:pt x="23378" y="21683"/>
                </a:lnTo>
                <a:cubicBezTo>
                  <a:pt x="23328" y="22830"/>
                  <a:pt x="23253" y="24101"/>
                  <a:pt x="22431" y="24923"/>
                </a:cubicBezTo>
                <a:cubicBezTo>
                  <a:pt x="21783" y="25496"/>
                  <a:pt x="20910" y="25771"/>
                  <a:pt x="20063" y="25696"/>
                </a:cubicBezTo>
                <a:cubicBezTo>
                  <a:pt x="19191" y="25621"/>
                  <a:pt x="18343" y="25447"/>
                  <a:pt x="17521" y="25172"/>
                </a:cubicBezTo>
                <a:cubicBezTo>
                  <a:pt x="16125" y="24799"/>
                  <a:pt x="14655" y="24500"/>
                  <a:pt x="13209" y="24350"/>
                </a:cubicBezTo>
                <a:cubicBezTo>
                  <a:pt x="11938" y="24200"/>
                  <a:pt x="10642" y="24151"/>
                  <a:pt x="9421" y="24549"/>
                </a:cubicBezTo>
                <a:cubicBezTo>
                  <a:pt x="8374" y="24898"/>
                  <a:pt x="7427" y="25571"/>
                  <a:pt x="6430" y="26020"/>
                </a:cubicBezTo>
                <a:cubicBezTo>
                  <a:pt x="5483" y="26419"/>
                  <a:pt x="4486" y="26618"/>
                  <a:pt x="3489" y="26593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9"/>
          <p:cNvSpPr/>
          <p:nvPr/>
        </p:nvSpPr>
        <p:spPr>
          <a:xfrm>
            <a:off x="8561405" y="3794586"/>
            <a:ext cx="1026979" cy="961285"/>
          </a:xfrm>
          <a:custGeom>
            <a:rect b="b" l="l" r="r" t="t"/>
            <a:pathLst>
              <a:path extrusionOk="0" fill="none" h="17123" w="18294">
                <a:moveTo>
                  <a:pt x="249" y="15577"/>
                </a:moveTo>
                <a:cubicBezTo>
                  <a:pt x="349" y="16126"/>
                  <a:pt x="972" y="16425"/>
                  <a:pt x="1521" y="16549"/>
                </a:cubicBezTo>
                <a:cubicBezTo>
                  <a:pt x="2343" y="16749"/>
                  <a:pt x="3215" y="16799"/>
                  <a:pt x="4038" y="16674"/>
                </a:cubicBezTo>
                <a:cubicBezTo>
                  <a:pt x="6131" y="16375"/>
                  <a:pt x="8125" y="15129"/>
                  <a:pt x="10169" y="15552"/>
                </a:cubicBezTo>
                <a:cubicBezTo>
                  <a:pt x="11739" y="15876"/>
                  <a:pt x="13234" y="17123"/>
                  <a:pt x="14754" y="16649"/>
                </a:cubicBezTo>
                <a:cubicBezTo>
                  <a:pt x="15726" y="16325"/>
                  <a:pt x="16374" y="15353"/>
                  <a:pt x="16624" y="14356"/>
                </a:cubicBezTo>
                <a:cubicBezTo>
                  <a:pt x="16898" y="13334"/>
                  <a:pt x="16873" y="12288"/>
                  <a:pt x="16973" y="11266"/>
                </a:cubicBezTo>
                <a:cubicBezTo>
                  <a:pt x="17172" y="9596"/>
                  <a:pt x="17745" y="8001"/>
                  <a:pt x="18019" y="6356"/>
                </a:cubicBezTo>
                <a:cubicBezTo>
                  <a:pt x="18293" y="4786"/>
                  <a:pt x="18293" y="3191"/>
                  <a:pt x="18044" y="1621"/>
                </a:cubicBezTo>
                <a:cubicBezTo>
                  <a:pt x="17969" y="1097"/>
                  <a:pt x="17795" y="499"/>
                  <a:pt x="17297" y="250"/>
                </a:cubicBezTo>
                <a:cubicBezTo>
                  <a:pt x="16773" y="1"/>
                  <a:pt x="16125" y="350"/>
                  <a:pt x="15702" y="773"/>
                </a:cubicBezTo>
                <a:cubicBezTo>
                  <a:pt x="14680" y="1795"/>
                  <a:pt x="14206" y="3241"/>
                  <a:pt x="13907" y="4661"/>
                </a:cubicBezTo>
                <a:cubicBezTo>
                  <a:pt x="13633" y="6082"/>
                  <a:pt x="13508" y="7527"/>
                  <a:pt x="13060" y="8898"/>
                </a:cubicBezTo>
                <a:cubicBezTo>
                  <a:pt x="12586" y="10269"/>
                  <a:pt x="11689" y="11590"/>
                  <a:pt x="10343" y="12138"/>
                </a:cubicBezTo>
                <a:cubicBezTo>
                  <a:pt x="9571" y="12437"/>
                  <a:pt x="8698" y="12462"/>
                  <a:pt x="7851" y="12537"/>
                </a:cubicBezTo>
                <a:cubicBezTo>
                  <a:pt x="6331" y="12661"/>
                  <a:pt x="4835" y="12811"/>
                  <a:pt x="3340" y="12886"/>
                </a:cubicBezTo>
                <a:cubicBezTo>
                  <a:pt x="2169" y="12960"/>
                  <a:pt x="0" y="14157"/>
                  <a:pt x="249" y="15577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9"/>
          <p:cNvSpPr/>
          <p:nvPr/>
        </p:nvSpPr>
        <p:spPr>
          <a:xfrm rot="899961">
            <a:off x="-490725" y="2175756"/>
            <a:ext cx="1023326" cy="478958"/>
          </a:xfrm>
          <a:custGeom>
            <a:rect b="b" l="l" r="r" t="t"/>
            <a:pathLst>
              <a:path extrusionOk="0" fill="none" h="8201" w="17522">
                <a:moveTo>
                  <a:pt x="2867" y="26"/>
                </a:moveTo>
                <a:lnTo>
                  <a:pt x="3240" y="76"/>
                </a:lnTo>
                <a:cubicBezTo>
                  <a:pt x="6306" y="375"/>
                  <a:pt x="9421" y="424"/>
                  <a:pt x="12512" y="250"/>
                </a:cubicBezTo>
                <a:cubicBezTo>
                  <a:pt x="13334" y="200"/>
                  <a:pt x="14206" y="200"/>
                  <a:pt x="14979" y="524"/>
                </a:cubicBezTo>
                <a:cubicBezTo>
                  <a:pt x="15752" y="948"/>
                  <a:pt x="16400" y="1571"/>
                  <a:pt x="16773" y="2368"/>
                </a:cubicBezTo>
                <a:cubicBezTo>
                  <a:pt x="17297" y="3266"/>
                  <a:pt x="17521" y="4287"/>
                  <a:pt x="17446" y="5334"/>
                </a:cubicBezTo>
                <a:cubicBezTo>
                  <a:pt x="17322" y="6356"/>
                  <a:pt x="16699" y="7253"/>
                  <a:pt x="15752" y="7727"/>
                </a:cubicBezTo>
                <a:cubicBezTo>
                  <a:pt x="14680" y="8200"/>
                  <a:pt x="13459" y="7876"/>
                  <a:pt x="12337" y="7602"/>
                </a:cubicBezTo>
                <a:cubicBezTo>
                  <a:pt x="8798" y="6805"/>
                  <a:pt x="1446" y="8175"/>
                  <a:pt x="324" y="3365"/>
                </a:cubicBezTo>
                <a:cubicBezTo>
                  <a:pt x="0" y="2044"/>
                  <a:pt x="574" y="424"/>
                  <a:pt x="1870" y="76"/>
                </a:cubicBezTo>
                <a:cubicBezTo>
                  <a:pt x="2194" y="1"/>
                  <a:pt x="2518" y="1"/>
                  <a:pt x="2867" y="26"/>
                </a:cubicBezTo>
                <a:close/>
              </a:path>
            </a:pathLst>
          </a:custGeom>
          <a:noFill/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9"/>
          <p:cNvSpPr/>
          <p:nvPr/>
        </p:nvSpPr>
        <p:spPr>
          <a:xfrm rot="899961">
            <a:off x="-1310327" y="377652"/>
            <a:ext cx="1931599" cy="1224171"/>
          </a:xfrm>
          <a:custGeom>
            <a:rect b="b" l="l" r="r" t="t"/>
            <a:pathLst>
              <a:path extrusionOk="0" fill="none" h="20961" w="33074">
                <a:moveTo>
                  <a:pt x="20213" y="19515"/>
                </a:moveTo>
                <a:cubicBezTo>
                  <a:pt x="17322" y="18369"/>
                  <a:pt x="14730" y="16549"/>
                  <a:pt x="12188" y="14730"/>
                </a:cubicBezTo>
                <a:lnTo>
                  <a:pt x="7054" y="11091"/>
                </a:lnTo>
                <a:lnTo>
                  <a:pt x="1970" y="7453"/>
                </a:lnTo>
                <a:cubicBezTo>
                  <a:pt x="1621" y="7228"/>
                  <a:pt x="1322" y="6954"/>
                  <a:pt x="1048" y="6655"/>
                </a:cubicBezTo>
                <a:cubicBezTo>
                  <a:pt x="1" y="5384"/>
                  <a:pt x="549" y="3315"/>
                  <a:pt x="1795" y="2244"/>
                </a:cubicBezTo>
                <a:cubicBezTo>
                  <a:pt x="3041" y="1172"/>
                  <a:pt x="4736" y="798"/>
                  <a:pt x="6356" y="524"/>
                </a:cubicBezTo>
                <a:cubicBezTo>
                  <a:pt x="7926" y="250"/>
                  <a:pt x="9471" y="1"/>
                  <a:pt x="11042" y="200"/>
                </a:cubicBezTo>
                <a:cubicBezTo>
                  <a:pt x="12063" y="350"/>
                  <a:pt x="13060" y="624"/>
                  <a:pt x="14057" y="998"/>
                </a:cubicBezTo>
                <a:cubicBezTo>
                  <a:pt x="16375" y="1820"/>
                  <a:pt x="18693" y="2867"/>
                  <a:pt x="20587" y="4487"/>
                </a:cubicBezTo>
                <a:cubicBezTo>
                  <a:pt x="21534" y="5309"/>
                  <a:pt x="22381" y="6256"/>
                  <a:pt x="23279" y="7104"/>
                </a:cubicBezTo>
                <a:cubicBezTo>
                  <a:pt x="25198" y="8898"/>
                  <a:pt x="27466" y="10269"/>
                  <a:pt x="29509" y="11939"/>
                </a:cubicBezTo>
                <a:cubicBezTo>
                  <a:pt x="31179" y="13309"/>
                  <a:pt x="32749" y="15054"/>
                  <a:pt x="32974" y="17197"/>
                </a:cubicBezTo>
                <a:cubicBezTo>
                  <a:pt x="33073" y="17870"/>
                  <a:pt x="32949" y="18543"/>
                  <a:pt x="32650" y="19166"/>
                </a:cubicBezTo>
                <a:cubicBezTo>
                  <a:pt x="31653" y="20961"/>
                  <a:pt x="29160" y="20363"/>
                  <a:pt x="27466" y="20587"/>
                </a:cubicBezTo>
                <a:cubicBezTo>
                  <a:pt x="24998" y="20861"/>
                  <a:pt x="22506" y="20487"/>
                  <a:pt x="20213" y="19515"/>
                </a:cubicBezTo>
                <a:close/>
              </a:path>
            </a:pathLst>
          </a:custGeom>
          <a:noFill/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9"/>
          <p:cNvSpPr/>
          <p:nvPr/>
        </p:nvSpPr>
        <p:spPr>
          <a:xfrm rot="899961">
            <a:off x="-1122471" y="535550"/>
            <a:ext cx="1516767" cy="902491"/>
          </a:xfrm>
          <a:custGeom>
            <a:rect b="b" l="l" r="r" t="t"/>
            <a:pathLst>
              <a:path extrusionOk="0" fill="none" h="15453" w="25971">
                <a:moveTo>
                  <a:pt x="101" y="2692"/>
                </a:moveTo>
                <a:cubicBezTo>
                  <a:pt x="150" y="3340"/>
                  <a:pt x="474" y="3963"/>
                  <a:pt x="973" y="4386"/>
                </a:cubicBezTo>
                <a:cubicBezTo>
                  <a:pt x="1496" y="4885"/>
                  <a:pt x="2219" y="5109"/>
                  <a:pt x="2892" y="5333"/>
                </a:cubicBezTo>
                <a:cubicBezTo>
                  <a:pt x="5484" y="6256"/>
                  <a:pt x="7901" y="7577"/>
                  <a:pt x="10070" y="9271"/>
                </a:cubicBezTo>
                <a:cubicBezTo>
                  <a:pt x="11291" y="10193"/>
                  <a:pt x="12412" y="11215"/>
                  <a:pt x="13683" y="12038"/>
                </a:cubicBezTo>
                <a:cubicBezTo>
                  <a:pt x="15902" y="13458"/>
                  <a:pt x="18444" y="14181"/>
                  <a:pt x="20961" y="14879"/>
                </a:cubicBezTo>
                <a:cubicBezTo>
                  <a:pt x="21958" y="15178"/>
                  <a:pt x="22980" y="15452"/>
                  <a:pt x="24001" y="15253"/>
                </a:cubicBezTo>
                <a:cubicBezTo>
                  <a:pt x="25023" y="15053"/>
                  <a:pt x="25970" y="14181"/>
                  <a:pt x="25920" y="13159"/>
                </a:cubicBezTo>
                <a:cubicBezTo>
                  <a:pt x="25871" y="12287"/>
                  <a:pt x="25148" y="11614"/>
                  <a:pt x="24425" y="11165"/>
                </a:cubicBezTo>
                <a:cubicBezTo>
                  <a:pt x="23254" y="10443"/>
                  <a:pt x="21933" y="10044"/>
                  <a:pt x="20737" y="9346"/>
                </a:cubicBezTo>
                <a:cubicBezTo>
                  <a:pt x="19690" y="8648"/>
                  <a:pt x="18718" y="7826"/>
                  <a:pt x="17821" y="6929"/>
                </a:cubicBezTo>
                <a:cubicBezTo>
                  <a:pt x="14606" y="3938"/>
                  <a:pt x="10992" y="1072"/>
                  <a:pt x="6680" y="224"/>
                </a:cubicBezTo>
                <a:cubicBezTo>
                  <a:pt x="5783" y="0"/>
                  <a:pt x="4811" y="0"/>
                  <a:pt x="3914" y="274"/>
                </a:cubicBezTo>
                <a:cubicBezTo>
                  <a:pt x="2967" y="573"/>
                  <a:pt x="2269" y="1271"/>
                  <a:pt x="1272" y="1296"/>
                </a:cubicBezTo>
                <a:cubicBezTo>
                  <a:pt x="425" y="1346"/>
                  <a:pt x="1" y="1745"/>
                  <a:pt x="101" y="2692"/>
                </a:cubicBezTo>
                <a:close/>
              </a:path>
            </a:pathLst>
          </a:custGeom>
          <a:noFill/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9"/>
          <p:cNvSpPr/>
          <p:nvPr/>
        </p:nvSpPr>
        <p:spPr>
          <a:xfrm rot="899961">
            <a:off x="-906903" y="583939"/>
            <a:ext cx="995643" cy="657961"/>
          </a:xfrm>
          <a:custGeom>
            <a:rect b="b" l="l" r="r" t="t"/>
            <a:pathLst>
              <a:path extrusionOk="0" fill="none" h="11266" w="17048">
                <a:moveTo>
                  <a:pt x="0" y="2019"/>
                </a:moveTo>
                <a:cubicBezTo>
                  <a:pt x="0" y="2468"/>
                  <a:pt x="399" y="2842"/>
                  <a:pt x="823" y="3016"/>
                </a:cubicBezTo>
                <a:cubicBezTo>
                  <a:pt x="1546" y="3340"/>
                  <a:pt x="2343" y="3440"/>
                  <a:pt x="3116" y="3590"/>
                </a:cubicBezTo>
                <a:cubicBezTo>
                  <a:pt x="4910" y="3963"/>
                  <a:pt x="6580" y="4861"/>
                  <a:pt x="7926" y="6132"/>
                </a:cubicBezTo>
                <a:cubicBezTo>
                  <a:pt x="8574" y="6755"/>
                  <a:pt x="9122" y="7428"/>
                  <a:pt x="9770" y="8076"/>
                </a:cubicBezTo>
                <a:cubicBezTo>
                  <a:pt x="11290" y="9571"/>
                  <a:pt x="13234" y="10643"/>
                  <a:pt x="15328" y="11141"/>
                </a:cubicBezTo>
                <a:cubicBezTo>
                  <a:pt x="15677" y="11241"/>
                  <a:pt x="16051" y="11266"/>
                  <a:pt x="16424" y="11166"/>
                </a:cubicBezTo>
                <a:cubicBezTo>
                  <a:pt x="16798" y="11066"/>
                  <a:pt x="17048" y="10742"/>
                  <a:pt x="17023" y="10344"/>
                </a:cubicBezTo>
                <a:cubicBezTo>
                  <a:pt x="16973" y="10144"/>
                  <a:pt x="16848" y="9945"/>
                  <a:pt x="16674" y="9795"/>
                </a:cubicBezTo>
                <a:cubicBezTo>
                  <a:pt x="15303" y="8425"/>
                  <a:pt x="13259" y="7951"/>
                  <a:pt x="11614" y="6929"/>
                </a:cubicBezTo>
                <a:cubicBezTo>
                  <a:pt x="10792" y="6356"/>
                  <a:pt x="9994" y="5733"/>
                  <a:pt x="9247" y="5060"/>
                </a:cubicBezTo>
                <a:cubicBezTo>
                  <a:pt x="7701" y="3889"/>
                  <a:pt x="6007" y="2917"/>
                  <a:pt x="4212" y="2169"/>
                </a:cubicBezTo>
                <a:cubicBezTo>
                  <a:pt x="3440" y="1845"/>
                  <a:pt x="25" y="1"/>
                  <a:pt x="0" y="2019"/>
                </a:cubicBezTo>
                <a:close/>
              </a:path>
            </a:pathLst>
          </a:custGeom>
          <a:noFill/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9"/>
          <p:cNvSpPr/>
          <p:nvPr/>
        </p:nvSpPr>
        <p:spPr>
          <a:xfrm rot="899961">
            <a:off x="-730171" y="2037808"/>
            <a:ext cx="1369710" cy="1181947"/>
          </a:xfrm>
          <a:custGeom>
            <a:rect b="b" l="l" r="r" t="t"/>
            <a:pathLst>
              <a:path extrusionOk="0" fill="none" h="20238" w="23453">
                <a:moveTo>
                  <a:pt x="249" y="2966"/>
                </a:moveTo>
                <a:cubicBezTo>
                  <a:pt x="0" y="4213"/>
                  <a:pt x="299" y="5484"/>
                  <a:pt x="798" y="6655"/>
                </a:cubicBezTo>
                <a:cubicBezTo>
                  <a:pt x="1620" y="8574"/>
                  <a:pt x="2966" y="10244"/>
                  <a:pt x="4661" y="11490"/>
                </a:cubicBezTo>
                <a:cubicBezTo>
                  <a:pt x="5508" y="12088"/>
                  <a:pt x="6430" y="12562"/>
                  <a:pt x="7253" y="13210"/>
                </a:cubicBezTo>
                <a:cubicBezTo>
                  <a:pt x="8075" y="13833"/>
                  <a:pt x="8823" y="14655"/>
                  <a:pt x="9097" y="15652"/>
                </a:cubicBezTo>
                <a:cubicBezTo>
                  <a:pt x="9197" y="16200"/>
                  <a:pt x="9271" y="16749"/>
                  <a:pt x="9321" y="17297"/>
                </a:cubicBezTo>
                <a:cubicBezTo>
                  <a:pt x="9421" y="18020"/>
                  <a:pt x="9720" y="18718"/>
                  <a:pt x="10169" y="19291"/>
                </a:cubicBezTo>
                <a:cubicBezTo>
                  <a:pt x="10642" y="19864"/>
                  <a:pt x="11340" y="20213"/>
                  <a:pt x="12063" y="20238"/>
                </a:cubicBezTo>
                <a:cubicBezTo>
                  <a:pt x="13334" y="20238"/>
                  <a:pt x="14306" y="19066"/>
                  <a:pt x="14829" y="17895"/>
                </a:cubicBezTo>
                <a:cubicBezTo>
                  <a:pt x="15352" y="16749"/>
                  <a:pt x="15627" y="15453"/>
                  <a:pt x="16449" y="14456"/>
                </a:cubicBezTo>
                <a:cubicBezTo>
                  <a:pt x="17845" y="12736"/>
                  <a:pt x="20437" y="12437"/>
                  <a:pt x="21982" y="10817"/>
                </a:cubicBezTo>
                <a:cubicBezTo>
                  <a:pt x="22979" y="9720"/>
                  <a:pt x="23452" y="8250"/>
                  <a:pt x="23328" y="6780"/>
                </a:cubicBezTo>
                <a:cubicBezTo>
                  <a:pt x="23153" y="5309"/>
                  <a:pt x="22655" y="3889"/>
                  <a:pt x="21832" y="2667"/>
                </a:cubicBezTo>
                <a:cubicBezTo>
                  <a:pt x="21533" y="2169"/>
                  <a:pt x="21159" y="1695"/>
                  <a:pt x="20711" y="1297"/>
                </a:cubicBezTo>
                <a:cubicBezTo>
                  <a:pt x="19863" y="599"/>
                  <a:pt x="18742" y="300"/>
                  <a:pt x="17645" y="200"/>
                </a:cubicBezTo>
                <a:cubicBezTo>
                  <a:pt x="15776" y="1"/>
                  <a:pt x="13857" y="325"/>
                  <a:pt x="11988" y="399"/>
                </a:cubicBezTo>
                <a:cubicBezTo>
                  <a:pt x="9421" y="499"/>
                  <a:pt x="6754" y="399"/>
                  <a:pt x="4212" y="250"/>
                </a:cubicBezTo>
                <a:cubicBezTo>
                  <a:pt x="3265" y="175"/>
                  <a:pt x="2667" y="1"/>
                  <a:pt x="1795" y="599"/>
                </a:cubicBezTo>
                <a:cubicBezTo>
                  <a:pt x="997" y="1147"/>
                  <a:pt x="449" y="2019"/>
                  <a:pt x="249" y="2966"/>
                </a:cubicBezTo>
                <a:close/>
              </a:path>
            </a:pathLst>
          </a:custGeom>
          <a:noFill/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9"/>
          <p:cNvSpPr/>
          <p:nvPr/>
        </p:nvSpPr>
        <p:spPr>
          <a:xfrm rot="899961">
            <a:off x="-329768" y="2646782"/>
            <a:ext cx="365365" cy="430892"/>
          </a:xfrm>
          <a:custGeom>
            <a:rect b="b" l="l" r="r" t="t"/>
            <a:pathLst>
              <a:path extrusionOk="0" fill="none" h="7378" w="6256">
                <a:moveTo>
                  <a:pt x="2318" y="3440"/>
                </a:moveTo>
                <a:cubicBezTo>
                  <a:pt x="2667" y="4262"/>
                  <a:pt x="2767" y="5159"/>
                  <a:pt x="3041" y="6007"/>
                </a:cubicBezTo>
                <a:cubicBezTo>
                  <a:pt x="3240" y="6630"/>
                  <a:pt x="3639" y="7303"/>
                  <a:pt x="4287" y="7352"/>
                </a:cubicBezTo>
                <a:cubicBezTo>
                  <a:pt x="4387" y="7377"/>
                  <a:pt x="4511" y="7352"/>
                  <a:pt x="4611" y="7303"/>
                </a:cubicBezTo>
                <a:cubicBezTo>
                  <a:pt x="4761" y="7203"/>
                  <a:pt x="4860" y="7028"/>
                  <a:pt x="4885" y="6854"/>
                </a:cubicBezTo>
                <a:cubicBezTo>
                  <a:pt x="5134" y="5932"/>
                  <a:pt x="4860" y="4885"/>
                  <a:pt x="5134" y="3963"/>
                </a:cubicBezTo>
                <a:cubicBezTo>
                  <a:pt x="5334" y="3340"/>
                  <a:pt x="5758" y="2792"/>
                  <a:pt x="6007" y="2193"/>
                </a:cubicBezTo>
                <a:cubicBezTo>
                  <a:pt x="6256" y="1595"/>
                  <a:pt x="6256" y="773"/>
                  <a:pt x="5733" y="399"/>
                </a:cubicBezTo>
                <a:cubicBezTo>
                  <a:pt x="5184" y="0"/>
                  <a:pt x="4412" y="249"/>
                  <a:pt x="3863" y="598"/>
                </a:cubicBezTo>
                <a:cubicBezTo>
                  <a:pt x="3290" y="947"/>
                  <a:pt x="2742" y="1421"/>
                  <a:pt x="2094" y="1446"/>
                </a:cubicBezTo>
                <a:cubicBezTo>
                  <a:pt x="1546" y="1471"/>
                  <a:pt x="1022" y="1197"/>
                  <a:pt x="474" y="1221"/>
                </a:cubicBezTo>
                <a:cubicBezTo>
                  <a:pt x="175" y="1246"/>
                  <a:pt x="0" y="1545"/>
                  <a:pt x="225" y="1770"/>
                </a:cubicBezTo>
                <a:cubicBezTo>
                  <a:pt x="324" y="1869"/>
                  <a:pt x="848" y="1869"/>
                  <a:pt x="997" y="1919"/>
                </a:cubicBezTo>
                <a:cubicBezTo>
                  <a:pt x="1595" y="2243"/>
                  <a:pt x="2069" y="2792"/>
                  <a:pt x="2318" y="3440"/>
                </a:cubicBezTo>
                <a:close/>
              </a:path>
            </a:pathLst>
          </a:custGeom>
          <a:noFill/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9"/>
          <p:cNvSpPr/>
          <p:nvPr/>
        </p:nvSpPr>
        <p:spPr>
          <a:xfrm rot="899961">
            <a:off x="-376646" y="2237860"/>
            <a:ext cx="797718" cy="305736"/>
          </a:xfrm>
          <a:custGeom>
            <a:rect b="b" l="l" r="r" t="t"/>
            <a:pathLst>
              <a:path extrusionOk="0" fill="none" h="5235" w="13659">
                <a:moveTo>
                  <a:pt x="75" y="1446"/>
                </a:moveTo>
                <a:cubicBezTo>
                  <a:pt x="100" y="1820"/>
                  <a:pt x="275" y="2169"/>
                  <a:pt x="524" y="2468"/>
                </a:cubicBezTo>
                <a:cubicBezTo>
                  <a:pt x="1521" y="3639"/>
                  <a:pt x="3241" y="3814"/>
                  <a:pt x="4761" y="3739"/>
                </a:cubicBezTo>
                <a:cubicBezTo>
                  <a:pt x="6281" y="3664"/>
                  <a:pt x="7876" y="3390"/>
                  <a:pt x="9272" y="3988"/>
                </a:cubicBezTo>
                <a:cubicBezTo>
                  <a:pt x="9970" y="4287"/>
                  <a:pt x="10593" y="4761"/>
                  <a:pt x="11316" y="5010"/>
                </a:cubicBezTo>
                <a:cubicBezTo>
                  <a:pt x="12038" y="5234"/>
                  <a:pt x="12960" y="5110"/>
                  <a:pt x="13334" y="4462"/>
                </a:cubicBezTo>
                <a:cubicBezTo>
                  <a:pt x="13658" y="3888"/>
                  <a:pt x="13434" y="3141"/>
                  <a:pt x="13035" y="2592"/>
                </a:cubicBezTo>
                <a:cubicBezTo>
                  <a:pt x="12387" y="1695"/>
                  <a:pt x="11390" y="1147"/>
                  <a:pt x="10294" y="1047"/>
                </a:cubicBezTo>
                <a:cubicBezTo>
                  <a:pt x="8948" y="923"/>
                  <a:pt x="7652" y="1546"/>
                  <a:pt x="6306" y="1770"/>
                </a:cubicBezTo>
                <a:cubicBezTo>
                  <a:pt x="5633" y="1895"/>
                  <a:pt x="4910" y="1920"/>
                  <a:pt x="4213" y="1845"/>
                </a:cubicBezTo>
                <a:cubicBezTo>
                  <a:pt x="3515" y="1745"/>
                  <a:pt x="2842" y="1571"/>
                  <a:pt x="2169" y="1321"/>
                </a:cubicBezTo>
                <a:cubicBezTo>
                  <a:pt x="1496" y="1097"/>
                  <a:pt x="1" y="0"/>
                  <a:pt x="75" y="1446"/>
                </a:cubicBezTo>
                <a:close/>
              </a:path>
            </a:pathLst>
          </a:custGeom>
          <a:noFill/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AND_BODY_2_2_2_1_1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0"/>
          <p:cNvSpPr txBox="1"/>
          <p:nvPr>
            <p:ph type="title"/>
          </p:nvPr>
        </p:nvSpPr>
        <p:spPr>
          <a:xfrm>
            <a:off x="708600" y="617972"/>
            <a:ext cx="77268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0" name="Google Shape;690;p30"/>
          <p:cNvSpPr txBox="1"/>
          <p:nvPr>
            <p:ph idx="1" type="subTitle"/>
          </p:nvPr>
        </p:nvSpPr>
        <p:spPr>
          <a:xfrm>
            <a:off x="713225" y="1794275"/>
            <a:ext cx="3606900" cy="27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 Medium"/>
              <a:buChar char="●"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91" name="Google Shape;691;p30"/>
          <p:cNvSpPr txBox="1"/>
          <p:nvPr>
            <p:ph idx="2" type="subTitle"/>
          </p:nvPr>
        </p:nvSpPr>
        <p:spPr>
          <a:xfrm>
            <a:off x="724800" y="1124450"/>
            <a:ext cx="3602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25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692" name="Google Shape;692;p30"/>
          <p:cNvSpPr txBox="1"/>
          <p:nvPr>
            <p:ph idx="3" type="subTitle"/>
          </p:nvPr>
        </p:nvSpPr>
        <p:spPr>
          <a:xfrm>
            <a:off x="4572000" y="1794275"/>
            <a:ext cx="3602700" cy="1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93" name="Google Shape;693;p30"/>
          <p:cNvSpPr txBox="1"/>
          <p:nvPr>
            <p:ph idx="4" type="subTitle"/>
          </p:nvPr>
        </p:nvSpPr>
        <p:spPr>
          <a:xfrm>
            <a:off x="4571999" y="1124450"/>
            <a:ext cx="3602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25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694" name="Google Shape;694;p30"/>
          <p:cNvSpPr txBox="1"/>
          <p:nvPr>
            <p:ph idx="5" type="subTitle"/>
          </p:nvPr>
        </p:nvSpPr>
        <p:spPr>
          <a:xfrm>
            <a:off x="4572000" y="3910000"/>
            <a:ext cx="36027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hlink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95" name="Google Shape;695;p30"/>
          <p:cNvSpPr txBox="1"/>
          <p:nvPr>
            <p:ph idx="6" type="subTitle"/>
          </p:nvPr>
        </p:nvSpPr>
        <p:spPr>
          <a:xfrm>
            <a:off x="4572000" y="3240175"/>
            <a:ext cx="3602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25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696" name="Google Shape;696;p30"/>
          <p:cNvSpPr/>
          <p:nvPr/>
        </p:nvSpPr>
        <p:spPr>
          <a:xfrm rot="-5400000">
            <a:off x="-1529875" y="-226350"/>
            <a:ext cx="1849875" cy="2189800"/>
          </a:xfrm>
          <a:custGeom>
            <a:rect b="b" l="l" r="r" t="t"/>
            <a:pathLst>
              <a:path extrusionOk="0" fill="none" h="49771" w="42045">
                <a:moveTo>
                  <a:pt x="37135" y="17770"/>
                </a:moveTo>
                <a:cubicBezTo>
                  <a:pt x="37210" y="14605"/>
                  <a:pt x="37459" y="11415"/>
                  <a:pt x="36811" y="8324"/>
                </a:cubicBezTo>
                <a:cubicBezTo>
                  <a:pt x="36163" y="5234"/>
                  <a:pt x="34444" y="2193"/>
                  <a:pt x="31577" y="823"/>
                </a:cubicBezTo>
                <a:cubicBezTo>
                  <a:pt x="30032" y="75"/>
                  <a:pt x="27914" y="0"/>
                  <a:pt x="26693" y="1246"/>
                </a:cubicBezTo>
                <a:cubicBezTo>
                  <a:pt x="25770" y="2193"/>
                  <a:pt x="25596" y="3664"/>
                  <a:pt x="25496" y="4985"/>
                </a:cubicBezTo>
                <a:cubicBezTo>
                  <a:pt x="25222" y="8299"/>
                  <a:pt x="24948" y="11589"/>
                  <a:pt x="24649" y="14879"/>
                </a:cubicBezTo>
                <a:cubicBezTo>
                  <a:pt x="24474" y="17022"/>
                  <a:pt x="24300" y="19216"/>
                  <a:pt x="23552" y="21234"/>
                </a:cubicBezTo>
                <a:cubicBezTo>
                  <a:pt x="21658" y="26368"/>
                  <a:pt x="16225" y="29683"/>
                  <a:pt x="10767" y="30107"/>
                </a:cubicBezTo>
                <a:cubicBezTo>
                  <a:pt x="8673" y="30256"/>
                  <a:pt x="6480" y="30082"/>
                  <a:pt x="4561" y="30954"/>
                </a:cubicBezTo>
                <a:cubicBezTo>
                  <a:pt x="1147" y="32499"/>
                  <a:pt x="0" y="36786"/>
                  <a:pt x="2194" y="39852"/>
                </a:cubicBezTo>
                <a:cubicBezTo>
                  <a:pt x="3614" y="41820"/>
                  <a:pt x="6131" y="42743"/>
                  <a:pt x="8524" y="42767"/>
                </a:cubicBezTo>
                <a:cubicBezTo>
                  <a:pt x="10941" y="42792"/>
                  <a:pt x="13284" y="41995"/>
                  <a:pt x="15527" y="41098"/>
                </a:cubicBezTo>
                <a:cubicBezTo>
                  <a:pt x="17297" y="40375"/>
                  <a:pt x="19066" y="39552"/>
                  <a:pt x="20960" y="39154"/>
                </a:cubicBezTo>
                <a:cubicBezTo>
                  <a:pt x="22830" y="38755"/>
                  <a:pt x="24898" y="38830"/>
                  <a:pt x="26568" y="39777"/>
                </a:cubicBezTo>
                <a:cubicBezTo>
                  <a:pt x="28811" y="41073"/>
                  <a:pt x="29908" y="43690"/>
                  <a:pt x="31602" y="45659"/>
                </a:cubicBezTo>
                <a:cubicBezTo>
                  <a:pt x="32873" y="47179"/>
                  <a:pt x="34518" y="48325"/>
                  <a:pt x="36388" y="49048"/>
                </a:cubicBezTo>
                <a:cubicBezTo>
                  <a:pt x="37659" y="49522"/>
                  <a:pt x="39129" y="49771"/>
                  <a:pt x="40350" y="49173"/>
                </a:cubicBezTo>
                <a:cubicBezTo>
                  <a:pt x="42045" y="48350"/>
                  <a:pt x="41970" y="46556"/>
                  <a:pt x="41447" y="45060"/>
                </a:cubicBezTo>
                <a:cubicBezTo>
                  <a:pt x="40674" y="42917"/>
                  <a:pt x="40051" y="40724"/>
                  <a:pt x="39503" y="38506"/>
                </a:cubicBezTo>
                <a:cubicBezTo>
                  <a:pt x="38406" y="34169"/>
                  <a:pt x="37683" y="29708"/>
                  <a:pt x="37359" y="25247"/>
                </a:cubicBezTo>
                <a:cubicBezTo>
                  <a:pt x="37160" y="22755"/>
                  <a:pt x="37085" y="20262"/>
                  <a:pt x="37135" y="17770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0"/>
          <p:cNvSpPr/>
          <p:nvPr/>
        </p:nvSpPr>
        <p:spPr>
          <a:xfrm rot="-5400000">
            <a:off x="-1379693" y="75218"/>
            <a:ext cx="404689" cy="718259"/>
          </a:xfrm>
          <a:custGeom>
            <a:rect b="b" l="l" r="r" t="t"/>
            <a:pathLst>
              <a:path extrusionOk="0" fill="none" h="16325" w="9198">
                <a:moveTo>
                  <a:pt x="7303" y="2842"/>
                </a:moveTo>
                <a:cubicBezTo>
                  <a:pt x="6705" y="1471"/>
                  <a:pt x="5658" y="1"/>
                  <a:pt x="4138" y="26"/>
                </a:cubicBezTo>
                <a:cubicBezTo>
                  <a:pt x="3316" y="75"/>
                  <a:pt x="2568" y="499"/>
                  <a:pt x="2094" y="1197"/>
                </a:cubicBezTo>
                <a:cubicBezTo>
                  <a:pt x="1646" y="1870"/>
                  <a:pt x="1347" y="2642"/>
                  <a:pt x="1222" y="3465"/>
                </a:cubicBezTo>
                <a:cubicBezTo>
                  <a:pt x="674" y="6431"/>
                  <a:pt x="1272" y="9546"/>
                  <a:pt x="499" y="12462"/>
                </a:cubicBezTo>
                <a:cubicBezTo>
                  <a:pt x="300" y="13210"/>
                  <a:pt x="1" y="13982"/>
                  <a:pt x="101" y="14780"/>
                </a:cubicBezTo>
                <a:cubicBezTo>
                  <a:pt x="225" y="15552"/>
                  <a:pt x="948" y="16325"/>
                  <a:pt x="1720" y="16101"/>
                </a:cubicBezTo>
                <a:cubicBezTo>
                  <a:pt x="2717" y="15802"/>
                  <a:pt x="2817" y="14231"/>
                  <a:pt x="3789" y="13883"/>
                </a:cubicBezTo>
                <a:cubicBezTo>
                  <a:pt x="5559" y="13259"/>
                  <a:pt x="5683" y="16101"/>
                  <a:pt x="7029" y="16200"/>
                </a:cubicBezTo>
                <a:cubicBezTo>
                  <a:pt x="8499" y="16325"/>
                  <a:pt x="8749" y="13758"/>
                  <a:pt x="8848" y="12811"/>
                </a:cubicBezTo>
                <a:cubicBezTo>
                  <a:pt x="9197" y="9421"/>
                  <a:pt x="8674" y="5982"/>
                  <a:pt x="7303" y="2842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0"/>
          <p:cNvSpPr/>
          <p:nvPr/>
        </p:nvSpPr>
        <p:spPr>
          <a:xfrm rot="-5400000">
            <a:off x="-1330309" y="228706"/>
            <a:ext cx="219328" cy="403589"/>
          </a:xfrm>
          <a:custGeom>
            <a:rect b="b" l="l" r="r" t="t"/>
            <a:pathLst>
              <a:path extrusionOk="0" fill="none" h="9173" w="4985">
                <a:moveTo>
                  <a:pt x="997" y="1820"/>
                </a:moveTo>
                <a:cubicBezTo>
                  <a:pt x="1072" y="1371"/>
                  <a:pt x="1221" y="948"/>
                  <a:pt x="1470" y="574"/>
                </a:cubicBezTo>
                <a:cubicBezTo>
                  <a:pt x="1745" y="200"/>
                  <a:pt x="2193" y="1"/>
                  <a:pt x="2642" y="125"/>
                </a:cubicBezTo>
                <a:cubicBezTo>
                  <a:pt x="3190" y="300"/>
                  <a:pt x="3389" y="973"/>
                  <a:pt x="3464" y="1546"/>
                </a:cubicBezTo>
                <a:cubicBezTo>
                  <a:pt x="3564" y="2493"/>
                  <a:pt x="3489" y="3465"/>
                  <a:pt x="3813" y="4362"/>
                </a:cubicBezTo>
                <a:cubicBezTo>
                  <a:pt x="4037" y="4960"/>
                  <a:pt x="4411" y="5459"/>
                  <a:pt x="4636" y="6057"/>
                </a:cubicBezTo>
                <a:cubicBezTo>
                  <a:pt x="4935" y="6780"/>
                  <a:pt x="4985" y="7577"/>
                  <a:pt x="4760" y="8325"/>
                </a:cubicBezTo>
                <a:cubicBezTo>
                  <a:pt x="4661" y="8748"/>
                  <a:pt x="4386" y="9172"/>
                  <a:pt x="3963" y="9147"/>
                </a:cubicBezTo>
                <a:cubicBezTo>
                  <a:pt x="3265" y="9097"/>
                  <a:pt x="3290" y="7901"/>
                  <a:pt x="2667" y="7652"/>
                </a:cubicBezTo>
                <a:cubicBezTo>
                  <a:pt x="1645" y="7228"/>
                  <a:pt x="1495" y="8898"/>
                  <a:pt x="748" y="8898"/>
                </a:cubicBezTo>
                <a:cubicBezTo>
                  <a:pt x="0" y="8898"/>
                  <a:pt x="50" y="7652"/>
                  <a:pt x="125" y="7128"/>
                </a:cubicBezTo>
                <a:cubicBezTo>
                  <a:pt x="224" y="6480"/>
                  <a:pt x="573" y="5882"/>
                  <a:pt x="673" y="5209"/>
                </a:cubicBezTo>
                <a:cubicBezTo>
                  <a:pt x="822" y="4088"/>
                  <a:pt x="798" y="2941"/>
                  <a:pt x="997" y="1820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0"/>
          <p:cNvSpPr/>
          <p:nvPr/>
        </p:nvSpPr>
        <p:spPr>
          <a:xfrm rot="-5400000">
            <a:off x="-978915" y="345493"/>
            <a:ext cx="1399252" cy="970453"/>
          </a:xfrm>
          <a:custGeom>
            <a:rect b="b" l="l" r="r" t="t"/>
            <a:pathLst>
              <a:path extrusionOk="0" fill="none" h="22057" w="31803">
                <a:moveTo>
                  <a:pt x="22307" y="1122"/>
                </a:moveTo>
                <a:cubicBezTo>
                  <a:pt x="23054" y="947"/>
                  <a:pt x="23802" y="723"/>
                  <a:pt x="24525" y="424"/>
                </a:cubicBezTo>
                <a:cubicBezTo>
                  <a:pt x="24774" y="299"/>
                  <a:pt x="25073" y="299"/>
                  <a:pt x="25322" y="449"/>
                </a:cubicBezTo>
                <a:cubicBezTo>
                  <a:pt x="25497" y="598"/>
                  <a:pt x="25522" y="848"/>
                  <a:pt x="25572" y="1072"/>
                </a:cubicBezTo>
                <a:cubicBezTo>
                  <a:pt x="25846" y="1919"/>
                  <a:pt x="26793" y="2318"/>
                  <a:pt x="27416" y="2941"/>
                </a:cubicBezTo>
                <a:cubicBezTo>
                  <a:pt x="28463" y="3988"/>
                  <a:pt x="28562" y="5608"/>
                  <a:pt x="28712" y="7053"/>
                </a:cubicBezTo>
                <a:cubicBezTo>
                  <a:pt x="29160" y="11340"/>
                  <a:pt x="30531" y="15477"/>
                  <a:pt x="31578" y="19639"/>
                </a:cubicBezTo>
                <a:cubicBezTo>
                  <a:pt x="31752" y="20113"/>
                  <a:pt x="31802" y="20636"/>
                  <a:pt x="31727" y="21135"/>
                </a:cubicBezTo>
                <a:cubicBezTo>
                  <a:pt x="31628" y="21633"/>
                  <a:pt x="31204" y="22032"/>
                  <a:pt x="30706" y="22057"/>
                </a:cubicBezTo>
                <a:cubicBezTo>
                  <a:pt x="30257" y="22057"/>
                  <a:pt x="29908" y="21708"/>
                  <a:pt x="29609" y="21384"/>
                </a:cubicBezTo>
                <a:cubicBezTo>
                  <a:pt x="27441" y="19141"/>
                  <a:pt x="24849" y="17197"/>
                  <a:pt x="21883" y="16250"/>
                </a:cubicBezTo>
                <a:cubicBezTo>
                  <a:pt x="15553" y="14231"/>
                  <a:pt x="8749" y="16973"/>
                  <a:pt x="2119" y="16748"/>
                </a:cubicBezTo>
                <a:cubicBezTo>
                  <a:pt x="1621" y="16798"/>
                  <a:pt x="1122" y="16673"/>
                  <a:pt x="699" y="16399"/>
                </a:cubicBezTo>
                <a:cubicBezTo>
                  <a:pt x="250" y="16050"/>
                  <a:pt x="1" y="15477"/>
                  <a:pt x="51" y="14904"/>
                </a:cubicBezTo>
                <a:cubicBezTo>
                  <a:pt x="76" y="13010"/>
                  <a:pt x="2044" y="11789"/>
                  <a:pt x="3839" y="11215"/>
                </a:cubicBezTo>
                <a:cubicBezTo>
                  <a:pt x="8101" y="9919"/>
                  <a:pt x="12961" y="10318"/>
                  <a:pt x="16649" y="7851"/>
                </a:cubicBezTo>
                <a:cubicBezTo>
                  <a:pt x="17173" y="7527"/>
                  <a:pt x="17596" y="7103"/>
                  <a:pt x="17945" y="6605"/>
                </a:cubicBezTo>
                <a:cubicBezTo>
                  <a:pt x="18369" y="5957"/>
                  <a:pt x="18469" y="5134"/>
                  <a:pt x="18568" y="4362"/>
                </a:cubicBezTo>
                <a:cubicBezTo>
                  <a:pt x="18643" y="3714"/>
                  <a:pt x="18743" y="3091"/>
                  <a:pt x="18817" y="2443"/>
                </a:cubicBezTo>
                <a:cubicBezTo>
                  <a:pt x="19166" y="0"/>
                  <a:pt x="20712" y="1346"/>
                  <a:pt x="22307" y="1122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0"/>
          <p:cNvSpPr/>
          <p:nvPr/>
        </p:nvSpPr>
        <p:spPr>
          <a:xfrm rot="-5400000">
            <a:off x="-494242" y="86724"/>
            <a:ext cx="405745" cy="680993"/>
          </a:xfrm>
          <a:custGeom>
            <a:rect b="b" l="l" r="r" t="t"/>
            <a:pathLst>
              <a:path extrusionOk="0" fill="none" h="15478" w="9222">
                <a:moveTo>
                  <a:pt x="6430" y="3889"/>
                </a:moveTo>
                <a:cubicBezTo>
                  <a:pt x="6206" y="2992"/>
                  <a:pt x="5708" y="1945"/>
                  <a:pt x="4786" y="1895"/>
                </a:cubicBezTo>
                <a:cubicBezTo>
                  <a:pt x="4237" y="1870"/>
                  <a:pt x="3689" y="2244"/>
                  <a:pt x="3141" y="2094"/>
                </a:cubicBezTo>
                <a:cubicBezTo>
                  <a:pt x="2617" y="1945"/>
                  <a:pt x="2368" y="1397"/>
                  <a:pt x="2119" y="948"/>
                </a:cubicBezTo>
                <a:cubicBezTo>
                  <a:pt x="1845" y="474"/>
                  <a:pt x="1371" y="1"/>
                  <a:pt x="873" y="175"/>
                </a:cubicBezTo>
                <a:cubicBezTo>
                  <a:pt x="374" y="325"/>
                  <a:pt x="250" y="973"/>
                  <a:pt x="250" y="1521"/>
                </a:cubicBezTo>
                <a:cubicBezTo>
                  <a:pt x="175" y="3091"/>
                  <a:pt x="100" y="4686"/>
                  <a:pt x="50" y="6281"/>
                </a:cubicBezTo>
                <a:cubicBezTo>
                  <a:pt x="0" y="6655"/>
                  <a:pt x="50" y="7054"/>
                  <a:pt x="175" y="7428"/>
                </a:cubicBezTo>
                <a:cubicBezTo>
                  <a:pt x="574" y="8225"/>
                  <a:pt x="1695" y="8300"/>
                  <a:pt x="2518" y="8674"/>
                </a:cubicBezTo>
                <a:cubicBezTo>
                  <a:pt x="3789" y="9272"/>
                  <a:pt x="4412" y="10693"/>
                  <a:pt x="5134" y="11914"/>
                </a:cubicBezTo>
                <a:cubicBezTo>
                  <a:pt x="5683" y="12761"/>
                  <a:pt x="6655" y="14406"/>
                  <a:pt x="7627" y="14805"/>
                </a:cubicBezTo>
                <a:cubicBezTo>
                  <a:pt x="9222" y="15478"/>
                  <a:pt x="8250" y="13384"/>
                  <a:pt x="8001" y="12487"/>
                </a:cubicBezTo>
                <a:cubicBezTo>
                  <a:pt x="7303" y="9646"/>
                  <a:pt x="7153" y="6705"/>
                  <a:pt x="6430" y="3889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0"/>
          <p:cNvSpPr/>
          <p:nvPr/>
        </p:nvSpPr>
        <p:spPr>
          <a:xfrm rot="-5400000">
            <a:off x="-510155" y="950220"/>
            <a:ext cx="686493" cy="210572"/>
          </a:xfrm>
          <a:custGeom>
            <a:rect b="b" l="l" r="r" t="t"/>
            <a:pathLst>
              <a:path extrusionOk="0" fill="none" h="4786" w="15603">
                <a:moveTo>
                  <a:pt x="1247" y="1895"/>
                </a:moveTo>
                <a:cubicBezTo>
                  <a:pt x="823" y="2094"/>
                  <a:pt x="374" y="2368"/>
                  <a:pt x="225" y="2842"/>
                </a:cubicBezTo>
                <a:cubicBezTo>
                  <a:pt x="1" y="3564"/>
                  <a:pt x="723" y="4237"/>
                  <a:pt x="1446" y="4437"/>
                </a:cubicBezTo>
                <a:cubicBezTo>
                  <a:pt x="2593" y="4786"/>
                  <a:pt x="3789" y="4487"/>
                  <a:pt x="4885" y="3988"/>
                </a:cubicBezTo>
                <a:cubicBezTo>
                  <a:pt x="5957" y="3515"/>
                  <a:pt x="6954" y="2867"/>
                  <a:pt x="8051" y="2443"/>
                </a:cubicBezTo>
                <a:cubicBezTo>
                  <a:pt x="9322" y="1944"/>
                  <a:pt x="10692" y="1770"/>
                  <a:pt x="12063" y="1920"/>
                </a:cubicBezTo>
                <a:cubicBezTo>
                  <a:pt x="12686" y="1994"/>
                  <a:pt x="13309" y="2144"/>
                  <a:pt x="13907" y="1920"/>
                </a:cubicBezTo>
                <a:cubicBezTo>
                  <a:pt x="15602" y="1296"/>
                  <a:pt x="14157" y="175"/>
                  <a:pt x="13060" y="75"/>
                </a:cubicBezTo>
                <a:cubicBezTo>
                  <a:pt x="11839" y="0"/>
                  <a:pt x="10443" y="449"/>
                  <a:pt x="9197" y="549"/>
                </a:cubicBezTo>
                <a:cubicBezTo>
                  <a:pt x="6530" y="773"/>
                  <a:pt x="3764" y="798"/>
                  <a:pt x="1247" y="1895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0"/>
          <p:cNvSpPr/>
          <p:nvPr/>
        </p:nvSpPr>
        <p:spPr>
          <a:xfrm rot="2903444">
            <a:off x="8024660" y="3597432"/>
            <a:ext cx="2199431" cy="1137598"/>
          </a:xfrm>
          <a:custGeom>
            <a:rect b="b" l="l" r="r" t="t"/>
            <a:pathLst>
              <a:path extrusionOk="0" fill="none" h="24699" w="47753">
                <a:moveTo>
                  <a:pt x="3789" y="12237"/>
                </a:moveTo>
                <a:cubicBezTo>
                  <a:pt x="4661" y="13284"/>
                  <a:pt x="5857" y="14007"/>
                  <a:pt x="7178" y="14306"/>
                </a:cubicBezTo>
                <a:cubicBezTo>
                  <a:pt x="8375" y="14555"/>
                  <a:pt x="9596" y="14455"/>
                  <a:pt x="10817" y="14530"/>
                </a:cubicBezTo>
                <a:cubicBezTo>
                  <a:pt x="12013" y="14630"/>
                  <a:pt x="13309" y="14929"/>
                  <a:pt x="14132" y="15801"/>
                </a:cubicBezTo>
                <a:cubicBezTo>
                  <a:pt x="15129" y="16898"/>
                  <a:pt x="15228" y="18518"/>
                  <a:pt x="15353" y="19988"/>
                </a:cubicBezTo>
                <a:cubicBezTo>
                  <a:pt x="15453" y="21484"/>
                  <a:pt x="15727" y="23104"/>
                  <a:pt x="16898" y="24001"/>
                </a:cubicBezTo>
                <a:cubicBezTo>
                  <a:pt x="17870" y="24699"/>
                  <a:pt x="19216" y="24699"/>
                  <a:pt x="20362" y="24350"/>
                </a:cubicBezTo>
                <a:cubicBezTo>
                  <a:pt x="21509" y="23976"/>
                  <a:pt x="22531" y="23328"/>
                  <a:pt x="23627" y="22805"/>
                </a:cubicBezTo>
                <a:cubicBezTo>
                  <a:pt x="26768" y="21334"/>
                  <a:pt x="30331" y="21060"/>
                  <a:pt x="33821" y="21234"/>
                </a:cubicBezTo>
                <a:cubicBezTo>
                  <a:pt x="37285" y="21384"/>
                  <a:pt x="40724" y="21957"/>
                  <a:pt x="44188" y="22057"/>
                </a:cubicBezTo>
                <a:cubicBezTo>
                  <a:pt x="45086" y="22082"/>
                  <a:pt x="46033" y="22057"/>
                  <a:pt x="46706" y="21484"/>
                </a:cubicBezTo>
                <a:cubicBezTo>
                  <a:pt x="47752" y="20611"/>
                  <a:pt x="47628" y="18991"/>
                  <a:pt x="47179" y="17745"/>
                </a:cubicBezTo>
                <a:cubicBezTo>
                  <a:pt x="45759" y="13583"/>
                  <a:pt x="41597" y="10268"/>
                  <a:pt x="37235" y="10667"/>
                </a:cubicBezTo>
                <a:cubicBezTo>
                  <a:pt x="35765" y="10792"/>
                  <a:pt x="34369" y="11315"/>
                  <a:pt x="32948" y="11714"/>
                </a:cubicBezTo>
                <a:cubicBezTo>
                  <a:pt x="29983" y="12536"/>
                  <a:pt x="26892" y="12835"/>
                  <a:pt x="23802" y="12636"/>
                </a:cubicBezTo>
                <a:cubicBezTo>
                  <a:pt x="21883" y="12511"/>
                  <a:pt x="19939" y="12138"/>
                  <a:pt x="18319" y="11116"/>
                </a:cubicBezTo>
                <a:cubicBezTo>
                  <a:pt x="15951" y="9571"/>
                  <a:pt x="14680" y="6829"/>
                  <a:pt x="13633" y="4212"/>
                </a:cubicBezTo>
                <a:cubicBezTo>
                  <a:pt x="13434" y="3614"/>
                  <a:pt x="13135" y="3041"/>
                  <a:pt x="12761" y="2542"/>
                </a:cubicBezTo>
                <a:cubicBezTo>
                  <a:pt x="12337" y="2019"/>
                  <a:pt x="11689" y="1770"/>
                  <a:pt x="11041" y="1870"/>
                </a:cubicBezTo>
                <a:cubicBezTo>
                  <a:pt x="10393" y="2019"/>
                  <a:pt x="9945" y="2617"/>
                  <a:pt x="9347" y="2916"/>
                </a:cubicBezTo>
                <a:cubicBezTo>
                  <a:pt x="8424" y="3340"/>
                  <a:pt x="7303" y="2941"/>
                  <a:pt x="6456" y="2343"/>
                </a:cubicBezTo>
                <a:cubicBezTo>
                  <a:pt x="5633" y="1745"/>
                  <a:pt x="4910" y="947"/>
                  <a:pt x="4013" y="499"/>
                </a:cubicBezTo>
                <a:cubicBezTo>
                  <a:pt x="3116" y="25"/>
                  <a:pt x="1820" y="0"/>
                  <a:pt x="1172" y="798"/>
                </a:cubicBezTo>
                <a:cubicBezTo>
                  <a:pt x="823" y="1222"/>
                  <a:pt x="125" y="2792"/>
                  <a:pt x="75" y="3315"/>
                </a:cubicBezTo>
                <a:cubicBezTo>
                  <a:pt x="1" y="4063"/>
                  <a:pt x="973" y="5384"/>
                  <a:pt x="1247" y="6206"/>
                </a:cubicBezTo>
                <a:cubicBezTo>
                  <a:pt x="1969" y="8250"/>
                  <a:pt x="2343" y="10518"/>
                  <a:pt x="3789" y="12237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0"/>
          <p:cNvSpPr/>
          <p:nvPr/>
        </p:nvSpPr>
        <p:spPr>
          <a:xfrm rot="2903444">
            <a:off x="8457380" y="3199535"/>
            <a:ext cx="728968" cy="590055"/>
          </a:xfrm>
          <a:custGeom>
            <a:rect b="b" l="l" r="r" t="t"/>
            <a:pathLst>
              <a:path extrusionOk="0" fill="none" h="12811" w="15827">
                <a:moveTo>
                  <a:pt x="2891" y="7951"/>
                </a:moveTo>
                <a:cubicBezTo>
                  <a:pt x="3290" y="9023"/>
                  <a:pt x="3764" y="10144"/>
                  <a:pt x="4686" y="10817"/>
                </a:cubicBezTo>
                <a:cubicBezTo>
                  <a:pt x="6680" y="12288"/>
                  <a:pt x="9621" y="11041"/>
                  <a:pt x="11963" y="11889"/>
                </a:cubicBezTo>
                <a:cubicBezTo>
                  <a:pt x="12811" y="12213"/>
                  <a:pt x="13558" y="12786"/>
                  <a:pt x="14456" y="12811"/>
                </a:cubicBezTo>
                <a:cubicBezTo>
                  <a:pt x="14755" y="12811"/>
                  <a:pt x="15029" y="12736"/>
                  <a:pt x="15253" y="12562"/>
                </a:cubicBezTo>
                <a:cubicBezTo>
                  <a:pt x="15428" y="12412"/>
                  <a:pt x="15552" y="12188"/>
                  <a:pt x="15602" y="11964"/>
                </a:cubicBezTo>
                <a:cubicBezTo>
                  <a:pt x="15826" y="11041"/>
                  <a:pt x="15278" y="10119"/>
                  <a:pt x="14780" y="9322"/>
                </a:cubicBezTo>
                <a:cubicBezTo>
                  <a:pt x="13558" y="7378"/>
                  <a:pt x="12337" y="5434"/>
                  <a:pt x="11116" y="3515"/>
                </a:cubicBezTo>
                <a:cubicBezTo>
                  <a:pt x="11041" y="3365"/>
                  <a:pt x="10941" y="3266"/>
                  <a:pt x="10842" y="3166"/>
                </a:cubicBezTo>
                <a:cubicBezTo>
                  <a:pt x="10443" y="2867"/>
                  <a:pt x="9920" y="2817"/>
                  <a:pt x="9496" y="3066"/>
                </a:cubicBezTo>
                <a:cubicBezTo>
                  <a:pt x="9072" y="3241"/>
                  <a:pt x="8698" y="3565"/>
                  <a:pt x="8275" y="3814"/>
                </a:cubicBezTo>
                <a:cubicBezTo>
                  <a:pt x="7328" y="4312"/>
                  <a:pt x="6181" y="4312"/>
                  <a:pt x="5234" y="3814"/>
                </a:cubicBezTo>
                <a:cubicBezTo>
                  <a:pt x="4711" y="3440"/>
                  <a:pt x="4187" y="3066"/>
                  <a:pt x="3714" y="2642"/>
                </a:cubicBezTo>
                <a:cubicBezTo>
                  <a:pt x="0" y="1"/>
                  <a:pt x="2468" y="6755"/>
                  <a:pt x="2891" y="7951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0"/>
          <p:cNvSpPr/>
          <p:nvPr/>
        </p:nvSpPr>
        <p:spPr>
          <a:xfrm rot="2903444">
            <a:off x="8553490" y="3382177"/>
            <a:ext cx="462657" cy="253736"/>
          </a:xfrm>
          <a:custGeom>
            <a:rect b="b" l="l" r="r" t="t"/>
            <a:pathLst>
              <a:path extrusionOk="0" fill="none" h="5509" w="10045">
                <a:moveTo>
                  <a:pt x="3714" y="4063"/>
                </a:moveTo>
                <a:cubicBezTo>
                  <a:pt x="5134" y="4337"/>
                  <a:pt x="6779" y="3739"/>
                  <a:pt x="7926" y="4587"/>
                </a:cubicBezTo>
                <a:cubicBezTo>
                  <a:pt x="8399" y="4936"/>
                  <a:pt x="8823" y="5509"/>
                  <a:pt x="9396" y="5484"/>
                </a:cubicBezTo>
                <a:cubicBezTo>
                  <a:pt x="9471" y="5459"/>
                  <a:pt x="9546" y="5459"/>
                  <a:pt x="9596" y="5409"/>
                </a:cubicBezTo>
                <a:cubicBezTo>
                  <a:pt x="9645" y="5334"/>
                  <a:pt x="9695" y="5260"/>
                  <a:pt x="9720" y="5160"/>
                </a:cubicBezTo>
                <a:cubicBezTo>
                  <a:pt x="10044" y="3490"/>
                  <a:pt x="8698" y="1970"/>
                  <a:pt x="7004" y="2044"/>
                </a:cubicBezTo>
                <a:cubicBezTo>
                  <a:pt x="6630" y="2069"/>
                  <a:pt x="6281" y="2169"/>
                  <a:pt x="5907" y="2169"/>
                </a:cubicBezTo>
                <a:cubicBezTo>
                  <a:pt x="4736" y="2194"/>
                  <a:pt x="2293" y="1"/>
                  <a:pt x="1321" y="749"/>
                </a:cubicBezTo>
                <a:cubicBezTo>
                  <a:pt x="0" y="1795"/>
                  <a:pt x="2817" y="3889"/>
                  <a:pt x="3714" y="4063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0"/>
          <p:cNvSpPr/>
          <p:nvPr/>
        </p:nvSpPr>
        <p:spPr>
          <a:xfrm rot="2903444">
            <a:off x="8636583" y="4040682"/>
            <a:ext cx="507426" cy="439720"/>
          </a:xfrm>
          <a:custGeom>
            <a:rect b="b" l="l" r="r" t="t"/>
            <a:pathLst>
              <a:path extrusionOk="0" fill="none" h="9547" w="11017">
                <a:moveTo>
                  <a:pt x="997" y="8275"/>
                </a:moveTo>
                <a:cubicBezTo>
                  <a:pt x="1396" y="9023"/>
                  <a:pt x="2368" y="9546"/>
                  <a:pt x="3141" y="9147"/>
                </a:cubicBezTo>
                <a:cubicBezTo>
                  <a:pt x="3838" y="8799"/>
                  <a:pt x="4013" y="7901"/>
                  <a:pt x="4387" y="7203"/>
                </a:cubicBezTo>
                <a:cubicBezTo>
                  <a:pt x="5010" y="6107"/>
                  <a:pt x="6231" y="5484"/>
                  <a:pt x="7502" y="5608"/>
                </a:cubicBezTo>
                <a:cubicBezTo>
                  <a:pt x="8025" y="5658"/>
                  <a:pt x="8574" y="5858"/>
                  <a:pt x="9122" y="5783"/>
                </a:cubicBezTo>
                <a:cubicBezTo>
                  <a:pt x="10592" y="5583"/>
                  <a:pt x="11016" y="3615"/>
                  <a:pt x="9745" y="2817"/>
                </a:cubicBezTo>
                <a:cubicBezTo>
                  <a:pt x="8449" y="2020"/>
                  <a:pt x="6655" y="3266"/>
                  <a:pt x="5259" y="2692"/>
                </a:cubicBezTo>
                <a:cubicBezTo>
                  <a:pt x="4785" y="2493"/>
                  <a:pt x="4437" y="2094"/>
                  <a:pt x="3988" y="1870"/>
                </a:cubicBezTo>
                <a:cubicBezTo>
                  <a:pt x="324" y="1"/>
                  <a:pt x="0" y="6406"/>
                  <a:pt x="997" y="8275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0"/>
          <p:cNvSpPr/>
          <p:nvPr/>
        </p:nvSpPr>
        <p:spPr>
          <a:xfrm rot="2903444">
            <a:off x="8976133" y="4564447"/>
            <a:ext cx="778296" cy="375423"/>
          </a:xfrm>
          <a:custGeom>
            <a:rect b="b" l="l" r="r" t="t"/>
            <a:pathLst>
              <a:path extrusionOk="0" fill="none" h="8151" w="16898">
                <a:moveTo>
                  <a:pt x="12462" y="873"/>
                </a:moveTo>
                <a:cubicBezTo>
                  <a:pt x="14505" y="1621"/>
                  <a:pt x="16574" y="3141"/>
                  <a:pt x="16773" y="5334"/>
                </a:cubicBezTo>
                <a:cubicBezTo>
                  <a:pt x="16898" y="6630"/>
                  <a:pt x="16001" y="8150"/>
                  <a:pt x="14680" y="8150"/>
                </a:cubicBezTo>
                <a:cubicBezTo>
                  <a:pt x="13833" y="8150"/>
                  <a:pt x="13085" y="7552"/>
                  <a:pt x="12362" y="7079"/>
                </a:cubicBezTo>
                <a:cubicBezTo>
                  <a:pt x="10368" y="5758"/>
                  <a:pt x="7926" y="5284"/>
                  <a:pt x="5583" y="5708"/>
                </a:cubicBezTo>
                <a:cubicBezTo>
                  <a:pt x="4835" y="5857"/>
                  <a:pt x="4088" y="6082"/>
                  <a:pt x="3315" y="6107"/>
                </a:cubicBezTo>
                <a:cubicBezTo>
                  <a:pt x="2019" y="6107"/>
                  <a:pt x="0" y="4935"/>
                  <a:pt x="648" y="3340"/>
                </a:cubicBezTo>
                <a:cubicBezTo>
                  <a:pt x="1047" y="2318"/>
                  <a:pt x="2518" y="2393"/>
                  <a:pt x="3415" y="2269"/>
                </a:cubicBezTo>
                <a:cubicBezTo>
                  <a:pt x="5085" y="1994"/>
                  <a:pt x="6106" y="948"/>
                  <a:pt x="7652" y="474"/>
                </a:cubicBezTo>
                <a:cubicBezTo>
                  <a:pt x="9222" y="1"/>
                  <a:pt x="10966" y="325"/>
                  <a:pt x="12462" y="873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0"/>
          <p:cNvSpPr/>
          <p:nvPr/>
        </p:nvSpPr>
        <p:spPr>
          <a:xfrm rot="2903444">
            <a:off x="8682803" y="4119231"/>
            <a:ext cx="250282" cy="207816"/>
          </a:xfrm>
          <a:custGeom>
            <a:rect b="b" l="l" r="r" t="t"/>
            <a:pathLst>
              <a:path extrusionOk="0" fill="none" h="4512" w="5434">
                <a:moveTo>
                  <a:pt x="1022" y="4512"/>
                </a:moveTo>
                <a:cubicBezTo>
                  <a:pt x="1346" y="4512"/>
                  <a:pt x="1620" y="4312"/>
                  <a:pt x="1720" y="4038"/>
                </a:cubicBezTo>
                <a:cubicBezTo>
                  <a:pt x="1820" y="3739"/>
                  <a:pt x="1894" y="3465"/>
                  <a:pt x="1919" y="3166"/>
                </a:cubicBezTo>
                <a:cubicBezTo>
                  <a:pt x="2218" y="2044"/>
                  <a:pt x="3190" y="1247"/>
                  <a:pt x="4362" y="1222"/>
                </a:cubicBezTo>
                <a:cubicBezTo>
                  <a:pt x="4760" y="1222"/>
                  <a:pt x="5334" y="1222"/>
                  <a:pt x="5408" y="798"/>
                </a:cubicBezTo>
                <a:cubicBezTo>
                  <a:pt x="5433" y="524"/>
                  <a:pt x="5259" y="275"/>
                  <a:pt x="4985" y="225"/>
                </a:cubicBezTo>
                <a:cubicBezTo>
                  <a:pt x="4237" y="1"/>
                  <a:pt x="1570" y="574"/>
                  <a:pt x="947" y="1197"/>
                </a:cubicBezTo>
                <a:cubicBezTo>
                  <a:pt x="449" y="1720"/>
                  <a:pt x="0" y="4362"/>
                  <a:pt x="1022" y="4512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712350" y="445025"/>
            <a:ext cx="77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idx="1" type="subTitle"/>
          </p:nvPr>
        </p:nvSpPr>
        <p:spPr>
          <a:xfrm>
            <a:off x="709875" y="1135700"/>
            <a:ext cx="77193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62" name="Google Shape;62;p4"/>
          <p:cNvGrpSpPr/>
          <p:nvPr/>
        </p:nvGrpSpPr>
        <p:grpSpPr>
          <a:xfrm>
            <a:off x="-1253487" y="109712"/>
            <a:ext cx="2189800" cy="1849875"/>
            <a:chOff x="-1253487" y="109712"/>
            <a:chExt cx="2189800" cy="1849875"/>
          </a:xfrm>
        </p:grpSpPr>
        <p:sp>
          <p:nvSpPr>
            <p:cNvPr id="63" name="Google Shape;63;p4"/>
            <p:cNvSpPr/>
            <p:nvPr/>
          </p:nvSpPr>
          <p:spPr>
            <a:xfrm rot="-5400000">
              <a:off x="-1083525" y="-60250"/>
              <a:ext cx="1849875" cy="2189800"/>
            </a:xfrm>
            <a:custGeom>
              <a:rect b="b" l="l" r="r" t="t"/>
              <a:pathLst>
                <a:path extrusionOk="0" fill="none" h="49771" w="42045">
                  <a:moveTo>
                    <a:pt x="37135" y="17770"/>
                  </a:moveTo>
                  <a:cubicBezTo>
                    <a:pt x="37210" y="14605"/>
                    <a:pt x="37459" y="11415"/>
                    <a:pt x="36811" y="8324"/>
                  </a:cubicBezTo>
                  <a:cubicBezTo>
                    <a:pt x="36163" y="5234"/>
                    <a:pt x="34444" y="2193"/>
                    <a:pt x="31577" y="823"/>
                  </a:cubicBezTo>
                  <a:cubicBezTo>
                    <a:pt x="30032" y="75"/>
                    <a:pt x="27914" y="0"/>
                    <a:pt x="26693" y="1246"/>
                  </a:cubicBezTo>
                  <a:cubicBezTo>
                    <a:pt x="25770" y="2193"/>
                    <a:pt x="25596" y="3664"/>
                    <a:pt x="25496" y="4985"/>
                  </a:cubicBezTo>
                  <a:cubicBezTo>
                    <a:pt x="25222" y="8299"/>
                    <a:pt x="24948" y="11589"/>
                    <a:pt x="24649" y="14879"/>
                  </a:cubicBezTo>
                  <a:cubicBezTo>
                    <a:pt x="24474" y="17022"/>
                    <a:pt x="24300" y="19216"/>
                    <a:pt x="23552" y="21234"/>
                  </a:cubicBezTo>
                  <a:cubicBezTo>
                    <a:pt x="21658" y="26368"/>
                    <a:pt x="16225" y="29683"/>
                    <a:pt x="10767" y="30107"/>
                  </a:cubicBezTo>
                  <a:cubicBezTo>
                    <a:pt x="8673" y="30256"/>
                    <a:pt x="6480" y="30082"/>
                    <a:pt x="4561" y="30954"/>
                  </a:cubicBezTo>
                  <a:cubicBezTo>
                    <a:pt x="1147" y="32499"/>
                    <a:pt x="0" y="36786"/>
                    <a:pt x="2194" y="39852"/>
                  </a:cubicBezTo>
                  <a:cubicBezTo>
                    <a:pt x="3614" y="41820"/>
                    <a:pt x="6131" y="42743"/>
                    <a:pt x="8524" y="42767"/>
                  </a:cubicBezTo>
                  <a:cubicBezTo>
                    <a:pt x="10941" y="42792"/>
                    <a:pt x="13284" y="41995"/>
                    <a:pt x="15527" y="41098"/>
                  </a:cubicBezTo>
                  <a:cubicBezTo>
                    <a:pt x="17297" y="40375"/>
                    <a:pt x="19066" y="39552"/>
                    <a:pt x="20960" y="39154"/>
                  </a:cubicBezTo>
                  <a:cubicBezTo>
                    <a:pt x="22830" y="38755"/>
                    <a:pt x="24898" y="38830"/>
                    <a:pt x="26568" y="39777"/>
                  </a:cubicBezTo>
                  <a:cubicBezTo>
                    <a:pt x="28811" y="41073"/>
                    <a:pt x="29908" y="43690"/>
                    <a:pt x="31602" y="45659"/>
                  </a:cubicBezTo>
                  <a:cubicBezTo>
                    <a:pt x="32873" y="47179"/>
                    <a:pt x="34518" y="48325"/>
                    <a:pt x="36388" y="49048"/>
                  </a:cubicBezTo>
                  <a:cubicBezTo>
                    <a:pt x="37659" y="49522"/>
                    <a:pt x="39129" y="49771"/>
                    <a:pt x="40350" y="49173"/>
                  </a:cubicBezTo>
                  <a:cubicBezTo>
                    <a:pt x="42045" y="48350"/>
                    <a:pt x="41970" y="46556"/>
                    <a:pt x="41447" y="45060"/>
                  </a:cubicBezTo>
                  <a:cubicBezTo>
                    <a:pt x="40674" y="42917"/>
                    <a:pt x="40051" y="40724"/>
                    <a:pt x="39503" y="38506"/>
                  </a:cubicBezTo>
                  <a:cubicBezTo>
                    <a:pt x="38406" y="34169"/>
                    <a:pt x="37683" y="29708"/>
                    <a:pt x="37359" y="25247"/>
                  </a:cubicBezTo>
                  <a:cubicBezTo>
                    <a:pt x="37160" y="22755"/>
                    <a:pt x="37085" y="20262"/>
                    <a:pt x="37135" y="1777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-5400000">
              <a:off x="-532565" y="511593"/>
              <a:ext cx="1399252" cy="970453"/>
            </a:xfrm>
            <a:custGeom>
              <a:rect b="b" l="l" r="r" t="t"/>
              <a:pathLst>
                <a:path extrusionOk="0" fill="none" h="22057" w="31803">
                  <a:moveTo>
                    <a:pt x="22307" y="1122"/>
                  </a:moveTo>
                  <a:cubicBezTo>
                    <a:pt x="23054" y="947"/>
                    <a:pt x="23802" y="723"/>
                    <a:pt x="24525" y="424"/>
                  </a:cubicBezTo>
                  <a:cubicBezTo>
                    <a:pt x="24774" y="299"/>
                    <a:pt x="25073" y="299"/>
                    <a:pt x="25322" y="449"/>
                  </a:cubicBezTo>
                  <a:cubicBezTo>
                    <a:pt x="25497" y="598"/>
                    <a:pt x="25522" y="848"/>
                    <a:pt x="25572" y="1072"/>
                  </a:cubicBezTo>
                  <a:cubicBezTo>
                    <a:pt x="25846" y="1919"/>
                    <a:pt x="26793" y="2318"/>
                    <a:pt x="27416" y="2941"/>
                  </a:cubicBezTo>
                  <a:cubicBezTo>
                    <a:pt x="28463" y="3988"/>
                    <a:pt x="28562" y="5608"/>
                    <a:pt x="28712" y="7053"/>
                  </a:cubicBezTo>
                  <a:cubicBezTo>
                    <a:pt x="29160" y="11340"/>
                    <a:pt x="30531" y="15477"/>
                    <a:pt x="31578" y="19639"/>
                  </a:cubicBezTo>
                  <a:cubicBezTo>
                    <a:pt x="31752" y="20113"/>
                    <a:pt x="31802" y="20636"/>
                    <a:pt x="31727" y="21135"/>
                  </a:cubicBezTo>
                  <a:cubicBezTo>
                    <a:pt x="31628" y="21633"/>
                    <a:pt x="31204" y="22032"/>
                    <a:pt x="30706" y="22057"/>
                  </a:cubicBezTo>
                  <a:cubicBezTo>
                    <a:pt x="30257" y="22057"/>
                    <a:pt x="29908" y="21708"/>
                    <a:pt x="29609" y="21384"/>
                  </a:cubicBezTo>
                  <a:cubicBezTo>
                    <a:pt x="27441" y="19141"/>
                    <a:pt x="24849" y="17197"/>
                    <a:pt x="21883" y="16250"/>
                  </a:cubicBezTo>
                  <a:cubicBezTo>
                    <a:pt x="15553" y="14231"/>
                    <a:pt x="8749" y="16973"/>
                    <a:pt x="2119" y="16748"/>
                  </a:cubicBezTo>
                  <a:cubicBezTo>
                    <a:pt x="1621" y="16798"/>
                    <a:pt x="1122" y="16673"/>
                    <a:pt x="699" y="16399"/>
                  </a:cubicBezTo>
                  <a:cubicBezTo>
                    <a:pt x="250" y="16050"/>
                    <a:pt x="1" y="15477"/>
                    <a:pt x="51" y="14904"/>
                  </a:cubicBezTo>
                  <a:cubicBezTo>
                    <a:pt x="76" y="13010"/>
                    <a:pt x="2044" y="11789"/>
                    <a:pt x="3839" y="11215"/>
                  </a:cubicBezTo>
                  <a:cubicBezTo>
                    <a:pt x="8101" y="9919"/>
                    <a:pt x="12961" y="10318"/>
                    <a:pt x="16649" y="7851"/>
                  </a:cubicBezTo>
                  <a:cubicBezTo>
                    <a:pt x="17173" y="7527"/>
                    <a:pt x="17596" y="7103"/>
                    <a:pt x="17945" y="6605"/>
                  </a:cubicBezTo>
                  <a:cubicBezTo>
                    <a:pt x="18369" y="5957"/>
                    <a:pt x="18469" y="5134"/>
                    <a:pt x="18568" y="4362"/>
                  </a:cubicBezTo>
                  <a:cubicBezTo>
                    <a:pt x="18643" y="3714"/>
                    <a:pt x="18743" y="3091"/>
                    <a:pt x="18817" y="2443"/>
                  </a:cubicBezTo>
                  <a:cubicBezTo>
                    <a:pt x="19166" y="0"/>
                    <a:pt x="20712" y="1346"/>
                    <a:pt x="22307" y="11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 rot="-5400000">
              <a:off x="-47892" y="252824"/>
              <a:ext cx="405745" cy="680993"/>
            </a:xfrm>
            <a:custGeom>
              <a:rect b="b" l="l" r="r" t="t"/>
              <a:pathLst>
                <a:path extrusionOk="0" fill="none" h="15478" w="9222">
                  <a:moveTo>
                    <a:pt x="6430" y="3889"/>
                  </a:moveTo>
                  <a:cubicBezTo>
                    <a:pt x="6206" y="2992"/>
                    <a:pt x="5708" y="1945"/>
                    <a:pt x="4786" y="1895"/>
                  </a:cubicBezTo>
                  <a:cubicBezTo>
                    <a:pt x="4237" y="1870"/>
                    <a:pt x="3689" y="2244"/>
                    <a:pt x="3141" y="2094"/>
                  </a:cubicBezTo>
                  <a:cubicBezTo>
                    <a:pt x="2617" y="1945"/>
                    <a:pt x="2368" y="1397"/>
                    <a:pt x="2119" y="948"/>
                  </a:cubicBezTo>
                  <a:cubicBezTo>
                    <a:pt x="1845" y="474"/>
                    <a:pt x="1371" y="1"/>
                    <a:pt x="873" y="175"/>
                  </a:cubicBezTo>
                  <a:cubicBezTo>
                    <a:pt x="374" y="325"/>
                    <a:pt x="250" y="973"/>
                    <a:pt x="250" y="1521"/>
                  </a:cubicBezTo>
                  <a:cubicBezTo>
                    <a:pt x="175" y="3091"/>
                    <a:pt x="100" y="4686"/>
                    <a:pt x="50" y="6281"/>
                  </a:cubicBezTo>
                  <a:cubicBezTo>
                    <a:pt x="0" y="6655"/>
                    <a:pt x="50" y="7054"/>
                    <a:pt x="175" y="7428"/>
                  </a:cubicBezTo>
                  <a:cubicBezTo>
                    <a:pt x="574" y="8225"/>
                    <a:pt x="1695" y="8300"/>
                    <a:pt x="2518" y="8674"/>
                  </a:cubicBezTo>
                  <a:cubicBezTo>
                    <a:pt x="3789" y="9272"/>
                    <a:pt x="4412" y="10693"/>
                    <a:pt x="5134" y="11914"/>
                  </a:cubicBezTo>
                  <a:cubicBezTo>
                    <a:pt x="5683" y="12761"/>
                    <a:pt x="6655" y="14406"/>
                    <a:pt x="7627" y="14805"/>
                  </a:cubicBezTo>
                  <a:cubicBezTo>
                    <a:pt x="9222" y="15478"/>
                    <a:pt x="8250" y="13384"/>
                    <a:pt x="8001" y="12487"/>
                  </a:cubicBezTo>
                  <a:cubicBezTo>
                    <a:pt x="7303" y="9646"/>
                    <a:pt x="7153" y="6705"/>
                    <a:pt x="6430" y="3889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-63805" y="1116320"/>
              <a:ext cx="686493" cy="210572"/>
            </a:xfrm>
            <a:custGeom>
              <a:rect b="b" l="l" r="r" t="t"/>
              <a:pathLst>
                <a:path extrusionOk="0" fill="none" h="4786" w="15603">
                  <a:moveTo>
                    <a:pt x="1247" y="1895"/>
                  </a:moveTo>
                  <a:cubicBezTo>
                    <a:pt x="823" y="2094"/>
                    <a:pt x="374" y="2368"/>
                    <a:pt x="225" y="2842"/>
                  </a:cubicBezTo>
                  <a:cubicBezTo>
                    <a:pt x="1" y="3564"/>
                    <a:pt x="723" y="4237"/>
                    <a:pt x="1446" y="4437"/>
                  </a:cubicBezTo>
                  <a:cubicBezTo>
                    <a:pt x="2593" y="4786"/>
                    <a:pt x="3789" y="4487"/>
                    <a:pt x="4885" y="3988"/>
                  </a:cubicBezTo>
                  <a:cubicBezTo>
                    <a:pt x="5957" y="3515"/>
                    <a:pt x="6954" y="2867"/>
                    <a:pt x="8051" y="2443"/>
                  </a:cubicBezTo>
                  <a:cubicBezTo>
                    <a:pt x="9322" y="1944"/>
                    <a:pt x="10692" y="1770"/>
                    <a:pt x="12063" y="1920"/>
                  </a:cubicBezTo>
                  <a:cubicBezTo>
                    <a:pt x="12686" y="1994"/>
                    <a:pt x="13309" y="2144"/>
                    <a:pt x="13907" y="1920"/>
                  </a:cubicBezTo>
                  <a:cubicBezTo>
                    <a:pt x="15602" y="1296"/>
                    <a:pt x="14157" y="175"/>
                    <a:pt x="13060" y="75"/>
                  </a:cubicBezTo>
                  <a:cubicBezTo>
                    <a:pt x="11839" y="0"/>
                    <a:pt x="10443" y="449"/>
                    <a:pt x="9197" y="549"/>
                  </a:cubicBezTo>
                  <a:cubicBezTo>
                    <a:pt x="6530" y="773"/>
                    <a:pt x="3764" y="798"/>
                    <a:pt x="1247" y="189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/>
          <p:nvPr/>
        </p:nvSpPr>
        <p:spPr>
          <a:xfrm rot="2903444">
            <a:off x="8024660" y="3597432"/>
            <a:ext cx="2199431" cy="1137598"/>
          </a:xfrm>
          <a:custGeom>
            <a:rect b="b" l="l" r="r" t="t"/>
            <a:pathLst>
              <a:path extrusionOk="0" fill="none" h="24699" w="47753">
                <a:moveTo>
                  <a:pt x="3789" y="12237"/>
                </a:moveTo>
                <a:cubicBezTo>
                  <a:pt x="4661" y="13284"/>
                  <a:pt x="5857" y="14007"/>
                  <a:pt x="7178" y="14306"/>
                </a:cubicBezTo>
                <a:cubicBezTo>
                  <a:pt x="8375" y="14555"/>
                  <a:pt x="9596" y="14455"/>
                  <a:pt x="10817" y="14530"/>
                </a:cubicBezTo>
                <a:cubicBezTo>
                  <a:pt x="12013" y="14630"/>
                  <a:pt x="13309" y="14929"/>
                  <a:pt x="14132" y="15801"/>
                </a:cubicBezTo>
                <a:cubicBezTo>
                  <a:pt x="15129" y="16898"/>
                  <a:pt x="15228" y="18518"/>
                  <a:pt x="15353" y="19988"/>
                </a:cubicBezTo>
                <a:cubicBezTo>
                  <a:pt x="15453" y="21484"/>
                  <a:pt x="15727" y="23104"/>
                  <a:pt x="16898" y="24001"/>
                </a:cubicBezTo>
                <a:cubicBezTo>
                  <a:pt x="17870" y="24699"/>
                  <a:pt x="19216" y="24699"/>
                  <a:pt x="20362" y="24350"/>
                </a:cubicBezTo>
                <a:cubicBezTo>
                  <a:pt x="21509" y="23976"/>
                  <a:pt x="22531" y="23328"/>
                  <a:pt x="23627" y="22805"/>
                </a:cubicBezTo>
                <a:cubicBezTo>
                  <a:pt x="26768" y="21334"/>
                  <a:pt x="30331" y="21060"/>
                  <a:pt x="33821" y="21234"/>
                </a:cubicBezTo>
                <a:cubicBezTo>
                  <a:pt x="37285" y="21384"/>
                  <a:pt x="40724" y="21957"/>
                  <a:pt x="44188" y="22057"/>
                </a:cubicBezTo>
                <a:cubicBezTo>
                  <a:pt x="45086" y="22082"/>
                  <a:pt x="46033" y="22057"/>
                  <a:pt x="46706" y="21484"/>
                </a:cubicBezTo>
                <a:cubicBezTo>
                  <a:pt x="47752" y="20611"/>
                  <a:pt x="47628" y="18991"/>
                  <a:pt x="47179" y="17745"/>
                </a:cubicBezTo>
                <a:cubicBezTo>
                  <a:pt x="45759" y="13583"/>
                  <a:pt x="41597" y="10268"/>
                  <a:pt x="37235" y="10667"/>
                </a:cubicBezTo>
                <a:cubicBezTo>
                  <a:pt x="35765" y="10792"/>
                  <a:pt x="34369" y="11315"/>
                  <a:pt x="32948" y="11714"/>
                </a:cubicBezTo>
                <a:cubicBezTo>
                  <a:pt x="29983" y="12536"/>
                  <a:pt x="26892" y="12835"/>
                  <a:pt x="23802" y="12636"/>
                </a:cubicBezTo>
                <a:cubicBezTo>
                  <a:pt x="21883" y="12511"/>
                  <a:pt x="19939" y="12138"/>
                  <a:pt x="18319" y="11116"/>
                </a:cubicBezTo>
                <a:cubicBezTo>
                  <a:pt x="15951" y="9571"/>
                  <a:pt x="14680" y="6829"/>
                  <a:pt x="13633" y="4212"/>
                </a:cubicBezTo>
                <a:cubicBezTo>
                  <a:pt x="13434" y="3614"/>
                  <a:pt x="13135" y="3041"/>
                  <a:pt x="12761" y="2542"/>
                </a:cubicBezTo>
                <a:cubicBezTo>
                  <a:pt x="12337" y="2019"/>
                  <a:pt x="11689" y="1770"/>
                  <a:pt x="11041" y="1870"/>
                </a:cubicBezTo>
                <a:cubicBezTo>
                  <a:pt x="10393" y="2019"/>
                  <a:pt x="9945" y="2617"/>
                  <a:pt x="9347" y="2916"/>
                </a:cubicBezTo>
                <a:cubicBezTo>
                  <a:pt x="8424" y="3340"/>
                  <a:pt x="7303" y="2941"/>
                  <a:pt x="6456" y="2343"/>
                </a:cubicBezTo>
                <a:cubicBezTo>
                  <a:pt x="5633" y="1745"/>
                  <a:pt x="4910" y="947"/>
                  <a:pt x="4013" y="499"/>
                </a:cubicBezTo>
                <a:cubicBezTo>
                  <a:pt x="3116" y="25"/>
                  <a:pt x="1820" y="0"/>
                  <a:pt x="1172" y="798"/>
                </a:cubicBezTo>
                <a:cubicBezTo>
                  <a:pt x="823" y="1222"/>
                  <a:pt x="125" y="2792"/>
                  <a:pt x="75" y="3315"/>
                </a:cubicBezTo>
                <a:cubicBezTo>
                  <a:pt x="1" y="4063"/>
                  <a:pt x="973" y="5384"/>
                  <a:pt x="1247" y="6206"/>
                </a:cubicBezTo>
                <a:cubicBezTo>
                  <a:pt x="1969" y="8250"/>
                  <a:pt x="2343" y="10518"/>
                  <a:pt x="3789" y="12237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 rot="2903444">
            <a:off x="8457380" y="3199535"/>
            <a:ext cx="728968" cy="590055"/>
          </a:xfrm>
          <a:custGeom>
            <a:rect b="b" l="l" r="r" t="t"/>
            <a:pathLst>
              <a:path extrusionOk="0" fill="none" h="12811" w="15827">
                <a:moveTo>
                  <a:pt x="2891" y="7951"/>
                </a:moveTo>
                <a:cubicBezTo>
                  <a:pt x="3290" y="9023"/>
                  <a:pt x="3764" y="10144"/>
                  <a:pt x="4686" y="10817"/>
                </a:cubicBezTo>
                <a:cubicBezTo>
                  <a:pt x="6680" y="12288"/>
                  <a:pt x="9621" y="11041"/>
                  <a:pt x="11963" y="11889"/>
                </a:cubicBezTo>
                <a:cubicBezTo>
                  <a:pt x="12811" y="12213"/>
                  <a:pt x="13558" y="12786"/>
                  <a:pt x="14456" y="12811"/>
                </a:cubicBezTo>
                <a:cubicBezTo>
                  <a:pt x="14755" y="12811"/>
                  <a:pt x="15029" y="12736"/>
                  <a:pt x="15253" y="12562"/>
                </a:cubicBezTo>
                <a:cubicBezTo>
                  <a:pt x="15428" y="12412"/>
                  <a:pt x="15552" y="12188"/>
                  <a:pt x="15602" y="11964"/>
                </a:cubicBezTo>
                <a:cubicBezTo>
                  <a:pt x="15826" y="11041"/>
                  <a:pt x="15278" y="10119"/>
                  <a:pt x="14780" y="9322"/>
                </a:cubicBezTo>
                <a:cubicBezTo>
                  <a:pt x="13558" y="7378"/>
                  <a:pt x="12337" y="5434"/>
                  <a:pt x="11116" y="3515"/>
                </a:cubicBezTo>
                <a:cubicBezTo>
                  <a:pt x="11041" y="3365"/>
                  <a:pt x="10941" y="3266"/>
                  <a:pt x="10842" y="3166"/>
                </a:cubicBezTo>
                <a:cubicBezTo>
                  <a:pt x="10443" y="2867"/>
                  <a:pt x="9920" y="2817"/>
                  <a:pt x="9496" y="3066"/>
                </a:cubicBezTo>
                <a:cubicBezTo>
                  <a:pt x="9072" y="3241"/>
                  <a:pt x="8698" y="3565"/>
                  <a:pt x="8275" y="3814"/>
                </a:cubicBezTo>
                <a:cubicBezTo>
                  <a:pt x="7328" y="4312"/>
                  <a:pt x="6181" y="4312"/>
                  <a:pt x="5234" y="3814"/>
                </a:cubicBezTo>
                <a:cubicBezTo>
                  <a:pt x="4711" y="3440"/>
                  <a:pt x="4187" y="3066"/>
                  <a:pt x="3714" y="2642"/>
                </a:cubicBezTo>
                <a:cubicBezTo>
                  <a:pt x="0" y="1"/>
                  <a:pt x="2468" y="6755"/>
                  <a:pt x="2891" y="7951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 rot="2903444">
            <a:off x="8553490" y="3382177"/>
            <a:ext cx="462657" cy="253736"/>
          </a:xfrm>
          <a:custGeom>
            <a:rect b="b" l="l" r="r" t="t"/>
            <a:pathLst>
              <a:path extrusionOk="0" fill="none" h="5509" w="10045">
                <a:moveTo>
                  <a:pt x="3714" y="4063"/>
                </a:moveTo>
                <a:cubicBezTo>
                  <a:pt x="5134" y="4337"/>
                  <a:pt x="6779" y="3739"/>
                  <a:pt x="7926" y="4587"/>
                </a:cubicBezTo>
                <a:cubicBezTo>
                  <a:pt x="8399" y="4936"/>
                  <a:pt x="8823" y="5509"/>
                  <a:pt x="9396" y="5484"/>
                </a:cubicBezTo>
                <a:cubicBezTo>
                  <a:pt x="9471" y="5459"/>
                  <a:pt x="9546" y="5459"/>
                  <a:pt x="9596" y="5409"/>
                </a:cubicBezTo>
                <a:cubicBezTo>
                  <a:pt x="9645" y="5334"/>
                  <a:pt x="9695" y="5260"/>
                  <a:pt x="9720" y="5160"/>
                </a:cubicBezTo>
                <a:cubicBezTo>
                  <a:pt x="10044" y="3490"/>
                  <a:pt x="8698" y="1970"/>
                  <a:pt x="7004" y="2044"/>
                </a:cubicBezTo>
                <a:cubicBezTo>
                  <a:pt x="6630" y="2069"/>
                  <a:pt x="6281" y="2169"/>
                  <a:pt x="5907" y="2169"/>
                </a:cubicBezTo>
                <a:cubicBezTo>
                  <a:pt x="4736" y="2194"/>
                  <a:pt x="2293" y="1"/>
                  <a:pt x="1321" y="749"/>
                </a:cubicBezTo>
                <a:cubicBezTo>
                  <a:pt x="0" y="1795"/>
                  <a:pt x="2817" y="3889"/>
                  <a:pt x="3714" y="4063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 rot="2903444">
            <a:off x="8636583" y="4040682"/>
            <a:ext cx="507426" cy="439720"/>
          </a:xfrm>
          <a:custGeom>
            <a:rect b="b" l="l" r="r" t="t"/>
            <a:pathLst>
              <a:path extrusionOk="0" fill="none" h="9547" w="11017">
                <a:moveTo>
                  <a:pt x="997" y="8275"/>
                </a:moveTo>
                <a:cubicBezTo>
                  <a:pt x="1396" y="9023"/>
                  <a:pt x="2368" y="9546"/>
                  <a:pt x="3141" y="9147"/>
                </a:cubicBezTo>
                <a:cubicBezTo>
                  <a:pt x="3838" y="8799"/>
                  <a:pt x="4013" y="7901"/>
                  <a:pt x="4387" y="7203"/>
                </a:cubicBezTo>
                <a:cubicBezTo>
                  <a:pt x="5010" y="6107"/>
                  <a:pt x="6231" y="5484"/>
                  <a:pt x="7502" y="5608"/>
                </a:cubicBezTo>
                <a:cubicBezTo>
                  <a:pt x="8025" y="5658"/>
                  <a:pt x="8574" y="5858"/>
                  <a:pt x="9122" y="5783"/>
                </a:cubicBezTo>
                <a:cubicBezTo>
                  <a:pt x="10592" y="5583"/>
                  <a:pt x="11016" y="3615"/>
                  <a:pt x="9745" y="2817"/>
                </a:cubicBezTo>
                <a:cubicBezTo>
                  <a:pt x="8449" y="2020"/>
                  <a:pt x="6655" y="3266"/>
                  <a:pt x="5259" y="2692"/>
                </a:cubicBezTo>
                <a:cubicBezTo>
                  <a:pt x="4785" y="2493"/>
                  <a:pt x="4437" y="2094"/>
                  <a:pt x="3988" y="1870"/>
                </a:cubicBezTo>
                <a:cubicBezTo>
                  <a:pt x="324" y="1"/>
                  <a:pt x="0" y="6406"/>
                  <a:pt x="997" y="8275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 rot="2903444">
            <a:off x="8976133" y="4564447"/>
            <a:ext cx="778296" cy="375423"/>
          </a:xfrm>
          <a:custGeom>
            <a:rect b="b" l="l" r="r" t="t"/>
            <a:pathLst>
              <a:path extrusionOk="0" fill="none" h="8151" w="16898">
                <a:moveTo>
                  <a:pt x="12462" y="873"/>
                </a:moveTo>
                <a:cubicBezTo>
                  <a:pt x="14505" y="1621"/>
                  <a:pt x="16574" y="3141"/>
                  <a:pt x="16773" y="5334"/>
                </a:cubicBezTo>
                <a:cubicBezTo>
                  <a:pt x="16898" y="6630"/>
                  <a:pt x="16001" y="8150"/>
                  <a:pt x="14680" y="8150"/>
                </a:cubicBezTo>
                <a:cubicBezTo>
                  <a:pt x="13833" y="8150"/>
                  <a:pt x="13085" y="7552"/>
                  <a:pt x="12362" y="7079"/>
                </a:cubicBezTo>
                <a:cubicBezTo>
                  <a:pt x="10368" y="5758"/>
                  <a:pt x="7926" y="5284"/>
                  <a:pt x="5583" y="5708"/>
                </a:cubicBezTo>
                <a:cubicBezTo>
                  <a:pt x="4835" y="5857"/>
                  <a:pt x="4088" y="6082"/>
                  <a:pt x="3315" y="6107"/>
                </a:cubicBezTo>
                <a:cubicBezTo>
                  <a:pt x="2019" y="6107"/>
                  <a:pt x="0" y="4935"/>
                  <a:pt x="648" y="3340"/>
                </a:cubicBezTo>
                <a:cubicBezTo>
                  <a:pt x="1047" y="2318"/>
                  <a:pt x="2518" y="2393"/>
                  <a:pt x="3415" y="2269"/>
                </a:cubicBezTo>
                <a:cubicBezTo>
                  <a:pt x="5085" y="1994"/>
                  <a:pt x="6106" y="948"/>
                  <a:pt x="7652" y="474"/>
                </a:cubicBezTo>
                <a:cubicBezTo>
                  <a:pt x="9222" y="1"/>
                  <a:pt x="10966" y="325"/>
                  <a:pt x="12462" y="873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 rot="2903444">
            <a:off x="8682803" y="4119231"/>
            <a:ext cx="250282" cy="207816"/>
          </a:xfrm>
          <a:custGeom>
            <a:rect b="b" l="l" r="r" t="t"/>
            <a:pathLst>
              <a:path extrusionOk="0" fill="none" h="4512" w="5434">
                <a:moveTo>
                  <a:pt x="1022" y="4512"/>
                </a:moveTo>
                <a:cubicBezTo>
                  <a:pt x="1346" y="4512"/>
                  <a:pt x="1620" y="4312"/>
                  <a:pt x="1720" y="4038"/>
                </a:cubicBezTo>
                <a:cubicBezTo>
                  <a:pt x="1820" y="3739"/>
                  <a:pt x="1894" y="3465"/>
                  <a:pt x="1919" y="3166"/>
                </a:cubicBezTo>
                <a:cubicBezTo>
                  <a:pt x="2218" y="2044"/>
                  <a:pt x="3190" y="1247"/>
                  <a:pt x="4362" y="1222"/>
                </a:cubicBezTo>
                <a:cubicBezTo>
                  <a:pt x="4760" y="1222"/>
                  <a:pt x="5334" y="1222"/>
                  <a:pt x="5408" y="798"/>
                </a:cubicBezTo>
                <a:cubicBezTo>
                  <a:pt x="5433" y="524"/>
                  <a:pt x="5259" y="275"/>
                  <a:pt x="4985" y="225"/>
                </a:cubicBezTo>
                <a:cubicBezTo>
                  <a:pt x="4237" y="1"/>
                  <a:pt x="1570" y="574"/>
                  <a:pt x="947" y="1197"/>
                </a:cubicBezTo>
                <a:cubicBezTo>
                  <a:pt x="449" y="1720"/>
                  <a:pt x="0" y="4362"/>
                  <a:pt x="1022" y="4512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 rot="2903444">
            <a:off x="9118593" y="4698658"/>
            <a:ext cx="525804" cy="164198"/>
          </a:xfrm>
          <a:custGeom>
            <a:rect b="b" l="l" r="r" t="t"/>
            <a:pathLst>
              <a:path extrusionOk="0" fill="none" h="3565" w="11416">
                <a:moveTo>
                  <a:pt x="275" y="1197"/>
                </a:moveTo>
                <a:cubicBezTo>
                  <a:pt x="76" y="1397"/>
                  <a:pt x="1" y="1721"/>
                  <a:pt x="150" y="1970"/>
                </a:cubicBezTo>
                <a:cubicBezTo>
                  <a:pt x="1496" y="2169"/>
                  <a:pt x="2817" y="1496"/>
                  <a:pt x="4188" y="1397"/>
                </a:cubicBezTo>
                <a:cubicBezTo>
                  <a:pt x="6057" y="1297"/>
                  <a:pt x="7777" y="2294"/>
                  <a:pt x="9471" y="3116"/>
                </a:cubicBezTo>
                <a:cubicBezTo>
                  <a:pt x="10045" y="3390"/>
                  <a:pt x="10842" y="3565"/>
                  <a:pt x="11191" y="3042"/>
                </a:cubicBezTo>
                <a:cubicBezTo>
                  <a:pt x="11415" y="2693"/>
                  <a:pt x="11241" y="2194"/>
                  <a:pt x="10967" y="1845"/>
                </a:cubicBezTo>
                <a:cubicBezTo>
                  <a:pt x="10518" y="1372"/>
                  <a:pt x="9945" y="1023"/>
                  <a:pt x="9297" y="848"/>
                </a:cubicBezTo>
                <a:cubicBezTo>
                  <a:pt x="7627" y="275"/>
                  <a:pt x="5858" y="1"/>
                  <a:pt x="4113" y="101"/>
                </a:cubicBezTo>
                <a:cubicBezTo>
                  <a:pt x="3041" y="175"/>
                  <a:pt x="1048" y="499"/>
                  <a:pt x="275" y="1197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4"/>
          <p:cNvGrpSpPr/>
          <p:nvPr/>
        </p:nvGrpSpPr>
        <p:grpSpPr>
          <a:xfrm>
            <a:off x="8849400" y="4220112"/>
            <a:ext cx="81793" cy="80876"/>
            <a:chOff x="8849400" y="4220112"/>
            <a:chExt cx="81793" cy="80876"/>
          </a:xfrm>
        </p:grpSpPr>
        <p:sp>
          <p:nvSpPr>
            <p:cNvPr id="75" name="Google Shape;75;p4"/>
            <p:cNvSpPr/>
            <p:nvPr/>
          </p:nvSpPr>
          <p:spPr>
            <a:xfrm flipH="1" rot="4152291">
              <a:off x="8890277" y="4216974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flipH="1" rot="4152291">
              <a:off x="8847470" y="4260531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1_4_1"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1"/>
          <p:cNvSpPr txBox="1"/>
          <p:nvPr>
            <p:ph type="title"/>
          </p:nvPr>
        </p:nvSpPr>
        <p:spPr>
          <a:xfrm>
            <a:off x="71490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0" name="Google Shape;710;p31"/>
          <p:cNvSpPr txBox="1"/>
          <p:nvPr>
            <p:ph idx="1" type="subTitle"/>
          </p:nvPr>
        </p:nvSpPr>
        <p:spPr>
          <a:xfrm>
            <a:off x="722275" y="3192625"/>
            <a:ext cx="21033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11" name="Google Shape;711;p31"/>
          <p:cNvSpPr txBox="1"/>
          <p:nvPr>
            <p:ph idx="2" type="subTitle"/>
          </p:nvPr>
        </p:nvSpPr>
        <p:spPr>
          <a:xfrm>
            <a:off x="722275" y="1468600"/>
            <a:ext cx="21033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12" name="Google Shape;712;p31"/>
          <p:cNvSpPr txBox="1"/>
          <p:nvPr>
            <p:ph idx="3" type="subTitle"/>
          </p:nvPr>
        </p:nvSpPr>
        <p:spPr>
          <a:xfrm>
            <a:off x="6318325" y="1468600"/>
            <a:ext cx="21033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13" name="Google Shape;713;p31"/>
          <p:cNvSpPr txBox="1"/>
          <p:nvPr>
            <p:ph idx="4" type="subTitle"/>
          </p:nvPr>
        </p:nvSpPr>
        <p:spPr>
          <a:xfrm>
            <a:off x="6318325" y="3192625"/>
            <a:ext cx="21033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714" name="Google Shape;714;p31"/>
          <p:cNvGrpSpPr/>
          <p:nvPr/>
        </p:nvGrpSpPr>
        <p:grpSpPr>
          <a:xfrm>
            <a:off x="7494140" y="3451825"/>
            <a:ext cx="2311717" cy="1596978"/>
            <a:chOff x="7494140" y="3451825"/>
            <a:chExt cx="2311717" cy="1596978"/>
          </a:xfrm>
        </p:grpSpPr>
        <p:sp>
          <p:nvSpPr>
            <p:cNvPr id="715" name="Google Shape;715;p31"/>
            <p:cNvSpPr/>
            <p:nvPr/>
          </p:nvSpPr>
          <p:spPr>
            <a:xfrm flipH="1">
              <a:off x="7494140" y="3860892"/>
              <a:ext cx="1992316" cy="1187911"/>
            </a:xfrm>
            <a:custGeom>
              <a:rect b="b" l="l" r="r" t="t"/>
              <a:pathLst>
                <a:path extrusionOk="0" fill="none" h="30905" w="35441">
                  <a:moveTo>
                    <a:pt x="7851" y="13334"/>
                  </a:moveTo>
                  <a:cubicBezTo>
                    <a:pt x="9347" y="16100"/>
                    <a:pt x="10369" y="19141"/>
                    <a:pt x="12063" y="21807"/>
                  </a:cubicBezTo>
                  <a:cubicBezTo>
                    <a:pt x="12412" y="22331"/>
                    <a:pt x="12811" y="22879"/>
                    <a:pt x="13384" y="23128"/>
                  </a:cubicBezTo>
                  <a:cubicBezTo>
                    <a:pt x="15278" y="23926"/>
                    <a:pt x="16749" y="21259"/>
                    <a:pt x="18693" y="20536"/>
                  </a:cubicBezTo>
                  <a:cubicBezTo>
                    <a:pt x="20338" y="19913"/>
                    <a:pt x="22182" y="20885"/>
                    <a:pt x="23353" y="22181"/>
                  </a:cubicBezTo>
                  <a:cubicBezTo>
                    <a:pt x="24550" y="23502"/>
                    <a:pt x="25223" y="25147"/>
                    <a:pt x="26294" y="26543"/>
                  </a:cubicBezTo>
                  <a:cubicBezTo>
                    <a:pt x="27491" y="28163"/>
                    <a:pt x="29111" y="29434"/>
                    <a:pt x="30980" y="30206"/>
                  </a:cubicBezTo>
                  <a:cubicBezTo>
                    <a:pt x="32276" y="30755"/>
                    <a:pt x="34020" y="30904"/>
                    <a:pt x="34818" y="29758"/>
                  </a:cubicBezTo>
                  <a:cubicBezTo>
                    <a:pt x="35441" y="28885"/>
                    <a:pt x="35167" y="27714"/>
                    <a:pt x="34818" y="26717"/>
                  </a:cubicBezTo>
                  <a:cubicBezTo>
                    <a:pt x="33098" y="21907"/>
                    <a:pt x="29958" y="17720"/>
                    <a:pt x="25796" y="14729"/>
                  </a:cubicBezTo>
                  <a:cubicBezTo>
                    <a:pt x="23503" y="13084"/>
                    <a:pt x="20911" y="11838"/>
                    <a:pt x="18768" y="9994"/>
                  </a:cubicBezTo>
                  <a:cubicBezTo>
                    <a:pt x="17023" y="8499"/>
                    <a:pt x="15627" y="6654"/>
                    <a:pt x="14107" y="4960"/>
                  </a:cubicBezTo>
                  <a:cubicBezTo>
                    <a:pt x="12562" y="3265"/>
                    <a:pt x="10817" y="1645"/>
                    <a:pt x="8674" y="822"/>
                  </a:cubicBezTo>
                  <a:cubicBezTo>
                    <a:pt x="6531" y="0"/>
                    <a:pt x="3939" y="75"/>
                    <a:pt x="2144" y="1545"/>
                  </a:cubicBezTo>
                  <a:cubicBezTo>
                    <a:pt x="101" y="3240"/>
                    <a:pt x="1" y="6081"/>
                    <a:pt x="1970" y="7552"/>
                  </a:cubicBezTo>
                  <a:cubicBezTo>
                    <a:pt x="4362" y="9396"/>
                    <a:pt x="6256" y="10368"/>
                    <a:pt x="7851" y="1333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 flipH="1">
              <a:off x="7820587" y="3934656"/>
              <a:ext cx="1487899" cy="825791"/>
            </a:xfrm>
            <a:custGeom>
              <a:rect b="b" l="l" r="r" t="t"/>
              <a:pathLst>
                <a:path extrusionOk="0" fill="none" h="21484" w="26468">
                  <a:moveTo>
                    <a:pt x="7676" y="2442"/>
                  </a:moveTo>
                  <a:cubicBezTo>
                    <a:pt x="6006" y="1072"/>
                    <a:pt x="3813" y="0"/>
                    <a:pt x="1720" y="573"/>
                  </a:cubicBezTo>
                  <a:cubicBezTo>
                    <a:pt x="1346" y="648"/>
                    <a:pt x="997" y="823"/>
                    <a:pt x="723" y="1072"/>
                  </a:cubicBezTo>
                  <a:cubicBezTo>
                    <a:pt x="50" y="1670"/>
                    <a:pt x="0" y="2717"/>
                    <a:pt x="324" y="3539"/>
                  </a:cubicBezTo>
                  <a:cubicBezTo>
                    <a:pt x="673" y="4337"/>
                    <a:pt x="1346" y="4960"/>
                    <a:pt x="2019" y="5533"/>
                  </a:cubicBezTo>
                  <a:cubicBezTo>
                    <a:pt x="3788" y="7053"/>
                    <a:pt x="5782" y="8399"/>
                    <a:pt x="6953" y="10418"/>
                  </a:cubicBezTo>
                  <a:cubicBezTo>
                    <a:pt x="8349" y="12860"/>
                    <a:pt x="8349" y="16100"/>
                    <a:pt x="10393" y="18069"/>
                  </a:cubicBezTo>
                  <a:cubicBezTo>
                    <a:pt x="10617" y="18343"/>
                    <a:pt x="10966" y="18518"/>
                    <a:pt x="11315" y="18543"/>
                  </a:cubicBezTo>
                  <a:cubicBezTo>
                    <a:pt x="11714" y="18543"/>
                    <a:pt x="12038" y="18219"/>
                    <a:pt x="12337" y="17944"/>
                  </a:cubicBezTo>
                  <a:cubicBezTo>
                    <a:pt x="14031" y="16524"/>
                    <a:pt x="16374" y="16200"/>
                    <a:pt x="18393" y="17122"/>
                  </a:cubicBezTo>
                  <a:cubicBezTo>
                    <a:pt x="19614" y="17695"/>
                    <a:pt x="20586" y="18667"/>
                    <a:pt x="21608" y="19564"/>
                  </a:cubicBezTo>
                  <a:cubicBezTo>
                    <a:pt x="22630" y="20487"/>
                    <a:pt x="23776" y="21309"/>
                    <a:pt x="25147" y="21434"/>
                  </a:cubicBezTo>
                  <a:cubicBezTo>
                    <a:pt x="25272" y="21483"/>
                    <a:pt x="25421" y="21459"/>
                    <a:pt x="25546" y="21384"/>
                  </a:cubicBezTo>
                  <a:cubicBezTo>
                    <a:pt x="25645" y="21334"/>
                    <a:pt x="25695" y="21259"/>
                    <a:pt x="25745" y="21159"/>
                  </a:cubicBezTo>
                  <a:cubicBezTo>
                    <a:pt x="26468" y="19963"/>
                    <a:pt x="26169" y="18343"/>
                    <a:pt x="25371" y="17172"/>
                  </a:cubicBezTo>
                  <a:cubicBezTo>
                    <a:pt x="24574" y="16000"/>
                    <a:pt x="23353" y="15203"/>
                    <a:pt x="22181" y="14405"/>
                  </a:cubicBezTo>
                  <a:lnTo>
                    <a:pt x="13059" y="8374"/>
                  </a:lnTo>
                  <a:cubicBezTo>
                    <a:pt x="11863" y="7577"/>
                    <a:pt x="11440" y="6654"/>
                    <a:pt x="10642" y="5533"/>
                  </a:cubicBezTo>
                  <a:cubicBezTo>
                    <a:pt x="9770" y="4386"/>
                    <a:pt x="8798" y="3340"/>
                    <a:pt x="7676" y="244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 flipH="1">
              <a:off x="8400622" y="4070692"/>
              <a:ext cx="682338" cy="479969"/>
            </a:xfrm>
            <a:custGeom>
              <a:rect b="b" l="l" r="r" t="t"/>
              <a:pathLst>
                <a:path extrusionOk="0" fill="none" h="12487" w="12138">
                  <a:moveTo>
                    <a:pt x="6954" y="11489"/>
                  </a:moveTo>
                  <a:cubicBezTo>
                    <a:pt x="6530" y="10891"/>
                    <a:pt x="6206" y="10268"/>
                    <a:pt x="5957" y="9595"/>
                  </a:cubicBezTo>
                  <a:cubicBezTo>
                    <a:pt x="5160" y="7726"/>
                    <a:pt x="4063" y="5982"/>
                    <a:pt x="2742" y="4436"/>
                  </a:cubicBezTo>
                  <a:cubicBezTo>
                    <a:pt x="2019" y="3589"/>
                    <a:pt x="1222" y="2791"/>
                    <a:pt x="574" y="1869"/>
                  </a:cubicBezTo>
                  <a:cubicBezTo>
                    <a:pt x="275" y="1421"/>
                    <a:pt x="1" y="748"/>
                    <a:pt x="399" y="374"/>
                  </a:cubicBezTo>
                  <a:cubicBezTo>
                    <a:pt x="823" y="0"/>
                    <a:pt x="1421" y="274"/>
                    <a:pt x="1845" y="598"/>
                  </a:cubicBezTo>
                  <a:cubicBezTo>
                    <a:pt x="3390" y="1795"/>
                    <a:pt x="4512" y="3415"/>
                    <a:pt x="5708" y="4935"/>
                  </a:cubicBezTo>
                  <a:cubicBezTo>
                    <a:pt x="6904" y="6455"/>
                    <a:pt x="8275" y="7950"/>
                    <a:pt x="10069" y="8673"/>
                  </a:cubicBezTo>
                  <a:cubicBezTo>
                    <a:pt x="10867" y="8997"/>
                    <a:pt x="11889" y="9321"/>
                    <a:pt x="12038" y="10169"/>
                  </a:cubicBezTo>
                  <a:cubicBezTo>
                    <a:pt x="12138" y="10792"/>
                    <a:pt x="11639" y="11390"/>
                    <a:pt x="11066" y="11639"/>
                  </a:cubicBezTo>
                  <a:cubicBezTo>
                    <a:pt x="10368" y="11938"/>
                    <a:pt x="9471" y="12038"/>
                    <a:pt x="8748" y="12262"/>
                  </a:cubicBezTo>
                  <a:cubicBezTo>
                    <a:pt x="8026" y="12486"/>
                    <a:pt x="7403" y="12063"/>
                    <a:pt x="6954" y="11489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 flipH="1">
              <a:off x="8102194" y="4753713"/>
              <a:ext cx="543655" cy="284591"/>
            </a:xfrm>
            <a:custGeom>
              <a:rect b="b" l="l" r="r" t="t"/>
              <a:pathLst>
                <a:path extrusionOk="0" fill="none" h="7404" w="9671">
                  <a:moveTo>
                    <a:pt x="1795" y="2394"/>
                  </a:moveTo>
                  <a:cubicBezTo>
                    <a:pt x="2169" y="2020"/>
                    <a:pt x="2393" y="1546"/>
                    <a:pt x="2742" y="1147"/>
                  </a:cubicBezTo>
                  <a:cubicBezTo>
                    <a:pt x="3340" y="425"/>
                    <a:pt x="4212" y="26"/>
                    <a:pt x="5159" y="26"/>
                  </a:cubicBezTo>
                  <a:cubicBezTo>
                    <a:pt x="5384" y="1"/>
                    <a:pt x="5633" y="51"/>
                    <a:pt x="5832" y="175"/>
                  </a:cubicBezTo>
                  <a:cubicBezTo>
                    <a:pt x="6206" y="375"/>
                    <a:pt x="6356" y="823"/>
                    <a:pt x="6505" y="1222"/>
                  </a:cubicBezTo>
                  <a:cubicBezTo>
                    <a:pt x="7103" y="2817"/>
                    <a:pt x="7976" y="4313"/>
                    <a:pt x="9072" y="5658"/>
                  </a:cubicBezTo>
                  <a:cubicBezTo>
                    <a:pt x="9346" y="6007"/>
                    <a:pt x="9670" y="6406"/>
                    <a:pt x="9546" y="6855"/>
                  </a:cubicBezTo>
                  <a:cubicBezTo>
                    <a:pt x="9396" y="7179"/>
                    <a:pt x="9072" y="7403"/>
                    <a:pt x="8698" y="7378"/>
                  </a:cubicBezTo>
                  <a:cubicBezTo>
                    <a:pt x="8350" y="7353"/>
                    <a:pt x="8001" y="7229"/>
                    <a:pt x="7702" y="7004"/>
                  </a:cubicBezTo>
                  <a:cubicBezTo>
                    <a:pt x="6655" y="6281"/>
                    <a:pt x="5907" y="5135"/>
                    <a:pt x="4761" y="4537"/>
                  </a:cubicBezTo>
                  <a:cubicBezTo>
                    <a:pt x="3564" y="3914"/>
                    <a:pt x="2144" y="4038"/>
                    <a:pt x="823" y="3690"/>
                  </a:cubicBezTo>
                  <a:cubicBezTo>
                    <a:pt x="474" y="3590"/>
                    <a:pt x="0" y="3291"/>
                    <a:pt x="399" y="2942"/>
                  </a:cubicBezTo>
                  <a:cubicBezTo>
                    <a:pt x="524" y="2817"/>
                    <a:pt x="873" y="2892"/>
                    <a:pt x="1047" y="2842"/>
                  </a:cubicBezTo>
                  <a:cubicBezTo>
                    <a:pt x="1346" y="2767"/>
                    <a:pt x="1595" y="2593"/>
                    <a:pt x="1795" y="239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 flipH="1">
              <a:off x="8976404" y="3451825"/>
              <a:ext cx="829452" cy="624609"/>
            </a:xfrm>
            <a:custGeom>
              <a:rect b="b" l="l" r="r" t="t"/>
              <a:pathLst>
                <a:path extrusionOk="0" fill="none" h="16250" w="14755">
                  <a:moveTo>
                    <a:pt x="1047" y="9745"/>
                  </a:moveTo>
                  <a:cubicBezTo>
                    <a:pt x="499" y="10443"/>
                    <a:pt x="0" y="11440"/>
                    <a:pt x="524" y="12162"/>
                  </a:cubicBezTo>
                  <a:cubicBezTo>
                    <a:pt x="798" y="12561"/>
                    <a:pt x="1296" y="12711"/>
                    <a:pt x="1720" y="12960"/>
                  </a:cubicBezTo>
                  <a:cubicBezTo>
                    <a:pt x="2717" y="13483"/>
                    <a:pt x="3415" y="14455"/>
                    <a:pt x="3589" y="15577"/>
                  </a:cubicBezTo>
                  <a:cubicBezTo>
                    <a:pt x="3614" y="15876"/>
                    <a:pt x="3739" y="16250"/>
                    <a:pt x="4013" y="16250"/>
                  </a:cubicBezTo>
                  <a:cubicBezTo>
                    <a:pt x="4312" y="16250"/>
                    <a:pt x="4387" y="15826"/>
                    <a:pt x="4362" y="15527"/>
                  </a:cubicBezTo>
                  <a:cubicBezTo>
                    <a:pt x="4262" y="14056"/>
                    <a:pt x="4287" y="12536"/>
                    <a:pt x="4860" y="11190"/>
                  </a:cubicBezTo>
                  <a:cubicBezTo>
                    <a:pt x="5434" y="9845"/>
                    <a:pt x="6680" y="8698"/>
                    <a:pt x="8150" y="8673"/>
                  </a:cubicBezTo>
                  <a:cubicBezTo>
                    <a:pt x="8998" y="8623"/>
                    <a:pt x="9820" y="8972"/>
                    <a:pt x="10642" y="9221"/>
                  </a:cubicBezTo>
                  <a:cubicBezTo>
                    <a:pt x="11490" y="9471"/>
                    <a:pt x="12362" y="9645"/>
                    <a:pt x="13234" y="9745"/>
                  </a:cubicBezTo>
                  <a:cubicBezTo>
                    <a:pt x="13633" y="9795"/>
                    <a:pt x="14082" y="9795"/>
                    <a:pt x="14381" y="9521"/>
                  </a:cubicBezTo>
                  <a:cubicBezTo>
                    <a:pt x="14705" y="9271"/>
                    <a:pt x="14755" y="8798"/>
                    <a:pt x="14755" y="8399"/>
                  </a:cubicBezTo>
                  <a:cubicBezTo>
                    <a:pt x="14755" y="5757"/>
                    <a:pt x="13882" y="3190"/>
                    <a:pt x="12287" y="1097"/>
                  </a:cubicBezTo>
                  <a:cubicBezTo>
                    <a:pt x="11988" y="623"/>
                    <a:pt x="11565" y="299"/>
                    <a:pt x="11066" y="125"/>
                  </a:cubicBezTo>
                  <a:cubicBezTo>
                    <a:pt x="10443" y="0"/>
                    <a:pt x="9795" y="374"/>
                    <a:pt x="9371" y="847"/>
                  </a:cubicBezTo>
                  <a:cubicBezTo>
                    <a:pt x="8998" y="1371"/>
                    <a:pt x="8698" y="1944"/>
                    <a:pt x="8424" y="2517"/>
                  </a:cubicBezTo>
                  <a:cubicBezTo>
                    <a:pt x="8150" y="3115"/>
                    <a:pt x="7677" y="3589"/>
                    <a:pt x="7103" y="3863"/>
                  </a:cubicBezTo>
                  <a:cubicBezTo>
                    <a:pt x="6381" y="4137"/>
                    <a:pt x="5558" y="3888"/>
                    <a:pt x="4811" y="3714"/>
                  </a:cubicBezTo>
                  <a:cubicBezTo>
                    <a:pt x="4038" y="3539"/>
                    <a:pt x="3141" y="3489"/>
                    <a:pt x="2592" y="4038"/>
                  </a:cubicBezTo>
                  <a:cubicBezTo>
                    <a:pt x="2169" y="4486"/>
                    <a:pt x="2119" y="5159"/>
                    <a:pt x="2119" y="5757"/>
                  </a:cubicBezTo>
                  <a:cubicBezTo>
                    <a:pt x="2144" y="7427"/>
                    <a:pt x="2144" y="8374"/>
                    <a:pt x="1047" y="974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 flipH="1">
              <a:off x="9098281" y="3560069"/>
              <a:ext cx="640345" cy="392793"/>
            </a:xfrm>
            <a:custGeom>
              <a:rect b="b" l="l" r="r" t="t"/>
              <a:pathLst>
                <a:path extrusionOk="0" fill="none" h="10219" w="11391">
                  <a:moveTo>
                    <a:pt x="923" y="6854"/>
                  </a:moveTo>
                  <a:cubicBezTo>
                    <a:pt x="1347" y="6381"/>
                    <a:pt x="1920" y="5957"/>
                    <a:pt x="2094" y="5334"/>
                  </a:cubicBezTo>
                  <a:cubicBezTo>
                    <a:pt x="2219" y="4860"/>
                    <a:pt x="2094" y="4387"/>
                    <a:pt x="2094" y="3888"/>
                  </a:cubicBezTo>
                  <a:cubicBezTo>
                    <a:pt x="2069" y="3415"/>
                    <a:pt x="2169" y="2866"/>
                    <a:pt x="2568" y="2592"/>
                  </a:cubicBezTo>
                  <a:cubicBezTo>
                    <a:pt x="2792" y="2468"/>
                    <a:pt x="3041" y="2393"/>
                    <a:pt x="3315" y="2418"/>
                  </a:cubicBezTo>
                  <a:cubicBezTo>
                    <a:pt x="4337" y="2418"/>
                    <a:pt x="5509" y="2792"/>
                    <a:pt x="6306" y="2144"/>
                  </a:cubicBezTo>
                  <a:cubicBezTo>
                    <a:pt x="6954" y="1620"/>
                    <a:pt x="7104" y="549"/>
                    <a:pt x="7851" y="200"/>
                  </a:cubicBezTo>
                  <a:cubicBezTo>
                    <a:pt x="8375" y="0"/>
                    <a:pt x="8973" y="100"/>
                    <a:pt x="9397" y="449"/>
                  </a:cubicBezTo>
                  <a:cubicBezTo>
                    <a:pt x="9820" y="823"/>
                    <a:pt x="10169" y="1246"/>
                    <a:pt x="10443" y="1745"/>
                  </a:cubicBezTo>
                  <a:cubicBezTo>
                    <a:pt x="10867" y="2443"/>
                    <a:pt x="11316" y="3190"/>
                    <a:pt x="11365" y="4038"/>
                  </a:cubicBezTo>
                  <a:cubicBezTo>
                    <a:pt x="11390" y="4262"/>
                    <a:pt x="11365" y="4461"/>
                    <a:pt x="11266" y="4661"/>
                  </a:cubicBezTo>
                  <a:cubicBezTo>
                    <a:pt x="11017" y="5134"/>
                    <a:pt x="10344" y="5134"/>
                    <a:pt x="9820" y="5085"/>
                  </a:cubicBezTo>
                  <a:cubicBezTo>
                    <a:pt x="8375" y="4935"/>
                    <a:pt x="6879" y="4711"/>
                    <a:pt x="5459" y="5035"/>
                  </a:cubicBezTo>
                  <a:cubicBezTo>
                    <a:pt x="4063" y="5384"/>
                    <a:pt x="2692" y="6480"/>
                    <a:pt x="2568" y="7926"/>
                  </a:cubicBezTo>
                  <a:cubicBezTo>
                    <a:pt x="2468" y="9022"/>
                    <a:pt x="2393" y="10219"/>
                    <a:pt x="1197" y="9296"/>
                  </a:cubicBezTo>
                  <a:cubicBezTo>
                    <a:pt x="250" y="8599"/>
                    <a:pt x="1" y="7851"/>
                    <a:pt x="923" y="685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1"/>
          <p:cNvGrpSpPr/>
          <p:nvPr/>
        </p:nvGrpSpPr>
        <p:grpSpPr>
          <a:xfrm>
            <a:off x="171837" y="659424"/>
            <a:ext cx="81793" cy="80876"/>
            <a:chOff x="8829387" y="4104774"/>
            <a:chExt cx="81793" cy="80876"/>
          </a:xfrm>
        </p:grpSpPr>
        <p:sp>
          <p:nvSpPr>
            <p:cNvPr id="722" name="Google Shape;722;p31"/>
            <p:cNvSpPr/>
            <p:nvPr/>
          </p:nvSpPr>
          <p:spPr>
            <a:xfrm flipH="1" rot="4152291">
              <a:off x="8870265" y="4101636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flipH="1" rot="4152291">
              <a:off x="8827457" y="4145194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298962">
            <a:off x="-856342" y="-176204"/>
            <a:ext cx="1403672" cy="1589222"/>
          </a:xfrm>
          <a:custGeom>
            <a:rect b="b" l="l" r="r" t="t"/>
            <a:pathLst>
              <a:path extrusionOk="0" fill="none" h="29883" w="26394">
                <a:moveTo>
                  <a:pt x="4262" y="20586"/>
                </a:moveTo>
                <a:cubicBezTo>
                  <a:pt x="4287" y="16350"/>
                  <a:pt x="4013" y="12013"/>
                  <a:pt x="5309" y="7975"/>
                </a:cubicBezTo>
                <a:cubicBezTo>
                  <a:pt x="6605" y="3963"/>
                  <a:pt x="9995" y="225"/>
                  <a:pt x="14232" y="100"/>
                </a:cubicBezTo>
                <a:cubicBezTo>
                  <a:pt x="16998" y="0"/>
                  <a:pt x="19565" y="1421"/>
                  <a:pt x="21858" y="2991"/>
                </a:cubicBezTo>
                <a:cubicBezTo>
                  <a:pt x="23254" y="3963"/>
                  <a:pt x="24649" y="5035"/>
                  <a:pt x="25447" y="6530"/>
                </a:cubicBezTo>
                <a:cubicBezTo>
                  <a:pt x="26269" y="8000"/>
                  <a:pt x="26394" y="9994"/>
                  <a:pt x="25322" y="11315"/>
                </a:cubicBezTo>
                <a:cubicBezTo>
                  <a:pt x="23453" y="13633"/>
                  <a:pt x="19665" y="12487"/>
                  <a:pt x="16873" y="13558"/>
                </a:cubicBezTo>
                <a:cubicBezTo>
                  <a:pt x="14755" y="14406"/>
                  <a:pt x="13409" y="16499"/>
                  <a:pt x="12612" y="18617"/>
                </a:cubicBezTo>
                <a:cubicBezTo>
                  <a:pt x="11814" y="20761"/>
                  <a:pt x="11390" y="23029"/>
                  <a:pt x="10418" y="25072"/>
                </a:cubicBezTo>
                <a:cubicBezTo>
                  <a:pt x="9446" y="27116"/>
                  <a:pt x="7677" y="29010"/>
                  <a:pt x="5434" y="29284"/>
                </a:cubicBezTo>
                <a:cubicBezTo>
                  <a:pt x="1" y="29883"/>
                  <a:pt x="4238" y="23079"/>
                  <a:pt x="4262" y="20586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1"/>
          <p:cNvSpPr/>
          <p:nvPr/>
        </p:nvSpPr>
        <p:spPr>
          <a:xfrm rot="1298962">
            <a:off x="-630168" y="-2715"/>
            <a:ext cx="1007364" cy="1284386"/>
          </a:xfrm>
          <a:custGeom>
            <a:rect b="b" l="l" r="r" t="t"/>
            <a:pathLst>
              <a:path extrusionOk="0" fill="none" h="24151" w="18942">
                <a:moveTo>
                  <a:pt x="8274" y="12711"/>
                </a:moveTo>
                <a:cubicBezTo>
                  <a:pt x="8873" y="11540"/>
                  <a:pt x="9496" y="10319"/>
                  <a:pt x="10493" y="9496"/>
                </a:cubicBezTo>
                <a:cubicBezTo>
                  <a:pt x="11739" y="8450"/>
                  <a:pt x="13433" y="8126"/>
                  <a:pt x="15053" y="7976"/>
                </a:cubicBezTo>
                <a:cubicBezTo>
                  <a:pt x="16225" y="7876"/>
                  <a:pt x="17546" y="7752"/>
                  <a:pt x="18244" y="6830"/>
                </a:cubicBezTo>
                <a:cubicBezTo>
                  <a:pt x="18941" y="5883"/>
                  <a:pt x="18617" y="4462"/>
                  <a:pt x="17944" y="3465"/>
                </a:cubicBezTo>
                <a:cubicBezTo>
                  <a:pt x="16424" y="1147"/>
                  <a:pt x="13483" y="125"/>
                  <a:pt x="10717" y="51"/>
                </a:cubicBezTo>
                <a:cubicBezTo>
                  <a:pt x="8225" y="1"/>
                  <a:pt x="5458" y="748"/>
                  <a:pt x="4087" y="2842"/>
                </a:cubicBezTo>
                <a:cubicBezTo>
                  <a:pt x="3763" y="3365"/>
                  <a:pt x="3489" y="3964"/>
                  <a:pt x="3265" y="4562"/>
                </a:cubicBezTo>
                <a:cubicBezTo>
                  <a:pt x="1570" y="9073"/>
                  <a:pt x="1072" y="13908"/>
                  <a:pt x="848" y="18718"/>
                </a:cubicBezTo>
                <a:cubicBezTo>
                  <a:pt x="798" y="19740"/>
                  <a:pt x="0" y="23652"/>
                  <a:pt x="1396" y="23852"/>
                </a:cubicBezTo>
                <a:cubicBezTo>
                  <a:pt x="3215" y="24151"/>
                  <a:pt x="4162" y="21484"/>
                  <a:pt x="4686" y="20313"/>
                </a:cubicBezTo>
                <a:cubicBezTo>
                  <a:pt x="5832" y="17746"/>
                  <a:pt x="7028" y="15229"/>
                  <a:pt x="8274" y="12711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1"/>
          <p:cNvSpPr/>
          <p:nvPr/>
        </p:nvSpPr>
        <p:spPr>
          <a:xfrm rot="1298962">
            <a:off x="-509631" y="97472"/>
            <a:ext cx="706516" cy="929134"/>
          </a:xfrm>
          <a:custGeom>
            <a:rect b="b" l="l" r="r" t="t"/>
            <a:pathLst>
              <a:path extrusionOk="0" fill="none" h="17471" w="13285">
                <a:moveTo>
                  <a:pt x="7826" y="5932"/>
                </a:moveTo>
                <a:cubicBezTo>
                  <a:pt x="8325" y="5358"/>
                  <a:pt x="8923" y="4860"/>
                  <a:pt x="9596" y="4486"/>
                </a:cubicBezTo>
                <a:cubicBezTo>
                  <a:pt x="10393" y="4037"/>
                  <a:pt x="11340" y="3888"/>
                  <a:pt x="12188" y="3539"/>
                </a:cubicBezTo>
                <a:cubicBezTo>
                  <a:pt x="12711" y="3340"/>
                  <a:pt x="13284" y="2966"/>
                  <a:pt x="13260" y="2418"/>
                </a:cubicBezTo>
                <a:cubicBezTo>
                  <a:pt x="13260" y="1944"/>
                  <a:pt x="12836" y="1570"/>
                  <a:pt x="12437" y="1346"/>
                </a:cubicBezTo>
                <a:cubicBezTo>
                  <a:pt x="9995" y="0"/>
                  <a:pt x="6854" y="723"/>
                  <a:pt x="4512" y="2218"/>
                </a:cubicBezTo>
                <a:cubicBezTo>
                  <a:pt x="3914" y="2592"/>
                  <a:pt x="3390" y="3065"/>
                  <a:pt x="2991" y="3614"/>
                </a:cubicBezTo>
                <a:cubicBezTo>
                  <a:pt x="2593" y="4287"/>
                  <a:pt x="2318" y="5034"/>
                  <a:pt x="2219" y="5807"/>
                </a:cubicBezTo>
                <a:cubicBezTo>
                  <a:pt x="1770" y="7925"/>
                  <a:pt x="1322" y="10019"/>
                  <a:pt x="873" y="12137"/>
                </a:cubicBezTo>
                <a:cubicBezTo>
                  <a:pt x="624" y="13309"/>
                  <a:pt x="1" y="15178"/>
                  <a:pt x="424" y="16374"/>
                </a:cubicBezTo>
                <a:cubicBezTo>
                  <a:pt x="823" y="17471"/>
                  <a:pt x="1670" y="17247"/>
                  <a:pt x="1994" y="16324"/>
                </a:cubicBezTo>
                <a:cubicBezTo>
                  <a:pt x="2842" y="13832"/>
                  <a:pt x="3764" y="11514"/>
                  <a:pt x="5210" y="9296"/>
                </a:cubicBezTo>
                <a:cubicBezTo>
                  <a:pt x="5982" y="8100"/>
                  <a:pt x="6854" y="6978"/>
                  <a:pt x="7826" y="5932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7" name="Google Shape;727;p31"/>
          <p:cNvGrpSpPr/>
          <p:nvPr/>
        </p:nvGrpSpPr>
        <p:grpSpPr>
          <a:xfrm>
            <a:off x="8829387" y="4104774"/>
            <a:ext cx="81793" cy="80876"/>
            <a:chOff x="8829387" y="4104774"/>
            <a:chExt cx="81793" cy="80876"/>
          </a:xfrm>
        </p:grpSpPr>
        <p:sp>
          <p:nvSpPr>
            <p:cNvPr id="728" name="Google Shape;728;p31"/>
            <p:cNvSpPr/>
            <p:nvPr/>
          </p:nvSpPr>
          <p:spPr>
            <a:xfrm flipH="1" rot="4152291">
              <a:off x="8870265" y="4101636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 flipH="1" rot="4152291">
              <a:off x="8827457" y="4145194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AND_TWO_COLUMNS_1_4_1_1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2"/>
          <p:cNvSpPr txBox="1"/>
          <p:nvPr>
            <p:ph type="title"/>
          </p:nvPr>
        </p:nvSpPr>
        <p:spPr>
          <a:xfrm>
            <a:off x="71490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rgbClr val="FFC8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2" name="Google Shape;732;p32"/>
          <p:cNvSpPr txBox="1"/>
          <p:nvPr>
            <p:ph idx="1" type="subTitle"/>
          </p:nvPr>
        </p:nvSpPr>
        <p:spPr>
          <a:xfrm>
            <a:off x="1269213" y="2134887"/>
            <a:ext cx="18102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3" name="Google Shape;733;p32"/>
          <p:cNvSpPr txBox="1"/>
          <p:nvPr>
            <p:ph idx="2" type="subTitle"/>
          </p:nvPr>
        </p:nvSpPr>
        <p:spPr>
          <a:xfrm>
            <a:off x="1270870" y="1745900"/>
            <a:ext cx="1806900" cy="4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FFC86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4" name="Google Shape;734;p32"/>
          <p:cNvSpPr txBox="1"/>
          <p:nvPr>
            <p:ph idx="3" type="subTitle"/>
          </p:nvPr>
        </p:nvSpPr>
        <p:spPr>
          <a:xfrm>
            <a:off x="3943979" y="2134887"/>
            <a:ext cx="18102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5" name="Google Shape;735;p32"/>
          <p:cNvSpPr txBox="1"/>
          <p:nvPr>
            <p:ph idx="4" type="subTitle"/>
          </p:nvPr>
        </p:nvSpPr>
        <p:spPr>
          <a:xfrm>
            <a:off x="3945637" y="1745900"/>
            <a:ext cx="1806900" cy="4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FFC86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6" name="Google Shape;736;p32"/>
          <p:cNvSpPr txBox="1"/>
          <p:nvPr>
            <p:ph idx="5" type="subTitle"/>
          </p:nvPr>
        </p:nvSpPr>
        <p:spPr>
          <a:xfrm>
            <a:off x="6618746" y="2134887"/>
            <a:ext cx="18102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7" name="Google Shape;737;p32"/>
          <p:cNvSpPr txBox="1"/>
          <p:nvPr>
            <p:ph idx="6" type="subTitle"/>
          </p:nvPr>
        </p:nvSpPr>
        <p:spPr>
          <a:xfrm>
            <a:off x="6620404" y="1745900"/>
            <a:ext cx="1806900" cy="4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FFC86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8" name="Google Shape;738;p32"/>
          <p:cNvSpPr txBox="1"/>
          <p:nvPr>
            <p:ph idx="7" type="subTitle"/>
          </p:nvPr>
        </p:nvSpPr>
        <p:spPr>
          <a:xfrm>
            <a:off x="1269213" y="3850834"/>
            <a:ext cx="18102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9" name="Google Shape;739;p32"/>
          <p:cNvSpPr txBox="1"/>
          <p:nvPr>
            <p:ph idx="8" type="subTitle"/>
          </p:nvPr>
        </p:nvSpPr>
        <p:spPr>
          <a:xfrm>
            <a:off x="1270870" y="3463500"/>
            <a:ext cx="1806900" cy="4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FFC86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0" name="Google Shape;740;p32"/>
          <p:cNvSpPr txBox="1"/>
          <p:nvPr>
            <p:ph idx="9" type="subTitle"/>
          </p:nvPr>
        </p:nvSpPr>
        <p:spPr>
          <a:xfrm>
            <a:off x="3943979" y="3850834"/>
            <a:ext cx="18102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1" name="Google Shape;741;p32"/>
          <p:cNvSpPr txBox="1"/>
          <p:nvPr>
            <p:ph idx="13" type="subTitle"/>
          </p:nvPr>
        </p:nvSpPr>
        <p:spPr>
          <a:xfrm>
            <a:off x="3945637" y="3463500"/>
            <a:ext cx="1806900" cy="4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FFC86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2" name="Google Shape;742;p32"/>
          <p:cNvSpPr txBox="1"/>
          <p:nvPr>
            <p:ph idx="14" type="subTitle"/>
          </p:nvPr>
        </p:nvSpPr>
        <p:spPr>
          <a:xfrm>
            <a:off x="6618746" y="3850834"/>
            <a:ext cx="18102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3" name="Google Shape;743;p32"/>
          <p:cNvSpPr txBox="1"/>
          <p:nvPr>
            <p:ph idx="15" type="subTitle"/>
          </p:nvPr>
        </p:nvSpPr>
        <p:spPr>
          <a:xfrm>
            <a:off x="6620404" y="3463500"/>
            <a:ext cx="1806900" cy="4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FFC86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744" name="Google Shape;744;p32"/>
          <p:cNvGrpSpPr/>
          <p:nvPr/>
        </p:nvGrpSpPr>
        <p:grpSpPr>
          <a:xfrm rot="7700727">
            <a:off x="7915129" y="-601454"/>
            <a:ext cx="2221227" cy="2665673"/>
            <a:chOff x="4579220" y="3008953"/>
            <a:chExt cx="1320353" cy="1584543"/>
          </a:xfrm>
        </p:grpSpPr>
        <p:sp>
          <p:nvSpPr>
            <p:cNvPr id="745" name="Google Shape;745;p32"/>
            <p:cNvSpPr/>
            <p:nvPr/>
          </p:nvSpPr>
          <p:spPr>
            <a:xfrm rot="402536">
              <a:off x="4655916" y="3072637"/>
              <a:ext cx="1166961" cy="1457176"/>
            </a:xfrm>
            <a:custGeom>
              <a:rect b="b" l="l" r="r" t="t"/>
              <a:pathLst>
                <a:path extrusionOk="0" fill="none" h="49771" w="42045">
                  <a:moveTo>
                    <a:pt x="37135" y="17770"/>
                  </a:moveTo>
                  <a:cubicBezTo>
                    <a:pt x="37210" y="14605"/>
                    <a:pt x="37459" y="11415"/>
                    <a:pt x="36811" y="8324"/>
                  </a:cubicBezTo>
                  <a:cubicBezTo>
                    <a:pt x="36163" y="5234"/>
                    <a:pt x="34444" y="2193"/>
                    <a:pt x="31577" y="823"/>
                  </a:cubicBezTo>
                  <a:cubicBezTo>
                    <a:pt x="30032" y="75"/>
                    <a:pt x="27914" y="0"/>
                    <a:pt x="26693" y="1246"/>
                  </a:cubicBezTo>
                  <a:cubicBezTo>
                    <a:pt x="25770" y="2193"/>
                    <a:pt x="25596" y="3664"/>
                    <a:pt x="25496" y="4985"/>
                  </a:cubicBezTo>
                  <a:cubicBezTo>
                    <a:pt x="25222" y="8299"/>
                    <a:pt x="24948" y="11589"/>
                    <a:pt x="24649" y="14879"/>
                  </a:cubicBezTo>
                  <a:cubicBezTo>
                    <a:pt x="24474" y="17022"/>
                    <a:pt x="24300" y="19216"/>
                    <a:pt x="23552" y="21234"/>
                  </a:cubicBezTo>
                  <a:cubicBezTo>
                    <a:pt x="21658" y="26368"/>
                    <a:pt x="16225" y="29683"/>
                    <a:pt x="10767" y="30107"/>
                  </a:cubicBezTo>
                  <a:cubicBezTo>
                    <a:pt x="8673" y="30256"/>
                    <a:pt x="6480" y="30082"/>
                    <a:pt x="4561" y="30954"/>
                  </a:cubicBezTo>
                  <a:cubicBezTo>
                    <a:pt x="1147" y="32499"/>
                    <a:pt x="0" y="36786"/>
                    <a:pt x="2194" y="39852"/>
                  </a:cubicBezTo>
                  <a:cubicBezTo>
                    <a:pt x="3614" y="41820"/>
                    <a:pt x="6131" y="42743"/>
                    <a:pt x="8524" y="42767"/>
                  </a:cubicBezTo>
                  <a:cubicBezTo>
                    <a:pt x="10941" y="42792"/>
                    <a:pt x="13284" y="41995"/>
                    <a:pt x="15527" y="41098"/>
                  </a:cubicBezTo>
                  <a:cubicBezTo>
                    <a:pt x="17297" y="40375"/>
                    <a:pt x="19066" y="39552"/>
                    <a:pt x="20960" y="39154"/>
                  </a:cubicBezTo>
                  <a:cubicBezTo>
                    <a:pt x="22830" y="38755"/>
                    <a:pt x="24898" y="38830"/>
                    <a:pt x="26568" y="39777"/>
                  </a:cubicBezTo>
                  <a:cubicBezTo>
                    <a:pt x="28811" y="41073"/>
                    <a:pt x="29908" y="43690"/>
                    <a:pt x="31602" y="45659"/>
                  </a:cubicBezTo>
                  <a:cubicBezTo>
                    <a:pt x="32873" y="47179"/>
                    <a:pt x="34518" y="48325"/>
                    <a:pt x="36388" y="49048"/>
                  </a:cubicBezTo>
                  <a:cubicBezTo>
                    <a:pt x="37659" y="49522"/>
                    <a:pt x="39129" y="49771"/>
                    <a:pt x="40350" y="49173"/>
                  </a:cubicBezTo>
                  <a:cubicBezTo>
                    <a:pt x="42045" y="48350"/>
                    <a:pt x="41970" y="46556"/>
                    <a:pt x="41447" y="45060"/>
                  </a:cubicBezTo>
                  <a:cubicBezTo>
                    <a:pt x="40674" y="42917"/>
                    <a:pt x="40051" y="40724"/>
                    <a:pt x="39503" y="38506"/>
                  </a:cubicBezTo>
                  <a:cubicBezTo>
                    <a:pt x="38406" y="34169"/>
                    <a:pt x="37683" y="29708"/>
                    <a:pt x="37359" y="25247"/>
                  </a:cubicBezTo>
                  <a:cubicBezTo>
                    <a:pt x="37160" y="22755"/>
                    <a:pt x="37085" y="20262"/>
                    <a:pt x="37135" y="1777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 rot="402536">
              <a:off x="5341593" y="3215661"/>
              <a:ext cx="255291" cy="477957"/>
            </a:xfrm>
            <a:custGeom>
              <a:rect b="b" l="l" r="r" t="t"/>
              <a:pathLst>
                <a:path extrusionOk="0" fill="none" h="16325" w="9198">
                  <a:moveTo>
                    <a:pt x="7303" y="2842"/>
                  </a:moveTo>
                  <a:cubicBezTo>
                    <a:pt x="6705" y="1471"/>
                    <a:pt x="5658" y="1"/>
                    <a:pt x="4138" y="26"/>
                  </a:cubicBezTo>
                  <a:cubicBezTo>
                    <a:pt x="3316" y="75"/>
                    <a:pt x="2568" y="499"/>
                    <a:pt x="2094" y="1197"/>
                  </a:cubicBezTo>
                  <a:cubicBezTo>
                    <a:pt x="1646" y="1870"/>
                    <a:pt x="1347" y="2642"/>
                    <a:pt x="1222" y="3465"/>
                  </a:cubicBezTo>
                  <a:cubicBezTo>
                    <a:pt x="674" y="6431"/>
                    <a:pt x="1272" y="9546"/>
                    <a:pt x="499" y="12462"/>
                  </a:cubicBezTo>
                  <a:cubicBezTo>
                    <a:pt x="300" y="13210"/>
                    <a:pt x="1" y="13982"/>
                    <a:pt x="101" y="14780"/>
                  </a:cubicBezTo>
                  <a:cubicBezTo>
                    <a:pt x="225" y="15552"/>
                    <a:pt x="948" y="16325"/>
                    <a:pt x="1720" y="16101"/>
                  </a:cubicBezTo>
                  <a:cubicBezTo>
                    <a:pt x="2717" y="15802"/>
                    <a:pt x="2817" y="14231"/>
                    <a:pt x="3789" y="13883"/>
                  </a:cubicBezTo>
                  <a:cubicBezTo>
                    <a:pt x="5559" y="13259"/>
                    <a:pt x="5683" y="16101"/>
                    <a:pt x="7029" y="16200"/>
                  </a:cubicBezTo>
                  <a:cubicBezTo>
                    <a:pt x="8499" y="16325"/>
                    <a:pt x="8749" y="13758"/>
                    <a:pt x="8848" y="12811"/>
                  </a:cubicBezTo>
                  <a:cubicBezTo>
                    <a:pt x="9197" y="9421"/>
                    <a:pt x="8674" y="5982"/>
                    <a:pt x="7303" y="284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 rot="402536">
              <a:off x="5399275" y="3292008"/>
              <a:ext cx="138359" cy="268563"/>
            </a:xfrm>
            <a:custGeom>
              <a:rect b="b" l="l" r="r" t="t"/>
              <a:pathLst>
                <a:path extrusionOk="0" fill="none" h="9173" w="4985">
                  <a:moveTo>
                    <a:pt x="997" y="1820"/>
                  </a:moveTo>
                  <a:cubicBezTo>
                    <a:pt x="1072" y="1371"/>
                    <a:pt x="1221" y="948"/>
                    <a:pt x="1470" y="574"/>
                  </a:cubicBezTo>
                  <a:cubicBezTo>
                    <a:pt x="1745" y="200"/>
                    <a:pt x="2193" y="1"/>
                    <a:pt x="2642" y="125"/>
                  </a:cubicBezTo>
                  <a:cubicBezTo>
                    <a:pt x="3190" y="300"/>
                    <a:pt x="3389" y="973"/>
                    <a:pt x="3464" y="1546"/>
                  </a:cubicBezTo>
                  <a:cubicBezTo>
                    <a:pt x="3564" y="2493"/>
                    <a:pt x="3489" y="3465"/>
                    <a:pt x="3813" y="4362"/>
                  </a:cubicBezTo>
                  <a:cubicBezTo>
                    <a:pt x="4037" y="4960"/>
                    <a:pt x="4411" y="5459"/>
                    <a:pt x="4636" y="6057"/>
                  </a:cubicBezTo>
                  <a:cubicBezTo>
                    <a:pt x="4935" y="6780"/>
                    <a:pt x="4985" y="7577"/>
                    <a:pt x="4760" y="8325"/>
                  </a:cubicBezTo>
                  <a:cubicBezTo>
                    <a:pt x="4661" y="8748"/>
                    <a:pt x="4386" y="9172"/>
                    <a:pt x="3963" y="9147"/>
                  </a:cubicBezTo>
                  <a:cubicBezTo>
                    <a:pt x="3265" y="9097"/>
                    <a:pt x="3290" y="7901"/>
                    <a:pt x="2667" y="7652"/>
                  </a:cubicBezTo>
                  <a:cubicBezTo>
                    <a:pt x="1645" y="7228"/>
                    <a:pt x="1495" y="8898"/>
                    <a:pt x="748" y="8898"/>
                  </a:cubicBezTo>
                  <a:cubicBezTo>
                    <a:pt x="0" y="8898"/>
                    <a:pt x="50" y="7652"/>
                    <a:pt x="125" y="7128"/>
                  </a:cubicBezTo>
                  <a:cubicBezTo>
                    <a:pt x="224" y="6480"/>
                    <a:pt x="573" y="5882"/>
                    <a:pt x="673" y="5209"/>
                  </a:cubicBezTo>
                  <a:cubicBezTo>
                    <a:pt x="822" y="4088"/>
                    <a:pt x="798" y="2941"/>
                    <a:pt x="997" y="182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 rot="402536">
              <a:off x="4845728" y="3696501"/>
              <a:ext cx="882694" cy="645776"/>
            </a:xfrm>
            <a:custGeom>
              <a:rect b="b" l="l" r="r" t="t"/>
              <a:pathLst>
                <a:path extrusionOk="0" fill="none" h="22057" w="31803">
                  <a:moveTo>
                    <a:pt x="22307" y="1122"/>
                  </a:moveTo>
                  <a:cubicBezTo>
                    <a:pt x="23054" y="947"/>
                    <a:pt x="23802" y="723"/>
                    <a:pt x="24525" y="424"/>
                  </a:cubicBezTo>
                  <a:cubicBezTo>
                    <a:pt x="24774" y="299"/>
                    <a:pt x="25073" y="299"/>
                    <a:pt x="25322" y="449"/>
                  </a:cubicBezTo>
                  <a:cubicBezTo>
                    <a:pt x="25497" y="598"/>
                    <a:pt x="25522" y="848"/>
                    <a:pt x="25572" y="1072"/>
                  </a:cubicBezTo>
                  <a:cubicBezTo>
                    <a:pt x="25846" y="1919"/>
                    <a:pt x="26793" y="2318"/>
                    <a:pt x="27416" y="2941"/>
                  </a:cubicBezTo>
                  <a:cubicBezTo>
                    <a:pt x="28463" y="3988"/>
                    <a:pt x="28562" y="5608"/>
                    <a:pt x="28712" y="7053"/>
                  </a:cubicBezTo>
                  <a:cubicBezTo>
                    <a:pt x="29160" y="11340"/>
                    <a:pt x="30531" y="15477"/>
                    <a:pt x="31578" y="19639"/>
                  </a:cubicBezTo>
                  <a:cubicBezTo>
                    <a:pt x="31752" y="20113"/>
                    <a:pt x="31802" y="20636"/>
                    <a:pt x="31727" y="21135"/>
                  </a:cubicBezTo>
                  <a:cubicBezTo>
                    <a:pt x="31628" y="21633"/>
                    <a:pt x="31204" y="22032"/>
                    <a:pt x="30706" y="22057"/>
                  </a:cubicBezTo>
                  <a:cubicBezTo>
                    <a:pt x="30257" y="22057"/>
                    <a:pt x="29908" y="21708"/>
                    <a:pt x="29609" y="21384"/>
                  </a:cubicBezTo>
                  <a:cubicBezTo>
                    <a:pt x="27441" y="19141"/>
                    <a:pt x="24849" y="17197"/>
                    <a:pt x="21883" y="16250"/>
                  </a:cubicBezTo>
                  <a:cubicBezTo>
                    <a:pt x="15553" y="14231"/>
                    <a:pt x="8749" y="16973"/>
                    <a:pt x="2119" y="16748"/>
                  </a:cubicBezTo>
                  <a:cubicBezTo>
                    <a:pt x="1621" y="16798"/>
                    <a:pt x="1122" y="16673"/>
                    <a:pt x="699" y="16399"/>
                  </a:cubicBezTo>
                  <a:cubicBezTo>
                    <a:pt x="250" y="16050"/>
                    <a:pt x="1" y="15477"/>
                    <a:pt x="51" y="14904"/>
                  </a:cubicBezTo>
                  <a:cubicBezTo>
                    <a:pt x="76" y="13010"/>
                    <a:pt x="2044" y="11789"/>
                    <a:pt x="3839" y="11215"/>
                  </a:cubicBezTo>
                  <a:cubicBezTo>
                    <a:pt x="8101" y="9919"/>
                    <a:pt x="12961" y="10318"/>
                    <a:pt x="16649" y="7851"/>
                  </a:cubicBezTo>
                  <a:cubicBezTo>
                    <a:pt x="17173" y="7527"/>
                    <a:pt x="17596" y="7103"/>
                    <a:pt x="17945" y="6605"/>
                  </a:cubicBezTo>
                  <a:cubicBezTo>
                    <a:pt x="18369" y="5957"/>
                    <a:pt x="18469" y="5134"/>
                    <a:pt x="18568" y="4362"/>
                  </a:cubicBezTo>
                  <a:cubicBezTo>
                    <a:pt x="18643" y="3714"/>
                    <a:pt x="18743" y="3091"/>
                    <a:pt x="18817" y="2443"/>
                  </a:cubicBezTo>
                  <a:cubicBezTo>
                    <a:pt x="19166" y="0"/>
                    <a:pt x="20712" y="1346"/>
                    <a:pt x="22307" y="11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 rot="402536">
              <a:off x="5410998" y="3814539"/>
              <a:ext cx="255957" cy="453159"/>
            </a:xfrm>
            <a:custGeom>
              <a:rect b="b" l="l" r="r" t="t"/>
              <a:pathLst>
                <a:path extrusionOk="0" fill="none" h="15478" w="9222">
                  <a:moveTo>
                    <a:pt x="6430" y="3889"/>
                  </a:moveTo>
                  <a:cubicBezTo>
                    <a:pt x="6206" y="2992"/>
                    <a:pt x="5708" y="1945"/>
                    <a:pt x="4786" y="1895"/>
                  </a:cubicBezTo>
                  <a:cubicBezTo>
                    <a:pt x="4237" y="1870"/>
                    <a:pt x="3689" y="2244"/>
                    <a:pt x="3141" y="2094"/>
                  </a:cubicBezTo>
                  <a:cubicBezTo>
                    <a:pt x="2617" y="1945"/>
                    <a:pt x="2368" y="1397"/>
                    <a:pt x="2119" y="948"/>
                  </a:cubicBezTo>
                  <a:cubicBezTo>
                    <a:pt x="1845" y="474"/>
                    <a:pt x="1371" y="1"/>
                    <a:pt x="873" y="175"/>
                  </a:cubicBezTo>
                  <a:cubicBezTo>
                    <a:pt x="374" y="325"/>
                    <a:pt x="250" y="973"/>
                    <a:pt x="250" y="1521"/>
                  </a:cubicBezTo>
                  <a:cubicBezTo>
                    <a:pt x="175" y="3091"/>
                    <a:pt x="100" y="4686"/>
                    <a:pt x="50" y="6281"/>
                  </a:cubicBezTo>
                  <a:cubicBezTo>
                    <a:pt x="0" y="6655"/>
                    <a:pt x="50" y="7054"/>
                    <a:pt x="175" y="7428"/>
                  </a:cubicBezTo>
                  <a:cubicBezTo>
                    <a:pt x="574" y="8225"/>
                    <a:pt x="1695" y="8300"/>
                    <a:pt x="2518" y="8674"/>
                  </a:cubicBezTo>
                  <a:cubicBezTo>
                    <a:pt x="3789" y="9272"/>
                    <a:pt x="4412" y="10693"/>
                    <a:pt x="5134" y="11914"/>
                  </a:cubicBezTo>
                  <a:cubicBezTo>
                    <a:pt x="5683" y="12761"/>
                    <a:pt x="6655" y="14406"/>
                    <a:pt x="7627" y="14805"/>
                  </a:cubicBezTo>
                  <a:cubicBezTo>
                    <a:pt x="9222" y="15478"/>
                    <a:pt x="8250" y="13384"/>
                    <a:pt x="8001" y="12487"/>
                  </a:cubicBezTo>
                  <a:cubicBezTo>
                    <a:pt x="7303" y="9646"/>
                    <a:pt x="7153" y="6705"/>
                    <a:pt x="6430" y="3889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 rot="402536">
              <a:off x="4937983" y="4007090"/>
              <a:ext cx="433062" cy="140123"/>
            </a:xfrm>
            <a:custGeom>
              <a:rect b="b" l="l" r="r" t="t"/>
              <a:pathLst>
                <a:path extrusionOk="0" fill="none" h="4786" w="15603">
                  <a:moveTo>
                    <a:pt x="1247" y="1895"/>
                  </a:moveTo>
                  <a:cubicBezTo>
                    <a:pt x="823" y="2094"/>
                    <a:pt x="374" y="2368"/>
                    <a:pt x="225" y="2842"/>
                  </a:cubicBezTo>
                  <a:cubicBezTo>
                    <a:pt x="1" y="3564"/>
                    <a:pt x="723" y="4237"/>
                    <a:pt x="1446" y="4437"/>
                  </a:cubicBezTo>
                  <a:cubicBezTo>
                    <a:pt x="2593" y="4786"/>
                    <a:pt x="3789" y="4487"/>
                    <a:pt x="4885" y="3988"/>
                  </a:cubicBezTo>
                  <a:cubicBezTo>
                    <a:pt x="5957" y="3515"/>
                    <a:pt x="6954" y="2867"/>
                    <a:pt x="8051" y="2443"/>
                  </a:cubicBezTo>
                  <a:cubicBezTo>
                    <a:pt x="9322" y="1944"/>
                    <a:pt x="10692" y="1770"/>
                    <a:pt x="12063" y="1920"/>
                  </a:cubicBezTo>
                  <a:cubicBezTo>
                    <a:pt x="12686" y="1994"/>
                    <a:pt x="13309" y="2144"/>
                    <a:pt x="13907" y="1920"/>
                  </a:cubicBezTo>
                  <a:cubicBezTo>
                    <a:pt x="15602" y="1296"/>
                    <a:pt x="14157" y="175"/>
                    <a:pt x="13060" y="75"/>
                  </a:cubicBezTo>
                  <a:cubicBezTo>
                    <a:pt x="11839" y="0"/>
                    <a:pt x="10443" y="449"/>
                    <a:pt x="9197" y="549"/>
                  </a:cubicBezTo>
                  <a:cubicBezTo>
                    <a:pt x="6530" y="773"/>
                    <a:pt x="3764" y="798"/>
                    <a:pt x="1247" y="189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32"/>
          <p:cNvGrpSpPr/>
          <p:nvPr/>
        </p:nvGrpSpPr>
        <p:grpSpPr>
          <a:xfrm rot="2883374">
            <a:off x="8664105" y="602925"/>
            <a:ext cx="81793" cy="80876"/>
            <a:chOff x="8358237" y="310349"/>
            <a:chExt cx="81793" cy="80876"/>
          </a:xfrm>
        </p:grpSpPr>
        <p:sp>
          <p:nvSpPr>
            <p:cNvPr id="752" name="Google Shape;752;p32"/>
            <p:cNvSpPr/>
            <p:nvPr/>
          </p:nvSpPr>
          <p:spPr>
            <a:xfrm flipH="1" rot="4152291">
              <a:off x="8399115" y="30721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 flipH="1" rot="4152291">
              <a:off x="8356307" y="3507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32"/>
          <p:cNvSpPr/>
          <p:nvPr/>
        </p:nvSpPr>
        <p:spPr>
          <a:xfrm rot="-7935124">
            <a:off x="-737222" y="441183"/>
            <a:ext cx="1015004" cy="475063"/>
          </a:xfrm>
          <a:custGeom>
            <a:rect b="b" l="l" r="r" t="t"/>
            <a:pathLst>
              <a:path extrusionOk="0" fill="none" h="8201" w="17522">
                <a:moveTo>
                  <a:pt x="2867" y="26"/>
                </a:moveTo>
                <a:lnTo>
                  <a:pt x="3240" y="76"/>
                </a:lnTo>
                <a:cubicBezTo>
                  <a:pt x="6306" y="375"/>
                  <a:pt x="9421" y="424"/>
                  <a:pt x="12512" y="250"/>
                </a:cubicBezTo>
                <a:cubicBezTo>
                  <a:pt x="13334" y="200"/>
                  <a:pt x="14206" y="200"/>
                  <a:pt x="14979" y="524"/>
                </a:cubicBezTo>
                <a:cubicBezTo>
                  <a:pt x="15752" y="948"/>
                  <a:pt x="16400" y="1571"/>
                  <a:pt x="16773" y="2368"/>
                </a:cubicBezTo>
                <a:cubicBezTo>
                  <a:pt x="17297" y="3266"/>
                  <a:pt x="17521" y="4287"/>
                  <a:pt x="17446" y="5334"/>
                </a:cubicBezTo>
                <a:cubicBezTo>
                  <a:pt x="17322" y="6356"/>
                  <a:pt x="16699" y="7253"/>
                  <a:pt x="15752" y="7727"/>
                </a:cubicBezTo>
                <a:cubicBezTo>
                  <a:pt x="14680" y="8200"/>
                  <a:pt x="13459" y="7876"/>
                  <a:pt x="12337" y="7602"/>
                </a:cubicBezTo>
                <a:cubicBezTo>
                  <a:pt x="8798" y="6805"/>
                  <a:pt x="1446" y="8175"/>
                  <a:pt x="324" y="3365"/>
                </a:cubicBezTo>
                <a:cubicBezTo>
                  <a:pt x="0" y="2044"/>
                  <a:pt x="574" y="424"/>
                  <a:pt x="1870" y="76"/>
                </a:cubicBezTo>
                <a:cubicBezTo>
                  <a:pt x="2194" y="1"/>
                  <a:pt x="2518" y="1"/>
                  <a:pt x="2867" y="26"/>
                </a:cubicBezTo>
                <a:close/>
              </a:path>
            </a:pathLst>
          </a:custGeom>
          <a:noFill/>
          <a:ln cap="flat" cmpd="sng" w="8100">
            <a:solidFill>
              <a:schemeClr val="accent6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2"/>
          <p:cNvSpPr/>
          <p:nvPr/>
        </p:nvSpPr>
        <p:spPr>
          <a:xfrm rot="-7935124">
            <a:off x="-739154" y="-50032"/>
            <a:ext cx="1358571" cy="1172335"/>
          </a:xfrm>
          <a:custGeom>
            <a:rect b="b" l="l" r="r" t="t"/>
            <a:pathLst>
              <a:path extrusionOk="0" fill="none" h="20238" w="23453">
                <a:moveTo>
                  <a:pt x="249" y="2966"/>
                </a:moveTo>
                <a:cubicBezTo>
                  <a:pt x="0" y="4213"/>
                  <a:pt x="299" y="5484"/>
                  <a:pt x="798" y="6655"/>
                </a:cubicBezTo>
                <a:cubicBezTo>
                  <a:pt x="1620" y="8574"/>
                  <a:pt x="2966" y="10244"/>
                  <a:pt x="4661" y="11490"/>
                </a:cubicBezTo>
                <a:cubicBezTo>
                  <a:pt x="5508" y="12088"/>
                  <a:pt x="6430" y="12562"/>
                  <a:pt x="7253" y="13210"/>
                </a:cubicBezTo>
                <a:cubicBezTo>
                  <a:pt x="8075" y="13833"/>
                  <a:pt x="8823" y="14655"/>
                  <a:pt x="9097" y="15652"/>
                </a:cubicBezTo>
                <a:cubicBezTo>
                  <a:pt x="9197" y="16200"/>
                  <a:pt x="9271" y="16749"/>
                  <a:pt x="9321" y="17297"/>
                </a:cubicBezTo>
                <a:cubicBezTo>
                  <a:pt x="9421" y="18020"/>
                  <a:pt x="9720" y="18718"/>
                  <a:pt x="10169" y="19291"/>
                </a:cubicBezTo>
                <a:cubicBezTo>
                  <a:pt x="10642" y="19864"/>
                  <a:pt x="11340" y="20213"/>
                  <a:pt x="12063" y="20238"/>
                </a:cubicBezTo>
                <a:cubicBezTo>
                  <a:pt x="13334" y="20238"/>
                  <a:pt x="14306" y="19066"/>
                  <a:pt x="14829" y="17895"/>
                </a:cubicBezTo>
                <a:cubicBezTo>
                  <a:pt x="15352" y="16749"/>
                  <a:pt x="15627" y="15453"/>
                  <a:pt x="16449" y="14456"/>
                </a:cubicBezTo>
                <a:cubicBezTo>
                  <a:pt x="17845" y="12736"/>
                  <a:pt x="20437" y="12437"/>
                  <a:pt x="21982" y="10817"/>
                </a:cubicBezTo>
                <a:cubicBezTo>
                  <a:pt x="22979" y="9720"/>
                  <a:pt x="23452" y="8250"/>
                  <a:pt x="23328" y="6780"/>
                </a:cubicBezTo>
                <a:cubicBezTo>
                  <a:pt x="23153" y="5309"/>
                  <a:pt x="22655" y="3889"/>
                  <a:pt x="21832" y="2667"/>
                </a:cubicBezTo>
                <a:cubicBezTo>
                  <a:pt x="21533" y="2169"/>
                  <a:pt x="21159" y="1695"/>
                  <a:pt x="20711" y="1297"/>
                </a:cubicBezTo>
                <a:cubicBezTo>
                  <a:pt x="19863" y="599"/>
                  <a:pt x="18742" y="300"/>
                  <a:pt x="17645" y="200"/>
                </a:cubicBezTo>
                <a:cubicBezTo>
                  <a:pt x="15776" y="1"/>
                  <a:pt x="13857" y="325"/>
                  <a:pt x="11988" y="399"/>
                </a:cubicBezTo>
                <a:cubicBezTo>
                  <a:pt x="9421" y="499"/>
                  <a:pt x="6754" y="399"/>
                  <a:pt x="4212" y="250"/>
                </a:cubicBezTo>
                <a:cubicBezTo>
                  <a:pt x="3265" y="175"/>
                  <a:pt x="2667" y="1"/>
                  <a:pt x="1795" y="599"/>
                </a:cubicBezTo>
                <a:cubicBezTo>
                  <a:pt x="997" y="1147"/>
                  <a:pt x="449" y="2019"/>
                  <a:pt x="249" y="2966"/>
                </a:cubicBezTo>
                <a:close/>
              </a:path>
            </a:pathLst>
          </a:custGeom>
          <a:noFill/>
          <a:ln cap="flat" cmpd="sng" w="8100">
            <a:solidFill>
              <a:schemeClr val="accent6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2"/>
          <p:cNvSpPr/>
          <p:nvPr/>
        </p:nvSpPr>
        <p:spPr>
          <a:xfrm rot="-7935124">
            <a:off x="-30908" y="182250"/>
            <a:ext cx="362394" cy="427388"/>
          </a:xfrm>
          <a:custGeom>
            <a:rect b="b" l="l" r="r" t="t"/>
            <a:pathLst>
              <a:path extrusionOk="0" fill="none" h="7378" w="6256">
                <a:moveTo>
                  <a:pt x="2318" y="3440"/>
                </a:moveTo>
                <a:cubicBezTo>
                  <a:pt x="2667" y="4262"/>
                  <a:pt x="2767" y="5159"/>
                  <a:pt x="3041" y="6007"/>
                </a:cubicBezTo>
                <a:cubicBezTo>
                  <a:pt x="3240" y="6630"/>
                  <a:pt x="3639" y="7303"/>
                  <a:pt x="4287" y="7352"/>
                </a:cubicBezTo>
                <a:cubicBezTo>
                  <a:pt x="4387" y="7377"/>
                  <a:pt x="4511" y="7352"/>
                  <a:pt x="4611" y="7303"/>
                </a:cubicBezTo>
                <a:cubicBezTo>
                  <a:pt x="4761" y="7203"/>
                  <a:pt x="4860" y="7028"/>
                  <a:pt x="4885" y="6854"/>
                </a:cubicBezTo>
                <a:cubicBezTo>
                  <a:pt x="5134" y="5932"/>
                  <a:pt x="4860" y="4885"/>
                  <a:pt x="5134" y="3963"/>
                </a:cubicBezTo>
                <a:cubicBezTo>
                  <a:pt x="5334" y="3340"/>
                  <a:pt x="5758" y="2792"/>
                  <a:pt x="6007" y="2193"/>
                </a:cubicBezTo>
                <a:cubicBezTo>
                  <a:pt x="6256" y="1595"/>
                  <a:pt x="6256" y="773"/>
                  <a:pt x="5733" y="399"/>
                </a:cubicBezTo>
                <a:cubicBezTo>
                  <a:pt x="5184" y="0"/>
                  <a:pt x="4412" y="249"/>
                  <a:pt x="3863" y="598"/>
                </a:cubicBezTo>
                <a:cubicBezTo>
                  <a:pt x="3290" y="947"/>
                  <a:pt x="2742" y="1421"/>
                  <a:pt x="2094" y="1446"/>
                </a:cubicBezTo>
                <a:cubicBezTo>
                  <a:pt x="1546" y="1471"/>
                  <a:pt x="1022" y="1197"/>
                  <a:pt x="474" y="1221"/>
                </a:cubicBezTo>
                <a:cubicBezTo>
                  <a:pt x="175" y="1246"/>
                  <a:pt x="0" y="1545"/>
                  <a:pt x="225" y="1770"/>
                </a:cubicBezTo>
                <a:cubicBezTo>
                  <a:pt x="324" y="1869"/>
                  <a:pt x="848" y="1869"/>
                  <a:pt x="997" y="1919"/>
                </a:cubicBezTo>
                <a:cubicBezTo>
                  <a:pt x="1595" y="2243"/>
                  <a:pt x="2069" y="2792"/>
                  <a:pt x="2318" y="3440"/>
                </a:cubicBezTo>
                <a:close/>
              </a:path>
            </a:pathLst>
          </a:custGeom>
          <a:noFill/>
          <a:ln cap="flat" cmpd="sng" w="8100">
            <a:solidFill>
              <a:schemeClr val="accent6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2"/>
          <p:cNvSpPr/>
          <p:nvPr/>
        </p:nvSpPr>
        <p:spPr>
          <a:xfrm rot="-7935124">
            <a:off x="-639551" y="546842"/>
            <a:ext cx="791230" cy="303250"/>
          </a:xfrm>
          <a:custGeom>
            <a:rect b="b" l="l" r="r" t="t"/>
            <a:pathLst>
              <a:path extrusionOk="0" fill="none" h="5235" w="13659">
                <a:moveTo>
                  <a:pt x="75" y="1446"/>
                </a:moveTo>
                <a:cubicBezTo>
                  <a:pt x="100" y="1820"/>
                  <a:pt x="275" y="2169"/>
                  <a:pt x="524" y="2468"/>
                </a:cubicBezTo>
                <a:cubicBezTo>
                  <a:pt x="1521" y="3639"/>
                  <a:pt x="3241" y="3814"/>
                  <a:pt x="4761" y="3739"/>
                </a:cubicBezTo>
                <a:cubicBezTo>
                  <a:pt x="6281" y="3664"/>
                  <a:pt x="7876" y="3390"/>
                  <a:pt x="9272" y="3988"/>
                </a:cubicBezTo>
                <a:cubicBezTo>
                  <a:pt x="9970" y="4287"/>
                  <a:pt x="10593" y="4761"/>
                  <a:pt x="11316" y="5010"/>
                </a:cubicBezTo>
                <a:cubicBezTo>
                  <a:pt x="12038" y="5234"/>
                  <a:pt x="12960" y="5110"/>
                  <a:pt x="13334" y="4462"/>
                </a:cubicBezTo>
                <a:cubicBezTo>
                  <a:pt x="13658" y="3888"/>
                  <a:pt x="13434" y="3141"/>
                  <a:pt x="13035" y="2592"/>
                </a:cubicBezTo>
                <a:cubicBezTo>
                  <a:pt x="12387" y="1695"/>
                  <a:pt x="11390" y="1147"/>
                  <a:pt x="10294" y="1047"/>
                </a:cubicBezTo>
                <a:cubicBezTo>
                  <a:pt x="8948" y="923"/>
                  <a:pt x="7652" y="1546"/>
                  <a:pt x="6306" y="1770"/>
                </a:cubicBezTo>
                <a:cubicBezTo>
                  <a:pt x="5633" y="1895"/>
                  <a:pt x="4910" y="1920"/>
                  <a:pt x="4213" y="1845"/>
                </a:cubicBezTo>
                <a:cubicBezTo>
                  <a:pt x="3515" y="1745"/>
                  <a:pt x="2842" y="1571"/>
                  <a:pt x="2169" y="1321"/>
                </a:cubicBezTo>
                <a:cubicBezTo>
                  <a:pt x="1496" y="1097"/>
                  <a:pt x="1" y="0"/>
                  <a:pt x="75" y="1446"/>
                </a:cubicBezTo>
                <a:close/>
              </a:path>
            </a:pathLst>
          </a:custGeom>
          <a:noFill/>
          <a:ln cap="flat" cmpd="sng" w="8100">
            <a:solidFill>
              <a:schemeClr val="accent6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8" name="Google Shape;758;p32"/>
          <p:cNvGrpSpPr/>
          <p:nvPr/>
        </p:nvGrpSpPr>
        <p:grpSpPr>
          <a:xfrm rot="2883374">
            <a:off x="189030" y="1116200"/>
            <a:ext cx="81793" cy="80876"/>
            <a:chOff x="8358237" y="310349"/>
            <a:chExt cx="81793" cy="80876"/>
          </a:xfrm>
        </p:grpSpPr>
        <p:sp>
          <p:nvSpPr>
            <p:cNvPr id="759" name="Google Shape;759;p32"/>
            <p:cNvSpPr/>
            <p:nvPr/>
          </p:nvSpPr>
          <p:spPr>
            <a:xfrm flipH="1" rot="4152291">
              <a:off x="8399115" y="30721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 flipH="1" rot="4152291">
              <a:off x="8356307" y="3507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1_2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3"/>
          <p:cNvSpPr txBox="1"/>
          <p:nvPr>
            <p:ph idx="1" type="subTitle"/>
          </p:nvPr>
        </p:nvSpPr>
        <p:spPr>
          <a:xfrm>
            <a:off x="714929" y="4015469"/>
            <a:ext cx="42012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63" name="Google Shape;763;p33"/>
          <p:cNvSpPr txBox="1"/>
          <p:nvPr>
            <p:ph hasCustomPrompt="1" type="title"/>
          </p:nvPr>
        </p:nvSpPr>
        <p:spPr>
          <a:xfrm>
            <a:off x="714850" y="3461500"/>
            <a:ext cx="42012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100">
                <a:solidFill>
                  <a:srgbClr val="FFF5A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4" name="Google Shape;764;p33"/>
          <p:cNvSpPr txBox="1"/>
          <p:nvPr>
            <p:ph idx="2" type="subTitle"/>
          </p:nvPr>
        </p:nvSpPr>
        <p:spPr>
          <a:xfrm>
            <a:off x="716938" y="1234369"/>
            <a:ext cx="4197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65" name="Google Shape;765;p33"/>
          <p:cNvSpPr txBox="1"/>
          <p:nvPr>
            <p:ph hasCustomPrompt="1" idx="3" type="title"/>
          </p:nvPr>
        </p:nvSpPr>
        <p:spPr>
          <a:xfrm>
            <a:off x="714838" y="680400"/>
            <a:ext cx="42012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100">
                <a:solidFill>
                  <a:srgbClr val="FFF5A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6" name="Google Shape;766;p33"/>
          <p:cNvSpPr txBox="1"/>
          <p:nvPr>
            <p:ph idx="4" type="subTitle"/>
          </p:nvPr>
        </p:nvSpPr>
        <p:spPr>
          <a:xfrm>
            <a:off x="4238700" y="2474819"/>
            <a:ext cx="42012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67" name="Google Shape;767;p33"/>
          <p:cNvSpPr txBox="1"/>
          <p:nvPr>
            <p:ph hasCustomPrompt="1" idx="5" type="title"/>
          </p:nvPr>
        </p:nvSpPr>
        <p:spPr>
          <a:xfrm>
            <a:off x="4238700" y="1920850"/>
            <a:ext cx="42012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100">
                <a:solidFill>
                  <a:srgbClr val="FFF5A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768" name="Google Shape;768;p33"/>
          <p:cNvGrpSpPr/>
          <p:nvPr/>
        </p:nvGrpSpPr>
        <p:grpSpPr>
          <a:xfrm rot="-2407858">
            <a:off x="5827630" y="241937"/>
            <a:ext cx="1584031" cy="1381295"/>
            <a:chOff x="2183775" y="3574650"/>
            <a:chExt cx="886025" cy="772625"/>
          </a:xfrm>
        </p:grpSpPr>
        <p:sp>
          <p:nvSpPr>
            <p:cNvPr id="769" name="Google Shape;769;p33"/>
            <p:cNvSpPr/>
            <p:nvPr/>
          </p:nvSpPr>
          <p:spPr>
            <a:xfrm>
              <a:off x="2183775" y="3574650"/>
              <a:ext cx="886025" cy="772625"/>
            </a:xfrm>
            <a:custGeom>
              <a:rect b="b" l="l" r="r" t="t"/>
              <a:pathLst>
                <a:path extrusionOk="0" fill="none" h="30905" w="35441">
                  <a:moveTo>
                    <a:pt x="7851" y="13334"/>
                  </a:moveTo>
                  <a:cubicBezTo>
                    <a:pt x="9347" y="16100"/>
                    <a:pt x="10369" y="19141"/>
                    <a:pt x="12063" y="21807"/>
                  </a:cubicBezTo>
                  <a:cubicBezTo>
                    <a:pt x="12412" y="22331"/>
                    <a:pt x="12811" y="22879"/>
                    <a:pt x="13384" y="23128"/>
                  </a:cubicBezTo>
                  <a:cubicBezTo>
                    <a:pt x="15278" y="23926"/>
                    <a:pt x="16749" y="21259"/>
                    <a:pt x="18693" y="20536"/>
                  </a:cubicBezTo>
                  <a:cubicBezTo>
                    <a:pt x="20338" y="19913"/>
                    <a:pt x="22182" y="20885"/>
                    <a:pt x="23353" y="22181"/>
                  </a:cubicBezTo>
                  <a:cubicBezTo>
                    <a:pt x="24550" y="23502"/>
                    <a:pt x="25223" y="25147"/>
                    <a:pt x="26294" y="26543"/>
                  </a:cubicBezTo>
                  <a:cubicBezTo>
                    <a:pt x="27491" y="28163"/>
                    <a:pt x="29111" y="29434"/>
                    <a:pt x="30980" y="30206"/>
                  </a:cubicBezTo>
                  <a:cubicBezTo>
                    <a:pt x="32276" y="30755"/>
                    <a:pt x="34020" y="30904"/>
                    <a:pt x="34818" y="29758"/>
                  </a:cubicBezTo>
                  <a:cubicBezTo>
                    <a:pt x="35441" y="28885"/>
                    <a:pt x="35167" y="27714"/>
                    <a:pt x="34818" y="26717"/>
                  </a:cubicBezTo>
                  <a:cubicBezTo>
                    <a:pt x="33098" y="21907"/>
                    <a:pt x="29958" y="17720"/>
                    <a:pt x="25796" y="14729"/>
                  </a:cubicBezTo>
                  <a:cubicBezTo>
                    <a:pt x="23503" y="13084"/>
                    <a:pt x="20911" y="11838"/>
                    <a:pt x="18768" y="9994"/>
                  </a:cubicBezTo>
                  <a:cubicBezTo>
                    <a:pt x="17023" y="8499"/>
                    <a:pt x="15627" y="6654"/>
                    <a:pt x="14107" y="4960"/>
                  </a:cubicBezTo>
                  <a:cubicBezTo>
                    <a:pt x="12562" y="3265"/>
                    <a:pt x="10817" y="1645"/>
                    <a:pt x="8674" y="822"/>
                  </a:cubicBezTo>
                  <a:cubicBezTo>
                    <a:pt x="6531" y="0"/>
                    <a:pt x="3939" y="75"/>
                    <a:pt x="2144" y="1545"/>
                  </a:cubicBezTo>
                  <a:cubicBezTo>
                    <a:pt x="101" y="3240"/>
                    <a:pt x="1" y="6081"/>
                    <a:pt x="1970" y="7552"/>
                  </a:cubicBezTo>
                  <a:cubicBezTo>
                    <a:pt x="4362" y="9396"/>
                    <a:pt x="6256" y="10368"/>
                    <a:pt x="7851" y="1333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2262925" y="3622625"/>
              <a:ext cx="661700" cy="537100"/>
            </a:xfrm>
            <a:custGeom>
              <a:rect b="b" l="l" r="r" t="t"/>
              <a:pathLst>
                <a:path extrusionOk="0" fill="none" h="21484" w="26468">
                  <a:moveTo>
                    <a:pt x="7676" y="2442"/>
                  </a:moveTo>
                  <a:cubicBezTo>
                    <a:pt x="6006" y="1072"/>
                    <a:pt x="3813" y="0"/>
                    <a:pt x="1720" y="573"/>
                  </a:cubicBezTo>
                  <a:cubicBezTo>
                    <a:pt x="1346" y="648"/>
                    <a:pt x="997" y="823"/>
                    <a:pt x="723" y="1072"/>
                  </a:cubicBezTo>
                  <a:cubicBezTo>
                    <a:pt x="50" y="1670"/>
                    <a:pt x="0" y="2717"/>
                    <a:pt x="324" y="3539"/>
                  </a:cubicBezTo>
                  <a:cubicBezTo>
                    <a:pt x="673" y="4337"/>
                    <a:pt x="1346" y="4960"/>
                    <a:pt x="2019" y="5533"/>
                  </a:cubicBezTo>
                  <a:cubicBezTo>
                    <a:pt x="3788" y="7053"/>
                    <a:pt x="5782" y="8399"/>
                    <a:pt x="6953" y="10418"/>
                  </a:cubicBezTo>
                  <a:cubicBezTo>
                    <a:pt x="8349" y="12860"/>
                    <a:pt x="8349" y="16100"/>
                    <a:pt x="10393" y="18069"/>
                  </a:cubicBezTo>
                  <a:cubicBezTo>
                    <a:pt x="10617" y="18343"/>
                    <a:pt x="10966" y="18518"/>
                    <a:pt x="11315" y="18543"/>
                  </a:cubicBezTo>
                  <a:cubicBezTo>
                    <a:pt x="11714" y="18543"/>
                    <a:pt x="12038" y="18219"/>
                    <a:pt x="12337" y="17944"/>
                  </a:cubicBezTo>
                  <a:cubicBezTo>
                    <a:pt x="14031" y="16524"/>
                    <a:pt x="16374" y="16200"/>
                    <a:pt x="18393" y="17122"/>
                  </a:cubicBezTo>
                  <a:cubicBezTo>
                    <a:pt x="19614" y="17695"/>
                    <a:pt x="20586" y="18667"/>
                    <a:pt x="21608" y="19564"/>
                  </a:cubicBezTo>
                  <a:cubicBezTo>
                    <a:pt x="22630" y="20487"/>
                    <a:pt x="23776" y="21309"/>
                    <a:pt x="25147" y="21434"/>
                  </a:cubicBezTo>
                  <a:cubicBezTo>
                    <a:pt x="25272" y="21483"/>
                    <a:pt x="25421" y="21459"/>
                    <a:pt x="25546" y="21384"/>
                  </a:cubicBezTo>
                  <a:cubicBezTo>
                    <a:pt x="25645" y="21334"/>
                    <a:pt x="25695" y="21259"/>
                    <a:pt x="25745" y="21159"/>
                  </a:cubicBezTo>
                  <a:cubicBezTo>
                    <a:pt x="26468" y="19963"/>
                    <a:pt x="26169" y="18343"/>
                    <a:pt x="25371" y="17172"/>
                  </a:cubicBezTo>
                  <a:cubicBezTo>
                    <a:pt x="24574" y="16000"/>
                    <a:pt x="23353" y="15203"/>
                    <a:pt x="22181" y="14405"/>
                  </a:cubicBezTo>
                  <a:lnTo>
                    <a:pt x="13059" y="8374"/>
                  </a:lnTo>
                  <a:cubicBezTo>
                    <a:pt x="11863" y="7577"/>
                    <a:pt x="11440" y="6654"/>
                    <a:pt x="10642" y="5533"/>
                  </a:cubicBezTo>
                  <a:cubicBezTo>
                    <a:pt x="9770" y="4386"/>
                    <a:pt x="8798" y="3340"/>
                    <a:pt x="7676" y="244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2363225" y="3711100"/>
              <a:ext cx="303450" cy="312175"/>
            </a:xfrm>
            <a:custGeom>
              <a:rect b="b" l="l" r="r" t="t"/>
              <a:pathLst>
                <a:path extrusionOk="0" fill="none" h="12487" w="12138">
                  <a:moveTo>
                    <a:pt x="6954" y="11489"/>
                  </a:moveTo>
                  <a:cubicBezTo>
                    <a:pt x="6530" y="10891"/>
                    <a:pt x="6206" y="10268"/>
                    <a:pt x="5957" y="9595"/>
                  </a:cubicBezTo>
                  <a:cubicBezTo>
                    <a:pt x="5160" y="7726"/>
                    <a:pt x="4063" y="5982"/>
                    <a:pt x="2742" y="4436"/>
                  </a:cubicBezTo>
                  <a:cubicBezTo>
                    <a:pt x="2019" y="3589"/>
                    <a:pt x="1222" y="2791"/>
                    <a:pt x="574" y="1869"/>
                  </a:cubicBezTo>
                  <a:cubicBezTo>
                    <a:pt x="275" y="1421"/>
                    <a:pt x="1" y="748"/>
                    <a:pt x="399" y="374"/>
                  </a:cubicBezTo>
                  <a:cubicBezTo>
                    <a:pt x="823" y="0"/>
                    <a:pt x="1421" y="274"/>
                    <a:pt x="1845" y="598"/>
                  </a:cubicBezTo>
                  <a:cubicBezTo>
                    <a:pt x="3390" y="1795"/>
                    <a:pt x="4512" y="3415"/>
                    <a:pt x="5708" y="4935"/>
                  </a:cubicBezTo>
                  <a:cubicBezTo>
                    <a:pt x="6904" y="6455"/>
                    <a:pt x="8275" y="7950"/>
                    <a:pt x="10069" y="8673"/>
                  </a:cubicBezTo>
                  <a:cubicBezTo>
                    <a:pt x="10867" y="8997"/>
                    <a:pt x="11889" y="9321"/>
                    <a:pt x="12038" y="10169"/>
                  </a:cubicBezTo>
                  <a:cubicBezTo>
                    <a:pt x="12138" y="10792"/>
                    <a:pt x="11639" y="11390"/>
                    <a:pt x="11066" y="11639"/>
                  </a:cubicBezTo>
                  <a:cubicBezTo>
                    <a:pt x="10368" y="11938"/>
                    <a:pt x="9471" y="12038"/>
                    <a:pt x="8748" y="12262"/>
                  </a:cubicBezTo>
                  <a:cubicBezTo>
                    <a:pt x="8026" y="12486"/>
                    <a:pt x="7403" y="12063"/>
                    <a:pt x="6954" y="11489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2557625" y="4155325"/>
              <a:ext cx="241775" cy="185100"/>
            </a:xfrm>
            <a:custGeom>
              <a:rect b="b" l="l" r="r" t="t"/>
              <a:pathLst>
                <a:path extrusionOk="0" fill="none" h="7404" w="9671">
                  <a:moveTo>
                    <a:pt x="1795" y="2394"/>
                  </a:moveTo>
                  <a:cubicBezTo>
                    <a:pt x="2169" y="2020"/>
                    <a:pt x="2393" y="1546"/>
                    <a:pt x="2742" y="1147"/>
                  </a:cubicBezTo>
                  <a:cubicBezTo>
                    <a:pt x="3340" y="425"/>
                    <a:pt x="4212" y="26"/>
                    <a:pt x="5159" y="26"/>
                  </a:cubicBezTo>
                  <a:cubicBezTo>
                    <a:pt x="5384" y="1"/>
                    <a:pt x="5633" y="51"/>
                    <a:pt x="5832" y="175"/>
                  </a:cubicBezTo>
                  <a:cubicBezTo>
                    <a:pt x="6206" y="375"/>
                    <a:pt x="6356" y="823"/>
                    <a:pt x="6505" y="1222"/>
                  </a:cubicBezTo>
                  <a:cubicBezTo>
                    <a:pt x="7103" y="2817"/>
                    <a:pt x="7976" y="4313"/>
                    <a:pt x="9072" y="5658"/>
                  </a:cubicBezTo>
                  <a:cubicBezTo>
                    <a:pt x="9346" y="6007"/>
                    <a:pt x="9670" y="6406"/>
                    <a:pt x="9546" y="6855"/>
                  </a:cubicBezTo>
                  <a:cubicBezTo>
                    <a:pt x="9396" y="7179"/>
                    <a:pt x="9072" y="7403"/>
                    <a:pt x="8698" y="7378"/>
                  </a:cubicBezTo>
                  <a:cubicBezTo>
                    <a:pt x="8350" y="7353"/>
                    <a:pt x="8001" y="7229"/>
                    <a:pt x="7702" y="7004"/>
                  </a:cubicBezTo>
                  <a:cubicBezTo>
                    <a:pt x="6655" y="6281"/>
                    <a:pt x="5907" y="5135"/>
                    <a:pt x="4761" y="4537"/>
                  </a:cubicBezTo>
                  <a:cubicBezTo>
                    <a:pt x="3564" y="3914"/>
                    <a:pt x="2144" y="4038"/>
                    <a:pt x="823" y="3690"/>
                  </a:cubicBezTo>
                  <a:cubicBezTo>
                    <a:pt x="474" y="3590"/>
                    <a:pt x="0" y="3291"/>
                    <a:pt x="399" y="2942"/>
                  </a:cubicBezTo>
                  <a:cubicBezTo>
                    <a:pt x="524" y="2817"/>
                    <a:pt x="873" y="2892"/>
                    <a:pt x="1047" y="2842"/>
                  </a:cubicBezTo>
                  <a:cubicBezTo>
                    <a:pt x="1346" y="2767"/>
                    <a:pt x="1595" y="2593"/>
                    <a:pt x="1795" y="239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33"/>
          <p:cNvGrpSpPr/>
          <p:nvPr/>
        </p:nvGrpSpPr>
        <p:grpSpPr>
          <a:xfrm>
            <a:off x="6961987" y="1182412"/>
            <a:ext cx="81793" cy="80876"/>
            <a:chOff x="8774662" y="3868362"/>
            <a:chExt cx="81793" cy="80876"/>
          </a:xfrm>
        </p:grpSpPr>
        <p:sp>
          <p:nvSpPr>
            <p:cNvPr id="774" name="Google Shape;774;p33"/>
            <p:cNvSpPr/>
            <p:nvPr/>
          </p:nvSpPr>
          <p:spPr>
            <a:xfrm flipH="1" rot="4152291">
              <a:off x="8815540" y="3865224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 flipH="1" rot="4152291">
              <a:off x="8772732" y="3908781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33"/>
          <p:cNvSpPr/>
          <p:nvPr/>
        </p:nvSpPr>
        <p:spPr>
          <a:xfrm rot="1298962">
            <a:off x="8294858" y="-176204"/>
            <a:ext cx="1403672" cy="1589222"/>
          </a:xfrm>
          <a:custGeom>
            <a:rect b="b" l="l" r="r" t="t"/>
            <a:pathLst>
              <a:path extrusionOk="0" fill="none" h="29883" w="26394">
                <a:moveTo>
                  <a:pt x="4262" y="20586"/>
                </a:moveTo>
                <a:cubicBezTo>
                  <a:pt x="4287" y="16350"/>
                  <a:pt x="4013" y="12013"/>
                  <a:pt x="5309" y="7975"/>
                </a:cubicBezTo>
                <a:cubicBezTo>
                  <a:pt x="6605" y="3963"/>
                  <a:pt x="9995" y="225"/>
                  <a:pt x="14232" y="100"/>
                </a:cubicBezTo>
                <a:cubicBezTo>
                  <a:pt x="16998" y="0"/>
                  <a:pt x="19565" y="1421"/>
                  <a:pt x="21858" y="2991"/>
                </a:cubicBezTo>
                <a:cubicBezTo>
                  <a:pt x="23254" y="3963"/>
                  <a:pt x="24649" y="5035"/>
                  <a:pt x="25447" y="6530"/>
                </a:cubicBezTo>
                <a:cubicBezTo>
                  <a:pt x="26269" y="8000"/>
                  <a:pt x="26394" y="9994"/>
                  <a:pt x="25322" y="11315"/>
                </a:cubicBezTo>
                <a:cubicBezTo>
                  <a:pt x="23453" y="13633"/>
                  <a:pt x="19665" y="12487"/>
                  <a:pt x="16873" y="13558"/>
                </a:cubicBezTo>
                <a:cubicBezTo>
                  <a:pt x="14755" y="14406"/>
                  <a:pt x="13409" y="16499"/>
                  <a:pt x="12612" y="18617"/>
                </a:cubicBezTo>
                <a:cubicBezTo>
                  <a:pt x="11814" y="20761"/>
                  <a:pt x="11390" y="23029"/>
                  <a:pt x="10418" y="25072"/>
                </a:cubicBezTo>
                <a:cubicBezTo>
                  <a:pt x="9446" y="27116"/>
                  <a:pt x="7677" y="29010"/>
                  <a:pt x="5434" y="29284"/>
                </a:cubicBezTo>
                <a:cubicBezTo>
                  <a:pt x="1" y="29883"/>
                  <a:pt x="4238" y="23079"/>
                  <a:pt x="4262" y="20586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3"/>
          <p:cNvSpPr/>
          <p:nvPr/>
        </p:nvSpPr>
        <p:spPr>
          <a:xfrm rot="1298962">
            <a:off x="8521032" y="-2715"/>
            <a:ext cx="1007364" cy="1284386"/>
          </a:xfrm>
          <a:custGeom>
            <a:rect b="b" l="l" r="r" t="t"/>
            <a:pathLst>
              <a:path extrusionOk="0" fill="none" h="24151" w="18942">
                <a:moveTo>
                  <a:pt x="8274" y="12711"/>
                </a:moveTo>
                <a:cubicBezTo>
                  <a:pt x="8873" y="11540"/>
                  <a:pt x="9496" y="10319"/>
                  <a:pt x="10493" y="9496"/>
                </a:cubicBezTo>
                <a:cubicBezTo>
                  <a:pt x="11739" y="8450"/>
                  <a:pt x="13433" y="8126"/>
                  <a:pt x="15053" y="7976"/>
                </a:cubicBezTo>
                <a:cubicBezTo>
                  <a:pt x="16225" y="7876"/>
                  <a:pt x="17546" y="7752"/>
                  <a:pt x="18244" y="6830"/>
                </a:cubicBezTo>
                <a:cubicBezTo>
                  <a:pt x="18941" y="5883"/>
                  <a:pt x="18617" y="4462"/>
                  <a:pt x="17944" y="3465"/>
                </a:cubicBezTo>
                <a:cubicBezTo>
                  <a:pt x="16424" y="1147"/>
                  <a:pt x="13483" y="125"/>
                  <a:pt x="10717" y="51"/>
                </a:cubicBezTo>
                <a:cubicBezTo>
                  <a:pt x="8225" y="1"/>
                  <a:pt x="5458" y="748"/>
                  <a:pt x="4087" y="2842"/>
                </a:cubicBezTo>
                <a:cubicBezTo>
                  <a:pt x="3763" y="3365"/>
                  <a:pt x="3489" y="3964"/>
                  <a:pt x="3265" y="4562"/>
                </a:cubicBezTo>
                <a:cubicBezTo>
                  <a:pt x="1570" y="9073"/>
                  <a:pt x="1072" y="13908"/>
                  <a:pt x="848" y="18718"/>
                </a:cubicBezTo>
                <a:cubicBezTo>
                  <a:pt x="798" y="19740"/>
                  <a:pt x="0" y="23652"/>
                  <a:pt x="1396" y="23852"/>
                </a:cubicBezTo>
                <a:cubicBezTo>
                  <a:pt x="3215" y="24151"/>
                  <a:pt x="4162" y="21484"/>
                  <a:pt x="4686" y="20313"/>
                </a:cubicBezTo>
                <a:cubicBezTo>
                  <a:pt x="5832" y="17746"/>
                  <a:pt x="7028" y="15229"/>
                  <a:pt x="8274" y="12711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3"/>
          <p:cNvSpPr/>
          <p:nvPr/>
        </p:nvSpPr>
        <p:spPr>
          <a:xfrm rot="1298962">
            <a:off x="8641569" y="97472"/>
            <a:ext cx="706516" cy="929134"/>
          </a:xfrm>
          <a:custGeom>
            <a:rect b="b" l="l" r="r" t="t"/>
            <a:pathLst>
              <a:path extrusionOk="0" fill="none" h="17471" w="13285">
                <a:moveTo>
                  <a:pt x="7826" y="5932"/>
                </a:moveTo>
                <a:cubicBezTo>
                  <a:pt x="8325" y="5358"/>
                  <a:pt x="8923" y="4860"/>
                  <a:pt x="9596" y="4486"/>
                </a:cubicBezTo>
                <a:cubicBezTo>
                  <a:pt x="10393" y="4037"/>
                  <a:pt x="11340" y="3888"/>
                  <a:pt x="12188" y="3539"/>
                </a:cubicBezTo>
                <a:cubicBezTo>
                  <a:pt x="12711" y="3340"/>
                  <a:pt x="13284" y="2966"/>
                  <a:pt x="13260" y="2418"/>
                </a:cubicBezTo>
                <a:cubicBezTo>
                  <a:pt x="13260" y="1944"/>
                  <a:pt x="12836" y="1570"/>
                  <a:pt x="12437" y="1346"/>
                </a:cubicBezTo>
                <a:cubicBezTo>
                  <a:pt x="9995" y="0"/>
                  <a:pt x="6854" y="723"/>
                  <a:pt x="4512" y="2218"/>
                </a:cubicBezTo>
                <a:cubicBezTo>
                  <a:pt x="3914" y="2592"/>
                  <a:pt x="3390" y="3065"/>
                  <a:pt x="2991" y="3614"/>
                </a:cubicBezTo>
                <a:cubicBezTo>
                  <a:pt x="2593" y="4287"/>
                  <a:pt x="2318" y="5034"/>
                  <a:pt x="2219" y="5807"/>
                </a:cubicBezTo>
                <a:cubicBezTo>
                  <a:pt x="1770" y="7925"/>
                  <a:pt x="1322" y="10019"/>
                  <a:pt x="873" y="12137"/>
                </a:cubicBezTo>
                <a:cubicBezTo>
                  <a:pt x="624" y="13309"/>
                  <a:pt x="1" y="15178"/>
                  <a:pt x="424" y="16374"/>
                </a:cubicBezTo>
                <a:cubicBezTo>
                  <a:pt x="823" y="17471"/>
                  <a:pt x="1670" y="17247"/>
                  <a:pt x="1994" y="16324"/>
                </a:cubicBezTo>
                <a:cubicBezTo>
                  <a:pt x="2842" y="13832"/>
                  <a:pt x="3764" y="11514"/>
                  <a:pt x="5210" y="9296"/>
                </a:cubicBezTo>
                <a:cubicBezTo>
                  <a:pt x="5982" y="8100"/>
                  <a:pt x="6854" y="6978"/>
                  <a:pt x="7826" y="5932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9" name="Google Shape;779;p33"/>
          <p:cNvGrpSpPr/>
          <p:nvPr/>
        </p:nvGrpSpPr>
        <p:grpSpPr>
          <a:xfrm>
            <a:off x="5984120" y="3279810"/>
            <a:ext cx="1314072" cy="1133935"/>
            <a:chOff x="1569450" y="2538475"/>
            <a:chExt cx="586325" cy="505950"/>
          </a:xfrm>
        </p:grpSpPr>
        <p:sp>
          <p:nvSpPr>
            <p:cNvPr id="780" name="Google Shape;780;p33"/>
            <p:cNvSpPr/>
            <p:nvPr/>
          </p:nvSpPr>
          <p:spPr>
            <a:xfrm>
              <a:off x="1647325" y="2593300"/>
              <a:ext cx="438050" cy="205025"/>
            </a:xfrm>
            <a:custGeom>
              <a:rect b="b" l="l" r="r" t="t"/>
              <a:pathLst>
                <a:path extrusionOk="0" fill="none" h="8201" w="17522">
                  <a:moveTo>
                    <a:pt x="2867" y="26"/>
                  </a:moveTo>
                  <a:lnTo>
                    <a:pt x="3240" y="76"/>
                  </a:lnTo>
                  <a:cubicBezTo>
                    <a:pt x="6306" y="375"/>
                    <a:pt x="9421" y="424"/>
                    <a:pt x="12512" y="250"/>
                  </a:cubicBezTo>
                  <a:cubicBezTo>
                    <a:pt x="13334" y="200"/>
                    <a:pt x="14206" y="200"/>
                    <a:pt x="14979" y="524"/>
                  </a:cubicBezTo>
                  <a:cubicBezTo>
                    <a:pt x="15752" y="948"/>
                    <a:pt x="16400" y="1571"/>
                    <a:pt x="16773" y="2368"/>
                  </a:cubicBezTo>
                  <a:cubicBezTo>
                    <a:pt x="17297" y="3266"/>
                    <a:pt x="17521" y="4287"/>
                    <a:pt x="17446" y="5334"/>
                  </a:cubicBezTo>
                  <a:cubicBezTo>
                    <a:pt x="17322" y="6356"/>
                    <a:pt x="16699" y="7253"/>
                    <a:pt x="15752" y="7727"/>
                  </a:cubicBezTo>
                  <a:cubicBezTo>
                    <a:pt x="14680" y="8200"/>
                    <a:pt x="13459" y="7876"/>
                    <a:pt x="12337" y="7602"/>
                  </a:cubicBezTo>
                  <a:cubicBezTo>
                    <a:pt x="8798" y="6805"/>
                    <a:pt x="1446" y="8175"/>
                    <a:pt x="324" y="3365"/>
                  </a:cubicBezTo>
                  <a:cubicBezTo>
                    <a:pt x="0" y="2044"/>
                    <a:pt x="574" y="424"/>
                    <a:pt x="1870" y="76"/>
                  </a:cubicBezTo>
                  <a:cubicBezTo>
                    <a:pt x="2194" y="1"/>
                    <a:pt x="2518" y="1"/>
                    <a:pt x="2867" y="2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1569450" y="2538475"/>
              <a:ext cx="586325" cy="505950"/>
            </a:xfrm>
            <a:custGeom>
              <a:rect b="b" l="l" r="r" t="t"/>
              <a:pathLst>
                <a:path extrusionOk="0" fill="none" h="20238" w="23453">
                  <a:moveTo>
                    <a:pt x="249" y="2966"/>
                  </a:moveTo>
                  <a:cubicBezTo>
                    <a:pt x="0" y="4213"/>
                    <a:pt x="299" y="5484"/>
                    <a:pt x="798" y="6655"/>
                  </a:cubicBezTo>
                  <a:cubicBezTo>
                    <a:pt x="1620" y="8574"/>
                    <a:pt x="2966" y="10244"/>
                    <a:pt x="4661" y="11490"/>
                  </a:cubicBezTo>
                  <a:cubicBezTo>
                    <a:pt x="5508" y="12088"/>
                    <a:pt x="6430" y="12562"/>
                    <a:pt x="7253" y="13210"/>
                  </a:cubicBezTo>
                  <a:cubicBezTo>
                    <a:pt x="8075" y="13833"/>
                    <a:pt x="8823" y="14655"/>
                    <a:pt x="9097" y="15652"/>
                  </a:cubicBezTo>
                  <a:cubicBezTo>
                    <a:pt x="9197" y="16200"/>
                    <a:pt x="9271" y="16749"/>
                    <a:pt x="9321" y="17297"/>
                  </a:cubicBezTo>
                  <a:cubicBezTo>
                    <a:pt x="9421" y="18020"/>
                    <a:pt x="9720" y="18718"/>
                    <a:pt x="10169" y="19291"/>
                  </a:cubicBezTo>
                  <a:cubicBezTo>
                    <a:pt x="10642" y="19864"/>
                    <a:pt x="11340" y="20213"/>
                    <a:pt x="12063" y="20238"/>
                  </a:cubicBezTo>
                  <a:cubicBezTo>
                    <a:pt x="13334" y="20238"/>
                    <a:pt x="14306" y="19066"/>
                    <a:pt x="14829" y="17895"/>
                  </a:cubicBezTo>
                  <a:cubicBezTo>
                    <a:pt x="15352" y="16749"/>
                    <a:pt x="15627" y="15453"/>
                    <a:pt x="16449" y="14456"/>
                  </a:cubicBezTo>
                  <a:cubicBezTo>
                    <a:pt x="17845" y="12736"/>
                    <a:pt x="20437" y="12437"/>
                    <a:pt x="21982" y="10817"/>
                  </a:cubicBezTo>
                  <a:cubicBezTo>
                    <a:pt x="22979" y="9720"/>
                    <a:pt x="23452" y="8250"/>
                    <a:pt x="23328" y="6780"/>
                  </a:cubicBezTo>
                  <a:cubicBezTo>
                    <a:pt x="23153" y="5309"/>
                    <a:pt x="22655" y="3889"/>
                    <a:pt x="21832" y="2667"/>
                  </a:cubicBezTo>
                  <a:cubicBezTo>
                    <a:pt x="21533" y="2169"/>
                    <a:pt x="21159" y="1695"/>
                    <a:pt x="20711" y="1297"/>
                  </a:cubicBezTo>
                  <a:cubicBezTo>
                    <a:pt x="19863" y="599"/>
                    <a:pt x="18742" y="300"/>
                    <a:pt x="17645" y="200"/>
                  </a:cubicBezTo>
                  <a:cubicBezTo>
                    <a:pt x="15776" y="1"/>
                    <a:pt x="13857" y="325"/>
                    <a:pt x="11988" y="399"/>
                  </a:cubicBezTo>
                  <a:cubicBezTo>
                    <a:pt x="9421" y="499"/>
                    <a:pt x="6754" y="399"/>
                    <a:pt x="4212" y="250"/>
                  </a:cubicBezTo>
                  <a:cubicBezTo>
                    <a:pt x="3265" y="175"/>
                    <a:pt x="2667" y="1"/>
                    <a:pt x="1795" y="599"/>
                  </a:cubicBezTo>
                  <a:cubicBezTo>
                    <a:pt x="997" y="1147"/>
                    <a:pt x="449" y="2019"/>
                    <a:pt x="249" y="296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1768200" y="2807025"/>
              <a:ext cx="156400" cy="184450"/>
            </a:xfrm>
            <a:custGeom>
              <a:rect b="b" l="l" r="r" t="t"/>
              <a:pathLst>
                <a:path extrusionOk="0" fill="none" h="7378" w="6256">
                  <a:moveTo>
                    <a:pt x="2318" y="3440"/>
                  </a:moveTo>
                  <a:cubicBezTo>
                    <a:pt x="2667" y="4262"/>
                    <a:pt x="2767" y="5159"/>
                    <a:pt x="3041" y="6007"/>
                  </a:cubicBezTo>
                  <a:cubicBezTo>
                    <a:pt x="3240" y="6630"/>
                    <a:pt x="3639" y="7303"/>
                    <a:pt x="4287" y="7352"/>
                  </a:cubicBezTo>
                  <a:cubicBezTo>
                    <a:pt x="4387" y="7377"/>
                    <a:pt x="4511" y="7352"/>
                    <a:pt x="4611" y="7303"/>
                  </a:cubicBezTo>
                  <a:cubicBezTo>
                    <a:pt x="4761" y="7203"/>
                    <a:pt x="4860" y="7028"/>
                    <a:pt x="4885" y="6854"/>
                  </a:cubicBezTo>
                  <a:cubicBezTo>
                    <a:pt x="5134" y="5932"/>
                    <a:pt x="4860" y="4885"/>
                    <a:pt x="5134" y="3963"/>
                  </a:cubicBezTo>
                  <a:cubicBezTo>
                    <a:pt x="5334" y="3340"/>
                    <a:pt x="5758" y="2792"/>
                    <a:pt x="6007" y="2193"/>
                  </a:cubicBezTo>
                  <a:cubicBezTo>
                    <a:pt x="6256" y="1595"/>
                    <a:pt x="6256" y="773"/>
                    <a:pt x="5733" y="399"/>
                  </a:cubicBezTo>
                  <a:cubicBezTo>
                    <a:pt x="5184" y="0"/>
                    <a:pt x="4412" y="249"/>
                    <a:pt x="3863" y="598"/>
                  </a:cubicBezTo>
                  <a:cubicBezTo>
                    <a:pt x="3290" y="947"/>
                    <a:pt x="2742" y="1421"/>
                    <a:pt x="2094" y="1446"/>
                  </a:cubicBezTo>
                  <a:cubicBezTo>
                    <a:pt x="1546" y="1471"/>
                    <a:pt x="1022" y="1197"/>
                    <a:pt x="474" y="1221"/>
                  </a:cubicBezTo>
                  <a:cubicBezTo>
                    <a:pt x="175" y="1246"/>
                    <a:pt x="0" y="1545"/>
                    <a:pt x="225" y="1770"/>
                  </a:cubicBezTo>
                  <a:cubicBezTo>
                    <a:pt x="324" y="1869"/>
                    <a:pt x="848" y="1869"/>
                    <a:pt x="997" y="1919"/>
                  </a:cubicBezTo>
                  <a:cubicBezTo>
                    <a:pt x="1595" y="2243"/>
                    <a:pt x="2069" y="2792"/>
                    <a:pt x="2318" y="344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1693425" y="2620100"/>
              <a:ext cx="341475" cy="130875"/>
            </a:xfrm>
            <a:custGeom>
              <a:rect b="b" l="l" r="r" t="t"/>
              <a:pathLst>
                <a:path extrusionOk="0" fill="none" h="5235" w="13659">
                  <a:moveTo>
                    <a:pt x="75" y="1446"/>
                  </a:moveTo>
                  <a:cubicBezTo>
                    <a:pt x="100" y="1820"/>
                    <a:pt x="275" y="2169"/>
                    <a:pt x="524" y="2468"/>
                  </a:cubicBezTo>
                  <a:cubicBezTo>
                    <a:pt x="1521" y="3639"/>
                    <a:pt x="3241" y="3814"/>
                    <a:pt x="4761" y="3739"/>
                  </a:cubicBezTo>
                  <a:cubicBezTo>
                    <a:pt x="6281" y="3664"/>
                    <a:pt x="7876" y="3390"/>
                    <a:pt x="9272" y="3988"/>
                  </a:cubicBezTo>
                  <a:cubicBezTo>
                    <a:pt x="9970" y="4287"/>
                    <a:pt x="10593" y="4761"/>
                    <a:pt x="11316" y="5010"/>
                  </a:cubicBezTo>
                  <a:cubicBezTo>
                    <a:pt x="12038" y="5234"/>
                    <a:pt x="12960" y="5110"/>
                    <a:pt x="13334" y="4462"/>
                  </a:cubicBezTo>
                  <a:cubicBezTo>
                    <a:pt x="13658" y="3888"/>
                    <a:pt x="13434" y="3141"/>
                    <a:pt x="13035" y="2592"/>
                  </a:cubicBezTo>
                  <a:cubicBezTo>
                    <a:pt x="12387" y="1695"/>
                    <a:pt x="11390" y="1147"/>
                    <a:pt x="10294" y="1047"/>
                  </a:cubicBezTo>
                  <a:cubicBezTo>
                    <a:pt x="8948" y="923"/>
                    <a:pt x="7652" y="1546"/>
                    <a:pt x="6306" y="1770"/>
                  </a:cubicBezTo>
                  <a:cubicBezTo>
                    <a:pt x="5633" y="1895"/>
                    <a:pt x="4910" y="1920"/>
                    <a:pt x="4213" y="1845"/>
                  </a:cubicBezTo>
                  <a:cubicBezTo>
                    <a:pt x="3515" y="1745"/>
                    <a:pt x="2842" y="1571"/>
                    <a:pt x="2169" y="1321"/>
                  </a:cubicBezTo>
                  <a:cubicBezTo>
                    <a:pt x="1496" y="1097"/>
                    <a:pt x="1" y="0"/>
                    <a:pt x="75" y="144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33"/>
          <p:cNvGrpSpPr/>
          <p:nvPr/>
        </p:nvGrpSpPr>
        <p:grpSpPr>
          <a:xfrm>
            <a:off x="6809862" y="3542337"/>
            <a:ext cx="81793" cy="80876"/>
            <a:chOff x="8774662" y="3868362"/>
            <a:chExt cx="81793" cy="80876"/>
          </a:xfrm>
        </p:grpSpPr>
        <p:sp>
          <p:nvSpPr>
            <p:cNvPr id="785" name="Google Shape;785;p33"/>
            <p:cNvSpPr/>
            <p:nvPr/>
          </p:nvSpPr>
          <p:spPr>
            <a:xfrm flipH="1" rot="4152291">
              <a:off x="8815540" y="3865224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 flipH="1" rot="4152291">
              <a:off x="8772732" y="3908781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33"/>
          <p:cNvGrpSpPr/>
          <p:nvPr/>
        </p:nvGrpSpPr>
        <p:grpSpPr>
          <a:xfrm>
            <a:off x="1472327" y="1833632"/>
            <a:ext cx="1510895" cy="1336844"/>
            <a:chOff x="1129125" y="1920838"/>
            <a:chExt cx="1314050" cy="1162675"/>
          </a:xfrm>
        </p:grpSpPr>
        <p:sp>
          <p:nvSpPr>
            <p:cNvPr id="788" name="Google Shape;788;p33"/>
            <p:cNvSpPr/>
            <p:nvPr/>
          </p:nvSpPr>
          <p:spPr>
            <a:xfrm>
              <a:off x="1129125" y="1920838"/>
              <a:ext cx="1314050" cy="1162675"/>
            </a:xfrm>
            <a:custGeom>
              <a:rect b="b" l="l" r="r" t="t"/>
              <a:pathLst>
                <a:path extrusionOk="0" fill="none" h="46507" w="52562">
                  <a:moveTo>
                    <a:pt x="2293" y="9745"/>
                  </a:moveTo>
                  <a:cubicBezTo>
                    <a:pt x="1720" y="9770"/>
                    <a:pt x="1097" y="9895"/>
                    <a:pt x="698" y="10294"/>
                  </a:cubicBezTo>
                  <a:cubicBezTo>
                    <a:pt x="0" y="10992"/>
                    <a:pt x="224" y="12188"/>
                    <a:pt x="723" y="13060"/>
                  </a:cubicBezTo>
                  <a:cubicBezTo>
                    <a:pt x="2193" y="15627"/>
                    <a:pt x="5259" y="16724"/>
                    <a:pt x="7701" y="18369"/>
                  </a:cubicBezTo>
                  <a:cubicBezTo>
                    <a:pt x="10717" y="20412"/>
                    <a:pt x="12910" y="23403"/>
                    <a:pt x="15028" y="26344"/>
                  </a:cubicBezTo>
                  <a:cubicBezTo>
                    <a:pt x="18617" y="31304"/>
                    <a:pt x="22206" y="36238"/>
                    <a:pt x="25297" y="41522"/>
                  </a:cubicBezTo>
                  <a:cubicBezTo>
                    <a:pt x="26019" y="42793"/>
                    <a:pt x="26767" y="44114"/>
                    <a:pt x="27889" y="45061"/>
                  </a:cubicBezTo>
                  <a:cubicBezTo>
                    <a:pt x="29010" y="46008"/>
                    <a:pt x="30630" y="46506"/>
                    <a:pt x="31976" y="45908"/>
                  </a:cubicBezTo>
                  <a:cubicBezTo>
                    <a:pt x="33147" y="45360"/>
                    <a:pt x="33820" y="44139"/>
                    <a:pt x="34368" y="42967"/>
                  </a:cubicBezTo>
                  <a:cubicBezTo>
                    <a:pt x="36238" y="39005"/>
                    <a:pt x="37608" y="34793"/>
                    <a:pt x="39478" y="30830"/>
                  </a:cubicBezTo>
                  <a:cubicBezTo>
                    <a:pt x="41372" y="26842"/>
                    <a:pt x="43839" y="23029"/>
                    <a:pt x="47428" y="20487"/>
                  </a:cubicBezTo>
                  <a:cubicBezTo>
                    <a:pt x="48450" y="19789"/>
                    <a:pt x="49546" y="19166"/>
                    <a:pt x="50394" y="18244"/>
                  </a:cubicBezTo>
                  <a:cubicBezTo>
                    <a:pt x="51665" y="16873"/>
                    <a:pt x="52163" y="14929"/>
                    <a:pt x="52338" y="13085"/>
                  </a:cubicBezTo>
                  <a:cubicBezTo>
                    <a:pt x="52562" y="11016"/>
                    <a:pt x="52437" y="8898"/>
                    <a:pt x="51615" y="7004"/>
                  </a:cubicBezTo>
                  <a:cubicBezTo>
                    <a:pt x="50817" y="5110"/>
                    <a:pt x="49247" y="3490"/>
                    <a:pt x="47278" y="2917"/>
                  </a:cubicBezTo>
                  <a:cubicBezTo>
                    <a:pt x="44637" y="2144"/>
                    <a:pt x="41721" y="3340"/>
                    <a:pt x="39104" y="2493"/>
                  </a:cubicBezTo>
                  <a:cubicBezTo>
                    <a:pt x="37060" y="1845"/>
                    <a:pt x="35390" y="1"/>
                    <a:pt x="33272" y="75"/>
                  </a:cubicBezTo>
                  <a:cubicBezTo>
                    <a:pt x="31577" y="125"/>
                    <a:pt x="30156" y="1396"/>
                    <a:pt x="29259" y="2817"/>
                  </a:cubicBezTo>
                  <a:cubicBezTo>
                    <a:pt x="28337" y="4237"/>
                    <a:pt x="27739" y="5833"/>
                    <a:pt x="26767" y="7203"/>
                  </a:cubicBezTo>
                  <a:cubicBezTo>
                    <a:pt x="24649" y="10144"/>
                    <a:pt x="20910" y="11565"/>
                    <a:pt x="17296" y="11764"/>
                  </a:cubicBezTo>
                  <a:cubicBezTo>
                    <a:pt x="12187" y="12013"/>
                    <a:pt x="7302" y="9396"/>
                    <a:pt x="2293" y="974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1273675" y="2067263"/>
              <a:ext cx="1015625" cy="898475"/>
            </a:xfrm>
            <a:custGeom>
              <a:rect b="b" l="l" r="r" t="t"/>
              <a:pathLst>
                <a:path extrusionOk="0" fill="none" h="35939" w="40625">
                  <a:moveTo>
                    <a:pt x="20387" y="33422"/>
                  </a:moveTo>
                  <a:cubicBezTo>
                    <a:pt x="19240" y="31901"/>
                    <a:pt x="18443" y="30157"/>
                    <a:pt x="17571" y="28437"/>
                  </a:cubicBezTo>
                  <a:cubicBezTo>
                    <a:pt x="13533" y="20587"/>
                    <a:pt x="7851" y="13683"/>
                    <a:pt x="897" y="8250"/>
                  </a:cubicBezTo>
                  <a:cubicBezTo>
                    <a:pt x="474" y="7926"/>
                    <a:pt x="0" y="7353"/>
                    <a:pt x="324" y="6929"/>
                  </a:cubicBezTo>
                  <a:cubicBezTo>
                    <a:pt x="449" y="6804"/>
                    <a:pt x="623" y="6705"/>
                    <a:pt x="798" y="6680"/>
                  </a:cubicBezTo>
                  <a:cubicBezTo>
                    <a:pt x="2318" y="6231"/>
                    <a:pt x="3888" y="6804"/>
                    <a:pt x="5408" y="7253"/>
                  </a:cubicBezTo>
                  <a:cubicBezTo>
                    <a:pt x="6879" y="7702"/>
                    <a:pt x="8399" y="8050"/>
                    <a:pt x="9944" y="8275"/>
                  </a:cubicBezTo>
                  <a:cubicBezTo>
                    <a:pt x="11215" y="8474"/>
                    <a:pt x="12486" y="8549"/>
                    <a:pt x="13782" y="8499"/>
                  </a:cubicBezTo>
                  <a:cubicBezTo>
                    <a:pt x="15153" y="8350"/>
                    <a:pt x="16549" y="8100"/>
                    <a:pt x="17895" y="7726"/>
                  </a:cubicBezTo>
                  <a:cubicBezTo>
                    <a:pt x="19689" y="7303"/>
                    <a:pt x="21633" y="6754"/>
                    <a:pt x="22730" y="5259"/>
                  </a:cubicBezTo>
                  <a:cubicBezTo>
                    <a:pt x="23427" y="4337"/>
                    <a:pt x="23652" y="3116"/>
                    <a:pt x="24175" y="2069"/>
                  </a:cubicBezTo>
                  <a:cubicBezTo>
                    <a:pt x="24674" y="1022"/>
                    <a:pt x="25646" y="0"/>
                    <a:pt x="26817" y="125"/>
                  </a:cubicBezTo>
                  <a:cubicBezTo>
                    <a:pt x="27241" y="200"/>
                    <a:pt x="27639" y="349"/>
                    <a:pt x="27988" y="574"/>
                  </a:cubicBezTo>
                  <a:cubicBezTo>
                    <a:pt x="29060" y="1197"/>
                    <a:pt x="29982" y="2019"/>
                    <a:pt x="31104" y="2567"/>
                  </a:cubicBezTo>
                  <a:cubicBezTo>
                    <a:pt x="32549" y="3265"/>
                    <a:pt x="34194" y="3440"/>
                    <a:pt x="35789" y="3814"/>
                  </a:cubicBezTo>
                  <a:cubicBezTo>
                    <a:pt x="37359" y="4163"/>
                    <a:pt x="38979" y="4860"/>
                    <a:pt x="39851" y="6206"/>
                  </a:cubicBezTo>
                  <a:cubicBezTo>
                    <a:pt x="40499" y="7228"/>
                    <a:pt x="40624" y="8499"/>
                    <a:pt x="40225" y="9646"/>
                  </a:cubicBezTo>
                  <a:cubicBezTo>
                    <a:pt x="39752" y="10917"/>
                    <a:pt x="38655" y="11839"/>
                    <a:pt x="37484" y="12537"/>
                  </a:cubicBezTo>
                  <a:cubicBezTo>
                    <a:pt x="36337" y="13259"/>
                    <a:pt x="35066" y="13783"/>
                    <a:pt x="33945" y="14555"/>
                  </a:cubicBezTo>
                  <a:cubicBezTo>
                    <a:pt x="30630" y="16898"/>
                    <a:pt x="29284" y="21085"/>
                    <a:pt x="28387" y="25023"/>
                  </a:cubicBezTo>
                  <a:cubicBezTo>
                    <a:pt x="27714" y="27964"/>
                    <a:pt x="27166" y="31004"/>
                    <a:pt x="25795" y="33721"/>
                  </a:cubicBezTo>
                  <a:cubicBezTo>
                    <a:pt x="25346" y="34618"/>
                    <a:pt x="24674" y="35939"/>
                    <a:pt x="23477" y="35864"/>
                  </a:cubicBezTo>
                  <a:cubicBezTo>
                    <a:pt x="22306" y="35789"/>
                    <a:pt x="21085" y="34294"/>
                    <a:pt x="20387" y="33422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2105450" y="2047313"/>
              <a:ext cx="271700" cy="205025"/>
            </a:xfrm>
            <a:custGeom>
              <a:rect b="b" l="l" r="r" t="t"/>
              <a:pathLst>
                <a:path extrusionOk="0" fill="none" h="8201" w="10868">
                  <a:moveTo>
                    <a:pt x="4487" y="300"/>
                  </a:moveTo>
                  <a:cubicBezTo>
                    <a:pt x="5908" y="101"/>
                    <a:pt x="7428" y="1"/>
                    <a:pt x="8624" y="749"/>
                  </a:cubicBezTo>
                  <a:cubicBezTo>
                    <a:pt x="9521" y="1347"/>
                    <a:pt x="10169" y="2269"/>
                    <a:pt x="10468" y="3316"/>
                  </a:cubicBezTo>
                  <a:cubicBezTo>
                    <a:pt x="10743" y="4337"/>
                    <a:pt x="10867" y="5409"/>
                    <a:pt x="10867" y="6481"/>
                  </a:cubicBezTo>
                  <a:cubicBezTo>
                    <a:pt x="10867" y="6954"/>
                    <a:pt x="10867" y="7478"/>
                    <a:pt x="10543" y="7802"/>
                  </a:cubicBezTo>
                  <a:cubicBezTo>
                    <a:pt x="10095" y="8200"/>
                    <a:pt x="9347" y="8026"/>
                    <a:pt x="8923" y="7602"/>
                  </a:cubicBezTo>
                  <a:cubicBezTo>
                    <a:pt x="8500" y="7179"/>
                    <a:pt x="8300" y="6581"/>
                    <a:pt x="8051" y="6057"/>
                  </a:cubicBezTo>
                  <a:cubicBezTo>
                    <a:pt x="7403" y="4786"/>
                    <a:pt x="6356" y="3739"/>
                    <a:pt x="5060" y="3116"/>
                  </a:cubicBezTo>
                  <a:cubicBezTo>
                    <a:pt x="4313" y="2767"/>
                    <a:pt x="499" y="2319"/>
                    <a:pt x="325" y="1571"/>
                  </a:cubicBezTo>
                  <a:cubicBezTo>
                    <a:pt x="1" y="250"/>
                    <a:pt x="3889" y="350"/>
                    <a:pt x="4487" y="30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1471175" y="2229888"/>
              <a:ext cx="636175" cy="529625"/>
            </a:xfrm>
            <a:custGeom>
              <a:rect b="b" l="l" r="r" t="t"/>
              <a:pathLst>
                <a:path extrusionOk="0" fill="none" h="21185" w="25447">
                  <a:moveTo>
                    <a:pt x="7378" y="5085"/>
                  </a:moveTo>
                  <a:cubicBezTo>
                    <a:pt x="9471" y="5159"/>
                    <a:pt x="11639" y="5134"/>
                    <a:pt x="13633" y="4412"/>
                  </a:cubicBezTo>
                  <a:cubicBezTo>
                    <a:pt x="14580" y="4038"/>
                    <a:pt x="15503" y="3564"/>
                    <a:pt x="16375" y="3016"/>
                  </a:cubicBezTo>
                  <a:cubicBezTo>
                    <a:pt x="17098" y="2642"/>
                    <a:pt x="17770" y="2193"/>
                    <a:pt x="18394" y="1670"/>
                  </a:cubicBezTo>
                  <a:cubicBezTo>
                    <a:pt x="19116" y="1047"/>
                    <a:pt x="19764" y="274"/>
                    <a:pt x="20711" y="125"/>
                  </a:cubicBezTo>
                  <a:cubicBezTo>
                    <a:pt x="21484" y="0"/>
                    <a:pt x="22257" y="374"/>
                    <a:pt x="22979" y="748"/>
                  </a:cubicBezTo>
                  <a:cubicBezTo>
                    <a:pt x="23752" y="1172"/>
                    <a:pt x="24599" y="1645"/>
                    <a:pt x="24973" y="2443"/>
                  </a:cubicBezTo>
                  <a:cubicBezTo>
                    <a:pt x="25447" y="3539"/>
                    <a:pt x="24873" y="4810"/>
                    <a:pt x="24076" y="5683"/>
                  </a:cubicBezTo>
                  <a:cubicBezTo>
                    <a:pt x="23278" y="6555"/>
                    <a:pt x="22232" y="7203"/>
                    <a:pt x="21484" y="8125"/>
                  </a:cubicBezTo>
                  <a:cubicBezTo>
                    <a:pt x="20936" y="8873"/>
                    <a:pt x="20462" y="9695"/>
                    <a:pt x="20138" y="10592"/>
                  </a:cubicBezTo>
                  <a:cubicBezTo>
                    <a:pt x="19091" y="12910"/>
                    <a:pt x="18070" y="15253"/>
                    <a:pt x="17397" y="17695"/>
                  </a:cubicBezTo>
                  <a:cubicBezTo>
                    <a:pt x="17247" y="18443"/>
                    <a:pt x="16973" y="19166"/>
                    <a:pt x="16624" y="19864"/>
                  </a:cubicBezTo>
                  <a:cubicBezTo>
                    <a:pt x="16275" y="20537"/>
                    <a:pt x="15602" y="21010"/>
                    <a:pt x="14830" y="21135"/>
                  </a:cubicBezTo>
                  <a:cubicBezTo>
                    <a:pt x="14032" y="21185"/>
                    <a:pt x="13284" y="20686"/>
                    <a:pt x="12786" y="20038"/>
                  </a:cubicBezTo>
                  <a:cubicBezTo>
                    <a:pt x="12362" y="19365"/>
                    <a:pt x="12013" y="18618"/>
                    <a:pt x="11764" y="17845"/>
                  </a:cubicBezTo>
                  <a:cubicBezTo>
                    <a:pt x="10518" y="14605"/>
                    <a:pt x="8574" y="11689"/>
                    <a:pt x="6057" y="9296"/>
                  </a:cubicBezTo>
                  <a:cubicBezTo>
                    <a:pt x="5110" y="8374"/>
                    <a:pt x="4038" y="7527"/>
                    <a:pt x="2767" y="7153"/>
                  </a:cubicBezTo>
                  <a:cubicBezTo>
                    <a:pt x="2094" y="6954"/>
                    <a:pt x="1346" y="6904"/>
                    <a:pt x="773" y="6480"/>
                  </a:cubicBezTo>
                  <a:cubicBezTo>
                    <a:pt x="374" y="6156"/>
                    <a:pt x="1" y="5408"/>
                    <a:pt x="374" y="4935"/>
                  </a:cubicBezTo>
                  <a:cubicBezTo>
                    <a:pt x="748" y="4461"/>
                    <a:pt x="1720" y="4711"/>
                    <a:pt x="2244" y="4761"/>
                  </a:cubicBezTo>
                  <a:cubicBezTo>
                    <a:pt x="3938" y="4910"/>
                    <a:pt x="5658" y="5010"/>
                    <a:pt x="7378" y="508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1672425" y="2304038"/>
              <a:ext cx="338350" cy="325875"/>
            </a:xfrm>
            <a:custGeom>
              <a:rect b="b" l="l" r="r" t="t"/>
              <a:pathLst>
                <a:path extrusionOk="0" fill="none" h="13035" w="13534">
                  <a:moveTo>
                    <a:pt x="4935" y="11016"/>
                  </a:moveTo>
                  <a:cubicBezTo>
                    <a:pt x="5085" y="11514"/>
                    <a:pt x="5334" y="12013"/>
                    <a:pt x="5658" y="12436"/>
                  </a:cubicBezTo>
                  <a:cubicBezTo>
                    <a:pt x="6007" y="12860"/>
                    <a:pt x="6580" y="13035"/>
                    <a:pt x="7104" y="12835"/>
                  </a:cubicBezTo>
                  <a:cubicBezTo>
                    <a:pt x="7428" y="12636"/>
                    <a:pt x="7702" y="12312"/>
                    <a:pt x="7826" y="11963"/>
                  </a:cubicBezTo>
                  <a:cubicBezTo>
                    <a:pt x="8524" y="10617"/>
                    <a:pt x="9097" y="9221"/>
                    <a:pt x="9571" y="7776"/>
                  </a:cubicBezTo>
                  <a:cubicBezTo>
                    <a:pt x="9970" y="6580"/>
                    <a:pt x="10344" y="5284"/>
                    <a:pt x="11266" y="4436"/>
                  </a:cubicBezTo>
                  <a:cubicBezTo>
                    <a:pt x="11839" y="3913"/>
                    <a:pt x="12562" y="3589"/>
                    <a:pt x="13010" y="2991"/>
                  </a:cubicBezTo>
                  <a:cubicBezTo>
                    <a:pt x="13434" y="2393"/>
                    <a:pt x="13534" y="1645"/>
                    <a:pt x="13284" y="972"/>
                  </a:cubicBezTo>
                  <a:cubicBezTo>
                    <a:pt x="13135" y="523"/>
                    <a:pt x="12736" y="175"/>
                    <a:pt x="12263" y="75"/>
                  </a:cubicBezTo>
                  <a:cubicBezTo>
                    <a:pt x="11515" y="0"/>
                    <a:pt x="11016" y="798"/>
                    <a:pt x="10543" y="1396"/>
                  </a:cubicBezTo>
                  <a:cubicBezTo>
                    <a:pt x="9646" y="2442"/>
                    <a:pt x="8474" y="3190"/>
                    <a:pt x="7153" y="3489"/>
                  </a:cubicBezTo>
                  <a:cubicBezTo>
                    <a:pt x="5833" y="3813"/>
                    <a:pt x="4462" y="3913"/>
                    <a:pt x="3116" y="3813"/>
                  </a:cubicBezTo>
                  <a:cubicBezTo>
                    <a:pt x="1471" y="3738"/>
                    <a:pt x="1" y="5059"/>
                    <a:pt x="1646" y="6380"/>
                  </a:cubicBezTo>
                  <a:cubicBezTo>
                    <a:pt x="3166" y="7552"/>
                    <a:pt x="4312" y="9172"/>
                    <a:pt x="4935" y="1101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33"/>
          <p:cNvGrpSpPr/>
          <p:nvPr/>
        </p:nvGrpSpPr>
        <p:grpSpPr>
          <a:xfrm>
            <a:off x="2000087" y="2531312"/>
            <a:ext cx="81793" cy="80876"/>
            <a:chOff x="8774662" y="3868362"/>
            <a:chExt cx="81793" cy="80876"/>
          </a:xfrm>
        </p:grpSpPr>
        <p:sp>
          <p:nvSpPr>
            <p:cNvPr id="794" name="Google Shape;794;p33"/>
            <p:cNvSpPr/>
            <p:nvPr/>
          </p:nvSpPr>
          <p:spPr>
            <a:xfrm flipH="1" rot="4152291">
              <a:off x="8815540" y="3865224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 flipH="1" rot="4152291">
              <a:off x="8772732" y="3908781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4"/>
          <p:cNvSpPr txBox="1"/>
          <p:nvPr>
            <p:ph type="title"/>
          </p:nvPr>
        </p:nvSpPr>
        <p:spPr>
          <a:xfrm>
            <a:off x="714850" y="1084125"/>
            <a:ext cx="42918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C8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8" name="Google Shape;798;p34"/>
          <p:cNvSpPr txBox="1"/>
          <p:nvPr>
            <p:ph idx="1" type="subTitle"/>
          </p:nvPr>
        </p:nvSpPr>
        <p:spPr>
          <a:xfrm>
            <a:off x="714850" y="2784350"/>
            <a:ext cx="38214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799" name="Google Shape;799;p34"/>
          <p:cNvGrpSpPr/>
          <p:nvPr/>
        </p:nvGrpSpPr>
        <p:grpSpPr>
          <a:xfrm>
            <a:off x="7700523" y="2454925"/>
            <a:ext cx="2393646" cy="1974195"/>
            <a:chOff x="7700523" y="2454925"/>
            <a:chExt cx="2393646" cy="1974195"/>
          </a:xfrm>
        </p:grpSpPr>
        <p:sp>
          <p:nvSpPr>
            <p:cNvPr id="800" name="Google Shape;800;p34"/>
            <p:cNvSpPr/>
            <p:nvPr/>
          </p:nvSpPr>
          <p:spPr>
            <a:xfrm rot="1856113">
              <a:off x="7915150" y="2843641"/>
              <a:ext cx="1964391" cy="1196762"/>
            </a:xfrm>
            <a:custGeom>
              <a:rect b="b" l="l" r="r" t="t"/>
              <a:pathLst>
                <a:path extrusionOk="0" fill="none" h="20961" w="33074">
                  <a:moveTo>
                    <a:pt x="20213" y="19515"/>
                  </a:moveTo>
                  <a:cubicBezTo>
                    <a:pt x="17322" y="18369"/>
                    <a:pt x="14730" y="16549"/>
                    <a:pt x="12188" y="14730"/>
                  </a:cubicBezTo>
                  <a:lnTo>
                    <a:pt x="7054" y="11091"/>
                  </a:lnTo>
                  <a:lnTo>
                    <a:pt x="1970" y="7453"/>
                  </a:lnTo>
                  <a:cubicBezTo>
                    <a:pt x="1621" y="7228"/>
                    <a:pt x="1322" y="6954"/>
                    <a:pt x="1048" y="6655"/>
                  </a:cubicBezTo>
                  <a:cubicBezTo>
                    <a:pt x="1" y="5384"/>
                    <a:pt x="549" y="3315"/>
                    <a:pt x="1795" y="2244"/>
                  </a:cubicBezTo>
                  <a:cubicBezTo>
                    <a:pt x="3041" y="1172"/>
                    <a:pt x="4736" y="798"/>
                    <a:pt x="6356" y="524"/>
                  </a:cubicBezTo>
                  <a:cubicBezTo>
                    <a:pt x="7926" y="250"/>
                    <a:pt x="9471" y="1"/>
                    <a:pt x="11042" y="200"/>
                  </a:cubicBezTo>
                  <a:cubicBezTo>
                    <a:pt x="12063" y="350"/>
                    <a:pt x="13060" y="624"/>
                    <a:pt x="14057" y="998"/>
                  </a:cubicBezTo>
                  <a:cubicBezTo>
                    <a:pt x="16375" y="1820"/>
                    <a:pt x="18693" y="2867"/>
                    <a:pt x="20587" y="4487"/>
                  </a:cubicBezTo>
                  <a:cubicBezTo>
                    <a:pt x="21534" y="5309"/>
                    <a:pt x="22381" y="6256"/>
                    <a:pt x="23279" y="7104"/>
                  </a:cubicBezTo>
                  <a:cubicBezTo>
                    <a:pt x="25198" y="8898"/>
                    <a:pt x="27466" y="10269"/>
                    <a:pt x="29509" y="11939"/>
                  </a:cubicBezTo>
                  <a:cubicBezTo>
                    <a:pt x="31179" y="13309"/>
                    <a:pt x="32749" y="15054"/>
                    <a:pt x="32974" y="17197"/>
                  </a:cubicBezTo>
                  <a:cubicBezTo>
                    <a:pt x="33073" y="17870"/>
                    <a:pt x="32949" y="18543"/>
                    <a:pt x="32650" y="19166"/>
                  </a:cubicBezTo>
                  <a:cubicBezTo>
                    <a:pt x="31653" y="20961"/>
                    <a:pt x="29160" y="20363"/>
                    <a:pt x="27466" y="20587"/>
                  </a:cubicBezTo>
                  <a:cubicBezTo>
                    <a:pt x="24998" y="20861"/>
                    <a:pt x="22506" y="20487"/>
                    <a:pt x="20213" y="1951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 rot="1856113">
              <a:off x="8107665" y="2992348"/>
              <a:ext cx="1542517" cy="882285"/>
            </a:xfrm>
            <a:custGeom>
              <a:rect b="b" l="l" r="r" t="t"/>
              <a:pathLst>
                <a:path extrusionOk="0" fill="none" h="15453" w="25971">
                  <a:moveTo>
                    <a:pt x="101" y="2692"/>
                  </a:moveTo>
                  <a:cubicBezTo>
                    <a:pt x="150" y="3340"/>
                    <a:pt x="474" y="3963"/>
                    <a:pt x="973" y="4386"/>
                  </a:cubicBezTo>
                  <a:cubicBezTo>
                    <a:pt x="1496" y="4885"/>
                    <a:pt x="2219" y="5109"/>
                    <a:pt x="2892" y="5333"/>
                  </a:cubicBezTo>
                  <a:cubicBezTo>
                    <a:pt x="5484" y="6256"/>
                    <a:pt x="7901" y="7577"/>
                    <a:pt x="10070" y="9271"/>
                  </a:cubicBezTo>
                  <a:cubicBezTo>
                    <a:pt x="11291" y="10193"/>
                    <a:pt x="12412" y="11215"/>
                    <a:pt x="13683" y="12038"/>
                  </a:cubicBezTo>
                  <a:cubicBezTo>
                    <a:pt x="15902" y="13458"/>
                    <a:pt x="18444" y="14181"/>
                    <a:pt x="20961" y="14879"/>
                  </a:cubicBezTo>
                  <a:cubicBezTo>
                    <a:pt x="21958" y="15178"/>
                    <a:pt x="22980" y="15452"/>
                    <a:pt x="24001" y="15253"/>
                  </a:cubicBezTo>
                  <a:cubicBezTo>
                    <a:pt x="25023" y="15053"/>
                    <a:pt x="25970" y="14181"/>
                    <a:pt x="25920" y="13159"/>
                  </a:cubicBezTo>
                  <a:cubicBezTo>
                    <a:pt x="25871" y="12287"/>
                    <a:pt x="25148" y="11614"/>
                    <a:pt x="24425" y="11165"/>
                  </a:cubicBezTo>
                  <a:cubicBezTo>
                    <a:pt x="23254" y="10443"/>
                    <a:pt x="21933" y="10044"/>
                    <a:pt x="20737" y="9346"/>
                  </a:cubicBezTo>
                  <a:cubicBezTo>
                    <a:pt x="19690" y="8648"/>
                    <a:pt x="18718" y="7826"/>
                    <a:pt x="17821" y="6929"/>
                  </a:cubicBezTo>
                  <a:cubicBezTo>
                    <a:pt x="14606" y="3938"/>
                    <a:pt x="10992" y="1072"/>
                    <a:pt x="6680" y="224"/>
                  </a:cubicBezTo>
                  <a:cubicBezTo>
                    <a:pt x="5783" y="0"/>
                    <a:pt x="4811" y="0"/>
                    <a:pt x="3914" y="274"/>
                  </a:cubicBezTo>
                  <a:cubicBezTo>
                    <a:pt x="2967" y="573"/>
                    <a:pt x="2269" y="1271"/>
                    <a:pt x="1272" y="1296"/>
                  </a:cubicBezTo>
                  <a:cubicBezTo>
                    <a:pt x="425" y="1346"/>
                    <a:pt x="1" y="1745"/>
                    <a:pt x="101" y="269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 rot="1856113">
              <a:off x="8352636" y="3032112"/>
              <a:ext cx="1012546" cy="643229"/>
            </a:xfrm>
            <a:custGeom>
              <a:rect b="b" l="l" r="r" t="t"/>
              <a:pathLst>
                <a:path extrusionOk="0" fill="none" h="11266" w="17048">
                  <a:moveTo>
                    <a:pt x="0" y="2019"/>
                  </a:moveTo>
                  <a:cubicBezTo>
                    <a:pt x="0" y="2468"/>
                    <a:pt x="399" y="2842"/>
                    <a:pt x="823" y="3016"/>
                  </a:cubicBezTo>
                  <a:cubicBezTo>
                    <a:pt x="1546" y="3340"/>
                    <a:pt x="2343" y="3440"/>
                    <a:pt x="3116" y="3590"/>
                  </a:cubicBezTo>
                  <a:cubicBezTo>
                    <a:pt x="4910" y="3963"/>
                    <a:pt x="6580" y="4861"/>
                    <a:pt x="7926" y="6132"/>
                  </a:cubicBezTo>
                  <a:cubicBezTo>
                    <a:pt x="8574" y="6755"/>
                    <a:pt x="9122" y="7428"/>
                    <a:pt x="9770" y="8076"/>
                  </a:cubicBezTo>
                  <a:cubicBezTo>
                    <a:pt x="11290" y="9571"/>
                    <a:pt x="13234" y="10643"/>
                    <a:pt x="15328" y="11141"/>
                  </a:cubicBezTo>
                  <a:cubicBezTo>
                    <a:pt x="15677" y="11241"/>
                    <a:pt x="16051" y="11266"/>
                    <a:pt x="16424" y="11166"/>
                  </a:cubicBezTo>
                  <a:cubicBezTo>
                    <a:pt x="16798" y="11066"/>
                    <a:pt x="17048" y="10742"/>
                    <a:pt x="17023" y="10344"/>
                  </a:cubicBezTo>
                  <a:cubicBezTo>
                    <a:pt x="16973" y="10144"/>
                    <a:pt x="16848" y="9945"/>
                    <a:pt x="16674" y="9795"/>
                  </a:cubicBezTo>
                  <a:cubicBezTo>
                    <a:pt x="15303" y="8425"/>
                    <a:pt x="13259" y="7951"/>
                    <a:pt x="11614" y="6929"/>
                  </a:cubicBezTo>
                  <a:cubicBezTo>
                    <a:pt x="10792" y="6356"/>
                    <a:pt x="9994" y="5733"/>
                    <a:pt x="9247" y="5060"/>
                  </a:cubicBezTo>
                  <a:cubicBezTo>
                    <a:pt x="7701" y="3889"/>
                    <a:pt x="6007" y="2917"/>
                    <a:pt x="4212" y="2169"/>
                  </a:cubicBezTo>
                  <a:cubicBezTo>
                    <a:pt x="3440" y="1845"/>
                    <a:pt x="25" y="1"/>
                    <a:pt x="0" y="2019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34"/>
          <p:cNvGrpSpPr/>
          <p:nvPr/>
        </p:nvGrpSpPr>
        <p:grpSpPr>
          <a:xfrm>
            <a:off x="8774662" y="3868362"/>
            <a:ext cx="81793" cy="80876"/>
            <a:chOff x="8774662" y="3868362"/>
            <a:chExt cx="81793" cy="80876"/>
          </a:xfrm>
        </p:grpSpPr>
        <p:sp>
          <p:nvSpPr>
            <p:cNvPr id="804" name="Google Shape;804;p34"/>
            <p:cNvSpPr/>
            <p:nvPr/>
          </p:nvSpPr>
          <p:spPr>
            <a:xfrm flipH="1" rot="4152291">
              <a:off x="8815540" y="3865224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 flipH="1" rot="4152291">
              <a:off x="8772732" y="3908781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34"/>
          <p:cNvGrpSpPr/>
          <p:nvPr/>
        </p:nvGrpSpPr>
        <p:grpSpPr>
          <a:xfrm>
            <a:off x="-809955" y="-79075"/>
            <a:ext cx="1481693" cy="1677632"/>
            <a:chOff x="-809955" y="-79075"/>
            <a:chExt cx="1481693" cy="1677632"/>
          </a:xfrm>
        </p:grpSpPr>
        <p:sp>
          <p:nvSpPr>
            <p:cNvPr id="807" name="Google Shape;807;p34"/>
            <p:cNvSpPr/>
            <p:nvPr/>
          </p:nvSpPr>
          <p:spPr>
            <a:xfrm>
              <a:off x="-809955" y="-79075"/>
              <a:ext cx="1481693" cy="1677632"/>
            </a:xfrm>
            <a:custGeom>
              <a:rect b="b" l="l" r="r" t="t"/>
              <a:pathLst>
                <a:path extrusionOk="0" fill="none" h="29883" w="26394">
                  <a:moveTo>
                    <a:pt x="4262" y="20586"/>
                  </a:moveTo>
                  <a:cubicBezTo>
                    <a:pt x="4287" y="16350"/>
                    <a:pt x="4013" y="12013"/>
                    <a:pt x="5309" y="7975"/>
                  </a:cubicBezTo>
                  <a:cubicBezTo>
                    <a:pt x="6605" y="3963"/>
                    <a:pt x="9995" y="225"/>
                    <a:pt x="14232" y="100"/>
                  </a:cubicBezTo>
                  <a:cubicBezTo>
                    <a:pt x="16998" y="0"/>
                    <a:pt x="19565" y="1421"/>
                    <a:pt x="21858" y="2991"/>
                  </a:cubicBezTo>
                  <a:cubicBezTo>
                    <a:pt x="23254" y="3963"/>
                    <a:pt x="24649" y="5035"/>
                    <a:pt x="25447" y="6530"/>
                  </a:cubicBezTo>
                  <a:cubicBezTo>
                    <a:pt x="26269" y="8000"/>
                    <a:pt x="26394" y="9994"/>
                    <a:pt x="25322" y="11315"/>
                  </a:cubicBezTo>
                  <a:cubicBezTo>
                    <a:pt x="23453" y="13633"/>
                    <a:pt x="19665" y="12487"/>
                    <a:pt x="16873" y="13558"/>
                  </a:cubicBezTo>
                  <a:cubicBezTo>
                    <a:pt x="14755" y="14406"/>
                    <a:pt x="13409" y="16499"/>
                    <a:pt x="12612" y="18617"/>
                  </a:cubicBezTo>
                  <a:cubicBezTo>
                    <a:pt x="11814" y="20761"/>
                    <a:pt x="11390" y="23029"/>
                    <a:pt x="10418" y="25072"/>
                  </a:cubicBezTo>
                  <a:cubicBezTo>
                    <a:pt x="9446" y="27116"/>
                    <a:pt x="7677" y="29010"/>
                    <a:pt x="5434" y="29284"/>
                  </a:cubicBezTo>
                  <a:cubicBezTo>
                    <a:pt x="1" y="29883"/>
                    <a:pt x="4238" y="23079"/>
                    <a:pt x="4262" y="2058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-565080" y="91587"/>
              <a:ext cx="1063357" cy="1355837"/>
            </a:xfrm>
            <a:custGeom>
              <a:rect b="b" l="l" r="r" t="t"/>
              <a:pathLst>
                <a:path extrusionOk="0" fill="none" h="24151" w="18942">
                  <a:moveTo>
                    <a:pt x="8274" y="12711"/>
                  </a:moveTo>
                  <a:cubicBezTo>
                    <a:pt x="8873" y="11540"/>
                    <a:pt x="9496" y="10319"/>
                    <a:pt x="10493" y="9496"/>
                  </a:cubicBezTo>
                  <a:cubicBezTo>
                    <a:pt x="11739" y="8450"/>
                    <a:pt x="13433" y="8126"/>
                    <a:pt x="15053" y="7976"/>
                  </a:cubicBezTo>
                  <a:cubicBezTo>
                    <a:pt x="16225" y="7876"/>
                    <a:pt x="17546" y="7752"/>
                    <a:pt x="18244" y="6830"/>
                  </a:cubicBezTo>
                  <a:cubicBezTo>
                    <a:pt x="18941" y="5883"/>
                    <a:pt x="18617" y="4462"/>
                    <a:pt x="17944" y="3465"/>
                  </a:cubicBezTo>
                  <a:cubicBezTo>
                    <a:pt x="16424" y="1147"/>
                    <a:pt x="13483" y="125"/>
                    <a:pt x="10717" y="51"/>
                  </a:cubicBezTo>
                  <a:cubicBezTo>
                    <a:pt x="8225" y="1"/>
                    <a:pt x="5458" y="748"/>
                    <a:pt x="4087" y="2842"/>
                  </a:cubicBezTo>
                  <a:cubicBezTo>
                    <a:pt x="3763" y="3365"/>
                    <a:pt x="3489" y="3964"/>
                    <a:pt x="3265" y="4562"/>
                  </a:cubicBezTo>
                  <a:cubicBezTo>
                    <a:pt x="1570" y="9073"/>
                    <a:pt x="1072" y="13908"/>
                    <a:pt x="848" y="18718"/>
                  </a:cubicBezTo>
                  <a:cubicBezTo>
                    <a:pt x="798" y="19740"/>
                    <a:pt x="0" y="23652"/>
                    <a:pt x="1396" y="23852"/>
                  </a:cubicBezTo>
                  <a:cubicBezTo>
                    <a:pt x="3215" y="24151"/>
                    <a:pt x="4162" y="21484"/>
                    <a:pt x="4686" y="20313"/>
                  </a:cubicBezTo>
                  <a:cubicBezTo>
                    <a:pt x="5832" y="17746"/>
                    <a:pt x="7028" y="15229"/>
                    <a:pt x="8274" y="1271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-465771" y="214756"/>
              <a:ext cx="745787" cy="980822"/>
            </a:xfrm>
            <a:custGeom>
              <a:rect b="b" l="l" r="r" t="t"/>
              <a:pathLst>
                <a:path extrusionOk="0" fill="none" h="17471" w="13285">
                  <a:moveTo>
                    <a:pt x="7826" y="5932"/>
                  </a:moveTo>
                  <a:cubicBezTo>
                    <a:pt x="8325" y="5358"/>
                    <a:pt x="8923" y="4860"/>
                    <a:pt x="9596" y="4486"/>
                  </a:cubicBezTo>
                  <a:cubicBezTo>
                    <a:pt x="10393" y="4037"/>
                    <a:pt x="11340" y="3888"/>
                    <a:pt x="12188" y="3539"/>
                  </a:cubicBezTo>
                  <a:cubicBezTo>
                    <a:pt x="12711" y="3340"/>
                    <a:pt x="13284" y="2966"/>
                    <a:pt x="13260" y="2418"/>
                  </a:cubicBezTo>
                  <a:cubicBezTo>
                    <a:pt x="13260" y="1944"/>
                    <a:pt x="12836" y="1570"/>
                    <a:pt x="12437" y="1346"/>
                  </a:cubicBezTo>
                  <a:cubicBezTo>
                    <a:pt x="9995" y="0"/>
                    <a:pt x="6854" y="723"/>
                    <a:pt x="4512" y="2218"/>
                  </a:cubicBezTo>
                  <a:cubicBezTo>
                    <a:pt x="3914" y="2592"/>
                    <a:pt x="3390" y="3065"/>
                    <a:pt x="2991" y="3614"/>
                  </a:cubicBezTo>
                  <a:cubicBezTo>
                    <a:pt x="2593" y="4287"/>
                    <a:pt x="2318" y="5034"/>
                    <a:pt x="2219" y="5807"/>
                  </a:cubicBezTo>
                  <a:cubicBezTo>
                    <a:pt x="1770" y="7925"/>
                    <a:pt x="1322" y="10019"/>
                    <a:pt x="873" y="12137"/>
                  </a:cubicBezTo>
                  <a:cubicBezTo>
                    <a:pt x="624" y="13309"/>
                    <a:pt x="1" y="15178"/>
                    <a:pt x="424" y="16374"/>
                  </a:cubicBezTo>
                  <a:cubicBezTo>
                    <a:pt x="823" y="17471"/>
                    <a:pt x="1670" y="17247"/>
                    <a:pt x="1994" y="16324"/>
                  </a:cubicBezTo>
                  <a:cubicBezTo>
                    <a:pt x="2842" y="13832"/>
                    <a:pt x="3764" y="11514"/>
                    <a:pt x="5210" y="9296"/>
                  </a:cubicBezTo>
                  <a:cubicBezTo>
                    <a:pt x="5982" y="8100"/>
                    <a:pt x="6854" y="6978"/>
                    <a:pt x="7826" y="593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4"/>
          <p:cNvGrpSpPr/>
          <p:nvPr/>
        </p:nvGrpSpPr>
        <p:grpSpPr>
          <a:xfrm>
            <a:off x="-1176375" y="3297925"/>
            <a:ext cx="1701359" cy="1816129"/>
            <a:chOff x="-1176375" y="3297925"/>
            <a:chExt cx="1701359" cy="1816129"/>
          </a:xfrm>
        </p:grpSpPr>
        <p:sp>
          <p:nvSpPr>
            <p:cNvPr id="811" name="Google Shape;811;p34"/>
            <p:cNvSpPr/>
            <p:nvPr/>
          </p:nvSpPr>
          <p:spPr>
            <a:xfrm>
              <a:off x="-1176375" y="3297925"/>
              <a:ext cx="1701359" cy="1816129"/>
            </a:xfrm>
            <a:custGeom>
              <a:rect b="b" l="l" r="r" t="t"/>
              <a:pathLst>
                <a:path extrusionOk="0" fill="none" h="32350" w="30307">
                  <a:moveTo>
                    <a:pt x="17745" y="31876"/>
                  </a:moveTo>
                  <a:cubicBezTo>
                    <a:pt x="22032" y="32350"/>
                    <a:pt x="27141" y="31527"/>
                    <a:pt x="29210" y="27764"/>
                  </a:cubicBezTo>
                  <a:cubicBezTo>
                    <a:pt x="30306" y="25745"/>
                    <a:pt x="30281" y="23303"/>
                    <a:pt x="30232" y="21010"/>
                  </a:cubicBezTo>
                  <a:lnTo>
                    <a:pt x="30032" y="11689"/>
                  </a:lnTo>
                  <a:cubicBezTo>
                    <a:pt x="29957" y="9097"/>
                    <a:pt x="29883" y="6380"/>
                    <a:pt x="28686" y="4087"/>
                  </a:cubicBezTo>
                  <a:cubicBezTo>
                    <a:pt x="27515" y="1795"/>
                    <a:pt x="24873" y="0"/>
                    <a:pt x="22381" y="648"/>
                  </a:cubicBezTo>
                  <a:cubicBezTo>
                    <a:pt x="19764" y="1321"/>
                    <a:pt x="18418" y="4137"/>
                    <a:pt x="17745" y="6754"/>
                  </a:cubicBezTo>
                  <a:cubicBezTo>
                    <a:pt x="17097" y="9346"/>
                    <a:pt x="16724" y="12187"/>
                    <a:pt x="14904" y="14156"/>
                  </a:cubicBezTo>
                  <a:cubicBezTo>
                    <a:pt x="11689" y="17571"/>
                    <a:pt x="5508" y="16673"/>
                    <a:pt x="2493" y="20262"/>
                  </a:cubicBezTo>
                  <a:cubicBezTo>
                    <a:pt x="1745" y="21209"/>
                    <a:pt x="1222" y="22281"/>
                    <a:pt x="947" y="23452"/>
                  </a:cubicBezTo>
                  <a:cubicBezTo>
                    <a:pt x="0" y="26842"/>
                    <a:pt x="972" y="31951"/>
                    <a:pt x="5359" y="31602"/>
                  </a:cubicBezTo>
                  <a:cubicBezTo>
                    <a:pt x="7203" y="31478"/>
                    <a:pt x="8649" y="30805"/>
                    <a:pt x="10617" y="30929"/>
                  </a:cubicBezTo>
                  <a:cubicBezTo>
                    <a:pt x="13010" y="31104"/>
                    <a:pt x="15378" y="31627"/>
                    <a:pt x="17745" y="3187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-1009869" y="3489583"/>
              <a:ext cx="1338992" cy="1497142"/>
            </a:xfrm>
            <a:custGeom>
              <a:rect b="b" l="l" r="r" t="t"/>
              <a:pathLst>
                <a:path extrusionOk="0" fill="none" h="26668" w="23852">
                  <a:moveTo>
                    <a:pt x="3489" y="26593"/>
                  </a:moveTo>
                  <a:cubicBezTo>
                    <a:pt x="2916" y="26668"/>
                    <a:pt x="2318" y="26568"/>
                    <a:pt x="1820" y="26294"/>
                  </a:cubicBezTo>
                  <a:cubicBezTo>
                    <a:pt x="1446" y="26020"/>
                    <a:pt x="1147" y="25671"/>
                    <a:pt x="972" y="25247"/>
                  </a:cubicBezTo>
                  <a:cubicBezTo>
                    <a:pt x="598" y="24375"/>
                    <a:pt x="374" y="23478"/>
                    <a:pt x="274" y="22556"/>
                  </a:cubicBezTo>
                  <a:cubicBezTo>
                    <a:pt x="125" y="21658"/>
                    <a:pt x="0" y="20736"/>
                    <a:pt x="225" y="19864"/>
                  </a:cubicBezTo>
                  <a:cubicBezTo>
                    <a:pt x="698" y="17945"/>
                    <a:pt x="2692" y="16774"/>
                    <a:pt x="4586" y="16275"/>
                  </a:cubicBezTo>
                  <a:cubicBezTo>
                    <a:pt x="6505" y="15777"/>
                    <a:pt x="8524" y="15702"/>
                    <a:pt x="10318" y="14879"/>
                  </a:cubicBezTo>
                  <a:cubicBezTo>
                    <a:pt x="11390" y="14356"/>
                    <a:pt x="12387" y="13708"/>
                    <a:pt x="13284" y="12935"/>
                  </a:cubicBezTo>
                  <a:cubicBezTo>
                    <a:pt x="14032" y="12437"/>
                    <a:pt x="14680" y="11814"/>
                    <a:pt x="15253" y="11091"/>
                  </a:cubicBezTo>
                  <a:cubicBezTo>
                    <a:pt x="15926" y="10119"/>
                    <a:pt x="16200" y="8923"/>
                    <a:pt x="16474" y="7776"/>
                  </a:cubicBezTo>
                  <a:lnTo>
                    <a:pt x="17371" y="3814"/>
                  </a:lnTo>
                  <a:cubicBezTo>
                    <a:pt x="17670" y="2393"/>
                    <a:pt x="18194" y="773"/>
                    <a:pt x="19540" y="225"/>
                  </a:cubicBezTo>
                  <a:cubicBezTo>
                    <a:pt x="20038" y="25"/>
                    <a:pt x="20586" y="1"/>
                    <a:pt x="21110" y="100"/>
                  </a:cubicBezTo>
                  <a:cubicBezTo>
                    <a:pt x="22107" y="325"/>
                    <a:pt x="22954" y="973"/>
                    <a:pt x="23403" y="1895"/>
                  </a:cubicBezTo>
                  <a:cubicBezTo>
                    <a:pt x="23851" y="2842"/>
                    <a:pt x="23851" y="3938"/>
                    <a:pt x="23826" y="5010"/>
                  </a:cubicBezTo>
                  <a:lnTo>
                    <a:pt x="23378" y="21683"/>
                  </a:lnTo>
                  <a:cubicBezTo>
                    <a:pt x="23328" y="22830"/>
                    <a:pt x="23253" y="24101"/>
                    <a:pt x="22431" y="24923"/>
                  </a:cubicBezTo>
                  <a:cubicBezTo>
                    <a:pt x="21783" y="25496"/>
                    <a:pt x="20910" y="25771"/>
                    <a:pt x="20063" y="25696"/>
                  </a:cubicBezTo>
                  <a:cubicBezTo>
                    <a:pt x="19191" y="25621"/>
                    <a:pt x="18343" y="25447"/>
                    <a:pt x="17521" y="25172"/>
                  </a:cubicBezTo>
                  <a:cubicBezTo>
                    <a:pt x="16125" y="24799"/>
                    <a:pt x="14655" y="24500"/>
                    <a:pt x="13209" y="24350"/>
                  </a:cubicBezTo>
                  <a:cubicBezTo>
                    <a:pt x="11938" y="24200"/>
                    <a:pt x="10642" y="24151"/>
                    <a:pt x="9421" y="24549"/>
                  </a:cubicBezTo>
                  <a:cubicBezTo>
                    <a:pt x="8374" y="24898"/>
                    <a:pt x="7427" y="25571"/>
                    <a:pt x="6430" y="26020"/>
                  </a:cubicBezTo>
                  <a:cubicBezTo>
                    <a:pt x="5483" y="26419"/>
                    <a:pt x="4486" y="26618"/>
                    <a:pt x="3489" y="26593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-811195" y="3794586"/>
              <a:ext cx="1026979" cy="961285"/>
            </a:xfrm>
            <a:custGeom>
              <a:rect b="b" l="l" r="r" t="t"/>
              <a:pathLst>
                <a:path extrusionOk="0" fill="none" h="17123" w="18294">
                  <a:moveTo>
                    <a:pt x="249" y="15577"/>
                  </a:moveTo>
                  <a:cubicBezTo>
                    <a:pt x="349" y="16126"/>
                    <a:pt x="972" y="16425"/>
                    <a:pt x="1521" y="16549"/>
                  </a:cubicBezTo>
                  <a:cubicBezTo>
                    <a:pt x="2343" y="16749"/>
                    <a:pt x="3215" y="16799"/>
                    <a:pt x="4038" y="16674"/>
                  </a:cubicBezTo>
                  <a:cubicBezTo>
                    <a:pt x="6131" y="16375"/>
                    <a:pt x="8125" y="15129"/>
                    <a:pt x="10169" y="15552"/>
                  </a:cubicBezTo>
                  <a:cubicBezTo>
                    <a:pt x="11739" y="15876"/>
                    <a:pt x="13234" y="17123"/>
                    <a:pt x="14754" y="16649"/>
                  </a:cubicBezTo>
                  <a:cubicBezTo>
                    <a:pt x="15726" y="16325"/>
                    <a:pt x="16374" y="15353"/>
                    <a:pt x="16624" y="14356"/>
                  </a:cubicBezTo>
                  <a:cubicBezTo>
                    <a:pt x="16898" y="13334"/>
                    <a:pt x="16873" y="12288"/>
                    <a:pt x="16973" y="11266"/>
                  </a:cubicBezTo>
                  <a:cubicBezTo>
                    <a:pt x="17172" y="9596"/>
                    <a:pt x="17745" y="8001"/>
                    <a:pt x="18019" y="6356"/>
                  </a:cubicBezTo>
                  <a:cubicBezTo>
                    <a:pt x="18293" y="4786"/>
                    <a:pt x="18293" y="3191"/>
                    <a:pt x="18044" y="1621"/>
                  </a:cubicBezTo>
                  <a:cubicBezTo>
                    <a:pt x="17969" y="1097"/>
                    <a:pt x="17795" y="499"/>
                    <a:pt x="17297" y="250"/>
                  </a:cubicBezTo>
                  <a:cubicBezTo>
                    <a:pt x="16773" y="1"/>
                    <a:pt x="16125" y="350"/>
                    <a:pt x="15702" y="773"/>
                  </a:cubicBezTo>
                  <a:cubicBezTo>
                    <a:pt x="14680" y="1795"/>
                    <a:pt x="14206" y="3241"/>
                    <a:pt x="13907" y="4661"/>
                  </a:cubicBezTo>
                  <a:cubicBezTo>
                    <a:pt x="13633" y="6082"/>
                    <a:pt x="13508" y="7527"/>
                    <a:pt x="13060" y="8898"/>
                  </a:cubicBezTo>
                  <a:cubicBezTo>
                    <a:pt x="12586" y="10269"/>
                    <a:pt x="11689" y="11590"/>
                    <a:pt x="10343" y="12138"/>
                  </a:cubicBezTo>
                  <a:cubicBezTo>
                    <a:pt x="9571" y="12437"/>
                    <a:pt x="8698" y="12462"/>
                    <a:pt x="7851" y="12537"/>
                  </a:cubicBezTo>
                  <a:cubicBezTo>
                    <a:pt x="6331" y="12661"/>
                    <a:pt x="4835" y="12811"/>
                    <a:pt x="3340" y="12886"/>
                  </a:cubicBezTo>
                  <a:cubicBezTo>
                    <a:pt x="2169" y="12960"/>
                    <a:pt x="0" y="14157"/>
                    <a:pt x="249" y="1557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BODY_1_1"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5"/>
          <p:cNvSpPr txBox="1"/>
          <p:nvPr>
            <p:ph type="title"/>
          </p:nvPr>
        </p:nvSpPr>
        <p:spPr>
          <a:xfrm>
            <a:off x="712805" y="495050"/>
            <a:ext cx="3859200" cy="1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5100">
                <a:solidFill>
                  <a:srgbClr val="FFC8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816" name="Google Shape;816;p35"/>
          <p:cNvSpPr txBox="1"/>
          <p:nvPr>
            <p:ph idx="1" type="subTitle"/>
          </p:nvPr>
        </p:nvSpPr>
        <p:spPr>
          <a:xfrm>
            <a:off x="714850" y="1967191"/>
            <a:ext cx="2710800" cy="1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7" name="Google Shape;817;p35"/>
          <p:cNvSpPr txBox="1"/>
          <p:nvPr/>
        </p:nvSpPr>
        <p:spPr>
          <a:xfrm>
            <a:off x="713225" y="3342600"/>
            <a:ext cx="4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including icons by</a:t>
            </a: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8" name="Google Shape;818;p35"/>
          <p:cNvSpPr txBox="1"/>
          <p:nvPr/>
        </p:nvSpPr>
        <p:spPr>
          <a:xfrm>
            <a:off x="713225" y="3899945"/>
            <a:ext cx="41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Please keep this slide for attribution</a:t>
            </a:r>
            <a:endParaRPr b="1"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819" name="Google Shape;819;p35"/>
          <p:cNvGrpSpPr/>
          <p:nvPr/>
        </p:nvGrpSpPr>
        <p:grpSpPr>
          <a:xfrm>
            <a:off x="6357118" y="-56388"/>
            <a:ext cx="3196344" cy="1849875"/>
            <a:chOff x="6357118" y="-56388"/>
            <a:chExt cx="3196344" cy="1849875"/>
          </a:xfrm>
        </p:grpSpPr>
        <p:sp>
          <p:nvSpPr>
            <p:cNvPr id="820" name="Google Shape;820;p35"/>
            <p:cNvSpPr/>
            <p:nvPr/>
          </p:nvSpPr>
          <p:spPr>
            <a:xfrm rot="-5400000">
              <a:off x="7533625" y="-226350"/>
              <a:ext cx="1849875" cy="2189800"/>
            </a:xfrm>
            <a:custGeom>
              <a:rect b="b" l="l" r="r" t="t"/>
              <a:pathLst>
                <a:path extrusionOk="0" fill="none" h="49771" w="42045">
                  <a:moveTo>
                    <a:pt x="37135" y="17770"/>
                  </a:moveTo>
                  <a:cubicBezTo>
                    <a:pt x="37210" y="14605"/>
                    <a:pt x="37459" y="11415"/>
                    <a:pt x="36811" y="8324"/>
                  </a:cubicBezTo>
                  <a:cubicBezTo>
                    <a:pt x="36163" y="5234"/>
                    <a:pt x="34444" y="2193"/>
                    <a:pt x="31577" y="823"/>
                  </a:cubicBezTo>
                  <a:cubicBezTo>
                    <a:pt x="30032" y="75"/>
                    <a:pt x="27914" y="0"/>
                    <a:pt x="26693" y="1246"/>
                  </a:cubicBezTo>
                  <a:cubicBezTo>
                    <a:pt x="25770" y="2193"/>
                    <a:pt x="25596" y="3664"/>
                    <a:pt x="25496" y="4985"/>
                  </a:cubicBezTo>
                  <a:cubicBezTo>
                    <a:pt x="25222" y="8299"/>
                    <a:pt x="24948" y="11589"/>
                    <a:pt x="24649" y="14879"/>
                  </a:cubicBezTo>
                  <a:cubicBezTo>
                    <a:pt x="24474" y="17022"/>
                    <a:pt x="24300" y="19216"/>
                    <a:pt x="23552" y="21234"/>
                  </a:cubicBezTo>
                  <a:cubicBezTo>
                    <a:pt x="21658" y="26368"/>
                    <a:pt x="16225" y="29683"/>
                    <a:pt x="10767" y="30107"/>
                  </a:cubicBezTo>
                  <a:cubicBezTo>
                    <a:pt x="8673" y="30256"/>
                    <a:pt x="6480" y="30082"/>
                    <a:pt x="4561" y="30954"/>
                  </a:cubicBezTo>
                  <a:cubicBezTo>
                    <a:pt x="1147" y="32499"/>
                    <a:pt x="0" y="36786"/>
                    <a:pt x="2194" y="39852"/>
                  </a:cubicBezTo>
                  <a:cubicBezTo>
                    <a:pt x="3614" y="41820"/>
                    <a:pt x="6131" y="42743"/>
                    <a:pt x="8524" y="42767"/>
                  </a:cubicBezTo>
                  <a:cubicBezTo>
                    <a:pt x="10941" y="42792"/>
                    <a:pt x="13284" y="41995"/>
                    <a:pt x="15527" y="41098"/>
                  </a:cubicBezTo>
                  <a:cubicBezTo>
                    <a:pt x="17297" y="40375"/>
                    <a:pt x="19066" y="39552"/>
                    <a:pt x="20960" y="39154"/>
                  </a:cubicBezTo>
                  <a:cubicBezTo>
                    <a:pt x="22830" y="38755"/>
                    <a:pt x="24898" y="38830"/>
                    <a:pt x="26568" y="39777"/>
                  </a:cubicBezTo>
                  <a:cubicBezTo>
                    <a:pt x="28811" y="41073"/>
                    <a:pt x="29908" y="43690"/>
                    <a:pt x="31602" y="45659"/>
                  </a:cubicBezTo>
                  <a:cubicBezTo>
                    <a:pt x="32873" y="47179"/>
                    <a:pt x="34518" y="48325"/>
                    <a:pt x="36388" y="49048"/>
                  </a:cubicBezTo>
                  <a:cubicBezTo>
                    <a:pt x="37659" y="49522"/>
                    <a:pt x="39129" y="49771"/>
                    <a:pt x="40350" y="49173"/>
                  </a:cubicBezTo>
                  <a:cubicBezTo>
                    <a:pt x="42045" y="48350"/>
                    <a:pt x="41970" y="46556"/>
                    <a:pt x="41447" y="45060"/>
                  </a:cubicBezTo>
                  <a:cubicBezTo>
                    <a:pt x="40674" y="42917"/>
                    <a:pt x="40051" y="40724"/>
                    <a:pt x="39503" y="38506"/>
                  </a:cubicBezTo>
                  <a:cubicBezTo>
                    <a:pt x="38406" y="34169"/>
                    <a:pt x="37683" y="29708"/>
                    <a:pt x="37359" y="25247"/>
                  </a:cubicBezTo>
                  <a:cubicBezTo>
                    <a:pt x="37160" y="22755"/>
                    <a:pt x="37085" y="20262"/>
                    <a:pt x="37135" y="1777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 rot="-5400000">
              <a:off x="7683807" y="75218"/>
              <a:ext cx="404689" cy="718259"/>
            </a:xfrm>
            <a:custGeom>
              <a:rect b="b" l="l" r="r" t="t"/>
              <a:pathLst>
                <a:path extrusionOk="0" fill="none" h="16325" w="9198">
                  <a:moveTo>
                    <a:pt x="7303" y="2842"/>
                  </a:moveTo>
                  <a:cubicBezTo>
                    <a:pt x="6705" y="1471"/>
                    <a:pt x="5658" y="1"/>
                    <a:pt x="4138" y="26"/>
                  </a:cubicBezTo>
                  <a:cubicBezTo>
                    <a:pt x="3316" y="75"/>
                    <a:pt x="2568" y="499"/>
                    <a:pt x="2094" y="1197"/>
                  </a:cubicBezTo>
                  <a:cubicBezTo>
                    <a:pt x="1646" y="1870"/>
                    <a:pt x="1347" y="2642"/>
                    <a:pt x="1222" y="3465"/>
                  </a:cubicBezTo>
                  <a:cubicBezTo>
                    <a:pt x="674" y="6431"/>
                    <a:pt x="1272" y="9546"/>
                    <a:pt x="499" y="12462"/>
                  </a:cubicBezTo>
                  <a:cubicBezTo>
                    <a:pt x="300" y="13210"/>
                    <a:pt x="1" y="13982"/>
                    <a:pt x="101" y="14780"/>
                  </a:cubicBezTo>
                  <a:cubicBezTo>
                    <a:pt x="225" y="15552"/>
                    <a:pt x="948" y="16325"/>
                    <a:pt x="1720" y="16101"/>
                  </a:cubicBezTo>
                  <a:cubicBezTo>
                    <a:pt x="2717" y="15802"/>
                    <a:pt x="2817" y="14231"/>
                    <a:pt x="3789" y="13883"/>
                  </a:cubicBezTo>
                  <a:cubicBezTo>
                    <a:pt x="5559" y="13259"/>
                    <a:pt x="5683" y="16101"/>
                    <a:pt x="7029" y="16200"/>
                  </a:cubicBezTo>
                  <a:cubicBezTo>
                    <a:pt x="8499" y="16325"/>
                    <a:pt x="8749" y="13758"/>
                    <a:pt x="8848" y="12811"/>
                  </a:cubicBezTo>
                  <a:cubicBezTo>
                    <a:pt x="9197" y="9421"/>
                    <a:pt x="8674" y="5982"/>
                    <a:pt x="7303" y="284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 rot="-5400000">
              <a:off x="7733191" y="228706"/>
              <a:ext cx="219328" cy="403589"/>
            </a:xfrm>
            <a:custGeom>
              <a:rect b="b" l="l" r="r" t="t"/>
              <a:pathLst>
                <a:path extrusionOk="0" fill="none" h="9173" w="4985">
                  <a:moveTo>
                    <a:pt x="997" y="1820"/>
                  </a:moveTo>
                  <a:cubicBezTo>
                    <a:pt x="1072" y="1371"/>
                    <a:pt x="1221" y="948"/>
                    <a:pt x="1470" y="574"/>
                  </a:cubicBezTo>
                  <a:cubicBezTo>
                    <a:pt x="1745" y="200"/>
                    <a:pt x="2193" y="1"/>
                    <a:pt x="2642" y="125"/>
                  </a:cubicBezTo>
                  <a:cubicBezTo>
                    <a:pt x="3190" y="300"/>
                    <a:pt x="3389" y="973"/>
                    <a:pt x="3464" y="1546"/>
                  </a:cubicBezTo>
                  <a:cubicBezTo>
                    <a:pt x="3564" y="2493"/>
                    <a:pt x="3489" y="3465"/>
                    <a:pt x="3813" y="4362"/>
                  </a:cubicBezTo>
                  <a:cubicBezTo>
                    <a:pt x="4037" y="4960"/>
                    <a:pt x="4411" y="5459"/>
                    <a:pt x="4636" y="6057"/>
                  </a:cubicBezTo>
                  <a:cubicBezTo>
                    <a:pt x="4935" y="6780"/>
                    <a:pt x="4985" y="7577"/>
                    <a:pt x="4760" y="8325"/>
                  </a:cubicBezTo>
                  <a:cubicBezTo>
                    <a:pt x="4661" y="8748"/>
                    <a:pt x="4386" y="9172"/>
                    <a:pt x="3963" y="9147"/>
                  </a:cubicBezTo>
                  <a:cubicBezTo>
                    <a:pt x="3265" y="9097"/>
                    <a:pt x="3290" y="7901"/>
                    <a:pt x="2667" y="7652"/>
                  </a:cubicBezTo>
                  <a:cubicBezTo>
                    <a:pt x="1645" y="7228"/>
                    <a:pt x="1495" y="8898"/>
                    <a:pt x="748" y="8898"/>
                  </a:cubicBezTo>
                  <a:cubicBezTo>
                    <a:pt x="0" y="8898"/>
                    <a:pt x="50" y="7652"/>
                    <a:pt x="125" y="7128"/>
                  </a:cubicBezTo>
                  <a:cubicBezTo>
                    <a:pt x="224" y="6480"/>
                    <a:pt x="573" y="5882"/>
                    <a:pt x="673" y="5209"/>
                  </a:cubicBezTo>
                  <a:cubicBezTo>
                    <a:pt x="822" y="4088"/>
                    <a:pt x="798" y="2941"/>
                    <a:pt x="997" y="182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 rot="-5400000">
              <a:off x="8084585" y="345493"/>
              <a:ext cx="1399252" cy="970453"/>
            </a:xfrm>
            <a:custGeom>
              <a:rect b="b" l="l" r="r" t="t"/>
              <a:pathLst>
                <a:path extrusionOk="0" fill="none" h="22057" w="31803">
                  <a:moveTo>
                    <a:pt x="22307" y="1122"/>
                  </a:moveTo>
                  <a:cubicBezTo>
                    <a:pt x="23054" y="947"/>
                    <a:pt x="23802" y="723"/>
                    <a:pt x="24525" y="424"/>
                  </a:cubicBezTo>
                  <a:cubicBezTo>
                    <a:pt x="24774" y="299"/>
                    <a:pt x="25073" y="299"/>
                    <a:pt x="25322" y="449"/>
                  </a:cubicBezTo>
                  <a:cubicBezTo>
                    <a:pt x="25497" y="598"/>
                    <a:pt x="25522" y="848"/>
                    <a:pt x="25572" y="1072"/>
                  </a:cubicBezTo>
                  <a:cubicBezTo>
                    <a:pt x="25846" y="1919"/>
                    <a:pt x="26793" y="2318"/>
                    <a:pt x="27416" y="2941"/>
                  </a:cubicBezTo>
                  <a:cubicBezTo>
                    <a:pt x="28463" y="3988"/>
                    <a:pt x="28562" y="5608"/>
                    <a:pt x="28712" y="7053"/>
                  </a:cubicBezTo>
                  <a:cubicBezTo>
                    <a:pt x="29160" y="11340"/>
                    <a:pt x="30531" y="15477"/>
                    <a:pt x="31578" y="19639"/>
                  </a:cubicBezTo>
                  <a:cubicBezTo>
                    <a:pt x="31752" y="20113"/>
                    <a:pt x="31802" y="20636"/>
                    <a:pt x="31727" y="21135"/>
                  </a:cubicBezTo>
                  <a:cubicBezTo>
                    <a:pt x="31628" y="21633"/>
                    <a:pt x="31204" y="22032"/>
                    <a:pt x="30706" y="22057"/>
                  </a:cubicBezTo>
                  <a:cubicBezTo>
                    <a:pt x="30257" y="22057"/>
                    <a:pt x="29908" y="21708"/>
                    <a:pt x="29609" y="21384"/>
                  </a:cubicBezTo>
                  <a:cubicBezTo>
                    <a:pt x="27441" y="19141"/>
                    <a:pt x="24849" y="17197"/>
                    <a:pt x="21883" y="16250"/>
                  </a:cubicBezTo>
                  <a:cubicBezTo>
                    <a:pt x="15553" y="14231"/>
                    <a:pt x="8749" y="16973"/>
                    <a:pt x="2119" y="16748"/>
                  </a:cubicBezTo>
                  <a:cubicBezTo>
                    <a:pt x="1621" y="16798"/>
                    <a:pt x="1122" y="16673"/>
                    <a:pt x="699" y="16399"/>
                  </a:cubicBezTo>
                  <a:cubicBezTo>
                    <a:pt x="250" y="16050"/>
                    <a:pt x="1" y="15477"/>
                    <a:pt x="51" y="14904"/>
                  </a:cubicBezTo>
                  <a:cubicBezTo>
                    <a:pt x="76" y="13010"/>
                    <a:pt x="2044" y="11789"/>
                    <a:pt x="3839" y="11215"/>
                  </a:cubicBezTo>
                  <a:cubicBezTo>
                    <a:pt x="8101" y="9919"/>
                    <a:pt x="12961" y="10318"/>
                    <a:pt x="16649" y="7851"/>
                  </a:cubicBezTo>
                  <a:cubicBezTo>
                    <a:pt x="17173" y="7527"/>
                    <a:pt x="17596" y="7103"/>
                    <a:pt x="17945" y="6605"/>
                  </a:cubicBezTo>
                  <a:cubicBezTo>
                    <a:pt x="18369" y="5957"/>
                    <a:pt x="18469" y="5134"/>
                    <a:pt x="18568" y="4362"/>
                  </a:cubicBezTo>
                  <a:cubicBezTo>
                    <a:pt x="18643" y="3714"/>
                    <a:pt x="18743" y="3091"/>
                    <a:pt x="18817" y="2443"/>
                  </a:cubicBezTo>
                  <a:cubicBezTo>
                    <a:pt x="19166" y="0"/>
                    <a:pt x="20712" y="1346"/>
                    <a:pt x="22307" y="11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 rot="-5400000">
              <a:off x="8569258" y="86724"/>
              <a:ext cx="405745" cy="680993"/>
            </a:xfrm>
            <a:custGeom>
              <a:rect b="b" l="l" r="r" t="t"/>
              <a:pathLst>
                <a:path extrusionOk="0" fill="none" h="15478" w="9222">
                  <a:moveTo>
                    <a:pt x="6430" y="3889"/>
                  </a:moveTo>
                  <a:cubicBezTo>
                    <a:pt x="6206" y="2992"/>
                    <a:pt x="5708" y="1945"/>
                    <a:pt x="4786" y="1895"/>
                  </a:cubicBezTo>
                  <a:cubicBezTo>
                    <a:pt x="4237" y="1870"/>
                    <a:pt x="3689" y="2244"/>
                    <a:pt x="3141" y="2094"/>
                  </a:cubicBezTo>
                  <a:cubicBezTo>
                    <a:pt x="2617" y="1945"/>
                    <a:pt x="2368" y="1397"/>
                    <a:pt x="2119" y="948"/>
                  </a:cubicBezTo>
                  <a:cubicBezTo>
                    <a:pt x="1845" y="474"/>
                    <a:pt x="1371" y="1"/>
                    <a:pt x="873" y="175"/>
                  </a:cubicBezTo>
                  <a:cubicBezTo>
                    <a:pt x="374" y="325"/>
                    <a:pt x="250" y="973"/>
                    <a:pt x="250" y="1521"/>
                  </a:cubicBezTo>
                  <a:cubicBezTo>
                    <a:pt x="175" y="3091"/>
                    <a:pt x="100" y="4686"/>
                    <a:pt x="50" y="6281"/>
                  </a:cubicBezTo>
                  <a:cubicBezTo>
                    <a:pt x="0" y="6655"/>
                    <a:pt x="50" y="7054"/>
                    <a:pt x="175" y="7428"/>
                  </a:cubicBezTo>
                  <a:cubicBezTo>
                    <a:pt x="574" y="8225"/>
                    <a:pt x="1695" y="8300"/>
                    <a:pt x="2518" y="8674"/>
                  </a:cubicBezTo>
                  <a:cubicBezTo>
                    <a:pt x="3789" y="9272"/>
                    <a:pt x="4412" y="10693"/>
                    <a:pt x="5134" y="11914"/>
                  </a:cubicBezTo>
                  <a:cubicBezTo>
                    <a:pt x="5683" y="12761"/>
                    <a:pt x="6655" y="14406"/>
                    <a:pt x="7627" y="14805"/>
                  </a:cubicBezTo>
                  <a:cubicBezTo>
                    <a:pt x="9222" y="15478"/>
                    <a:pt x="8250" y="13384"/>
                    <a:pt x="8001" y="12487"/>
                  </a:cubicBezTo>
                  <a:cubicBezTo>
                    <a:pt x="7303" y="9646"/>
                    <a:pt x="7153" y="6705"/>
                    <a:pt x="6430" y="3889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 rot="-5400000">
              <a:off x="8553345" y="950220"/>
              <a:ext cx="686493" cy="210572"/>
            </a:xfrm>
            <a:custGeom>
              <a:rect b="b" l="l" r="r" t="t"/>
              <a:pathLst>
                <a:path extrusionOk="0" fill="none" h="4786" w="15603">
                  <a:moveTo>
                    <a:pt x="1247" y="1895"/>
                  </a:moveTo>
                  <a:cubicBezTo>
                    <a:pt x="823" y="2094"/>
                    <a:pt x="374" y="2368"/>
                    <a:pt x="225" y="2842"/>
                  </a:cubicBezTo>
                  <a:cubicBezTo>
                    <a:pt x="1" y="3564"/>
                    <a:pt x="723" y="4237"/>
                    <a:pt x="1446" y="4437"/>
                  </a:cubicBezTo>
                  <a:cubicBezTo>
                    <a:pt x="2593" y="4786"/>
                    <a:pt x="3789" y="4487"/>
                    <a:pt x="4885" y="3988"/>
                  </a:cubicBezTo>
                  <a:cubicBezTo>
                    <a:pt x="5957" y="3515"/>
                    <a:pt x="6954" y="2867"/>
                    <a:pt x="8051" y="2443"/>
                  </a:cubicBezTo>
                  <a:cubicBezTo>
                    <a:pt x="9322" y="1944"/>
                    <a:pt x="10692" y="1770"/>
                    <a:pt x="12063" y="1920"/>
                  </a:cubicBezTo>
                  <a:cubicBezTo>
                    <a:pt x="12686" y="1994"/>
                    <a:pt x="13309" y="2144"/>
                    <a:pt x="13907" y="1920"/>
                  </a:cubicBezTo>
                  <a:cubicBezTo>
                    <a:pt x="15602" y="1296"/>
                    <a:pt x="14157" y="175"/>
                    <a:pt x="13060" y="75"/>
                  </a:cubicBezTo>
                  <a:cubicBezTo>
                    <a:pt x="11839" y="0"/>
                    <a:pt x="10443" y="449"/>
                    <a:pt x="9197" y="549"/>
                  </a:cubicBezTo>
                  <a:cubicBezTo>
                    <a:pt x="6530" y="773"/>
                    <a:pt x="3764" y="798"/>
                    <a:pt x="1247" y="189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 rot="760213">
              <a:off x="6449911" y="291520"/>
              <a:ext cx="2082971" cy="1077363"/>
            </a:xfrm>
            <a:custGeom>
              <a:rect b="b" l="l" r="r" t="t"/>
              <a:pathLst>
                <a:path extrusionOk="0" fill="none" h="24699" w="47753">
                  <a:moveTo>
                    <a:pt x="3789" y="12237"/>
                  </a:moveTo>
                  <a:cubicBezTo>
                    <a:pt x="4661" y="13284"/>
                    <a:pt x="5857" y="14007"/>
                    <a:pt x="7178" y="14306"/>
                  </a:cubicBezTo>
                  <a:cubicBezTo>
                    <a:pt x="8375" y="14555"/>
                    <a:pt x="9596" y="14455"/>
                    <a:pt x="10817" y="14530"/>
                  </a:cubicBezTo>
                  <a:cubicBezTo>
                    <a:pt x="12013" y="14630"/>
                    <a:pt x="13309" y="14929"/>
                    <a:pt x="14132" y="15801"/>
                  </a:cubicBezTo>
                  <a:cubicBezTo>
                    <a:pt x="15129" y="16898"/>
                    <a:pt x="15228" y="18518"/>
                    <a:pt x="15353" y="19988"/>
                  </a:cubicBezTo>
                  <a:cubicBezTo>
                    <a:pt x="15453" y="21484"/>
                    <a:pt x="15727" y="23104"/>
                    <a:pt x="16898" y="24001"/>
                  </a:cubicBezTo>
                  <a:cubicBezTo>
                    <a:pt x="17870" y="24699"/>
                    <a:pt x="19216" y="24699"/>
                    <a:pt x="20362" y="24350"/>
                  </a:cubicBezTo>
                  <a:cubicBezTo>
                    <a:pt x="21509" y="23976"/>
                    <a:pt x="22531" y="23328"/>
                    <a:pt x="23627" y="22805"/>
                  </a:cubicBezTo>
                  <a:cubicBezTo>
                    <a:pt x="26768" y="21334"/>
                    <a:pt x="30331" y="21060"/>
                    <a:pt x="33821" y="21234"/>
                  </a:cubicBezTo>
                  <a:cubicBezTo>
                    <a:pt x="37285" y="21384"/>
                    <a:pt x="40724" y="21957"/>
                    <a:pt x="44188" y="22057"/>
                  </a:cubicBezTo>
                  <a:cubicBezTo>
                    <a:pt x="45086" y="22082"/>
                    <a:pt x="46033" y="22057"/>
                    <a:pt x="46706" y="21484"/>
                  </a:cubicBezTo>
                  <a:cubicBezTo>
                    <a:pt x="47752" y="20611"/>
                    <a:pt x="47628" y="18991"/>
                    <a:pt x="47179" y="17745"/>
                  </a:cubicBezTo>
                  <a:cubicBezTo>
                    <a:pt x="45759" y="13583"/>
                    <a:pt x="41597" y="10268"/>
                    <a:pt x="37235" y="10667"/>
                  </a:cubicBezTo>
                  <a:cubicBezTo>
                    <a:pt x="35765" y="10792"/>
                    <a:pt x="34369" y="11315"/>
                    <a:pt x="32948" y="11714"/>
                  </a:cubicBezTo>
                  <a:cubicBezTo>
                    <a:pt x="29983" y="12536"/>
                    <a:pt x="26892" y="12835"/>
                    <a:pt x="23802" y="12636"/>
                  </a:cubicBezTo>
                  <a:cubicBezTo>
                    <a:pt x="21883" y="12511"/>
                    <a:pt x="19939" y="12138"/>
                    <a:pt x="18319" y="11116"/>
                  </a:cubicBezTo>
                  <a:cubicBezTo>
                    <a:pt x="15951" y="9571"/>
                    <a:pt x="14680" y="6829"/>
                    <a:pt x="13633" y="4212"/>
                  </a:cubicBezTo>
                  <a:cubicBezTo>
                    <a:pt x="13434" y="3614"/>
                    <a:pt x="13135" y="3041"/>
                    <a:pt x="12761" y="2542"/>
                  </a:cubicBezTo>
                  <a:cubicBezTo>
                    <a:pt x="12337" y="2019"/>
                    <a:pt x="11689" y="1770"/>
                    <a:pt x="11041" y="1870"/>
                  </a:cubicBezTo>
                  <a:cubicBezTo>
                    <a:pt x="10393" y="2019"/>
                    <a:pt x="9945" y="2617"/>
                    <a:pt x="9347" y="2916"/>
                  </a:cubicBezTo>
                  <a:cubicBezTo>
                    <a:pt x="8424" y="3340"/>
                    <a:pt x="7303" y="2941"/>
                    <a:pt x="6456" y="2343"/>
                  </a:cubicBezTo>
                  <a:cubicBezTo>
                    <a:pt x="5633" y="1745"/>
                    <a:pt x="4910" y="947"/>
                    <a:pt x="4013" y="499"/>
                  </a:cubicBezTo>
                  <a:cubicBezTo>
                    <a:pt x="3116" y="25"/>
                    <a:pt x="1820" y="0"/>
                    <a:pt x="1172" y="798"/>
                  </a:cubicBezTo>
                  <a:cubicBezTo>
                    <a:pt x="823" y="1222"/>
                    <a:pt x="125" y="2792"/>
                    <a:pt x="75" y="3315"/>
                  </a:cubicBezTo>
                  <a:cubicBezTo>
                    <a:pt x="1" y="4063"/>
                    <a:pt x="973" y="5384"/>
                    <a:pt x="1247" y="6206"/>
                  </a:cubicBezTo>
                  <a:cubicBezTo>
                    <a:pt x="1969" y="8250"/>
                    <a:pt x="2343" y="10518"/>
                    <a:pt x="3789" y="1223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 rot="760213">
              <a:off x="6542239" y="201622"/>
              <a:ext cx="690369" cy="558812"/>
            </a:xfrm>
            <a:custGeom>
              <a:rect b="b" l="l" r="r" t="t"/>
              <a:pathLst>
                <a:path extrusionOk="0" fill="none" h="12811" w="15827">
                  <a:moveTo>
                    <a:pt x="2891" y="7951"/>
                  </a:moveTo>
                  <a:cubicBezTo>
                    <a:pt x="3290" y="9023"/>
                    <a:pt x="3764" y="10144"/>
                    <a:pt x="4686" y="10817"/>
                  </a:cubicBezTo>
                  <a:cubicBezTo>
                    <a:pt x="6680" y="12288"/>
                    <a:pt x="9621" y="11041"/>
                    <a:pt x="11963" y="11889"/>
                  </a:cubicBezTo>
                  <a:cubicBezTo>
                    <a:pt x="12811" y="12213"/>
                    <a:pt x="13558" y="12786"/>
                    <a:pt x="14456" y="12811"/>
                  </a:cubicBezTo>
                  <a:cubicBezTo>
                    <a:pt x="14755" y="12811"/>
                    <a:pt x="15029" y="12736"/>
                    <a:pt x="15253" y="12562"/>
                  </a:cubicBezTo>
                  <a:cubicBezTo>
                    <a:pt x="15428" y="12412"/>
                    <a:pt x="15552" y="12188"/>
                    <a:pt x="15602" y="11964"/>
                  </a:cubicBezTo>
                  <a:cubicBezTo>
                    <a:pt x="15826" y="11041"/>
                    <a:pt x="15278" y="10119"/>
                    <a:pt x="14780" y="9322"/>
                  </a:cubicBezTo>
                  <a:cubicBezTo>
                    <a:pt x="13558" y="7378"/>
                    <a:pt x="12337" y="5434"/>
                    <a:pt x="11116" y="3515"/>
                  </a:cubicBezTo>
                  <a:cubicBezTo>
                    <a:pt x="11041" y="3365"/>
                    <a:pt x="10941" y="3266"/>
                    <a:pt x="10842" y="3166"/>
                  </a:cubicBezTo>
                  <a:cubicBezTo>
                    <a:pt x="10443" y="2867"/>
                    <a:pt x="9920" y="2817"/>
                    <a:pt x="9496" y="3066"/>
                  </a:cubicBezTo>
                  <a:cubicBezTo>
                    <a:pt x="9072" y="3241"/>
                    <a:pt x="8698" y="3565"/>
                    <a:pt x="8275" y="3814"/>
                  </a:cubicBezTo>
                  <a:cubicBezTo>
                    <a:pt x="7328" y="4312"/>
                    <a:pt x="6181" y="4312"/>
                    <a:pt x="5234" y="3814"/>
                  </a:cubicBezTo>
                  <a:cubicBezTo>
                    <a:pt x="4711" y="3440"/>
                    <a:pt x="4187" y="3066"/>
                    <a:pt x="3714" y="2642"/>
                  </a:cubicBezTo>
                  <a:cubicBezTo>
                    <a:pt x="0" y="1"/>
                    <a:pt x="2468" y="6755"/>
                    <a:pt x="2891" y="795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 rot="760213">
              <a:off x="6647873" y="392494"/>
              <a:ext cx="438160" cy="240301"/>
            </a:xfrm>
            <a:custGeom>
              <a:rect b="b" l="l" r="r" t="t"/>
              <a:pathLst>
                <a:path extrusionOk="0" fill="none" h="5509" w="10045">
                  <a:moveTo>
                    <a:pt x="3714" y="4063"/>
                  </a:moveTo>
                  <a:cubicBezTo>
                    <a:pt x="5134" y="4337"/>
                    <a:pt x="6779" y="3739"/>
                    <a:pt x="7926" y="4587"/>
                  </a:cubicBezTo>
                  <a:cubicBezTo>
                    <a:pt x="8399" y="4936"/>
                    <a:pt x="8823" y="5509"/>
                    <a:pt x="9396" y="5484"/>
                  </a:cubicBezTo>
                  <a:cubicBezTo>
                    <a:pt x="9471" y="5459"/>
                    <a:pt x="9546" y="5459"/>
                    <a:pt x="9596" y="5409"/>
                  </a:cubicBezTo>
                  <a:cubicBezTo>
                    <a:pt x="9645" y="5334"/>
                    <a:pt x="9695" y="5260"/>
                    <a:pt x="9720" y="5160"/>
                  </a:cubicBezTo>
                  <a:cubicBezTo>
                    <a:pt x="10044" y="3490"/>
                    <a:pt x="8698" y="1970"/>
                    <a:pt x="7004" y="2044"/>
                  </a:cubicBezTo>
                  <a:cubicBezTo>
                    <a:pt x="6630" y="2069"/>
                    <a:pt x="6281" y="2169"/>
                    <a:pt x="5907" y="2169"/>
                  </a:cubicBezTo>
                  <a:cubicBezTo>
                    <a:pt x="4736" y="2194"/>
                    <a:pt x="2293" y="1"/>
                    <a:pt x="1321" y="749"/>
                  </a:cubicBezTo>
                  <a:cubicBezTo>
                    <a:pt x="0" y="1795"/>
                    <a:pt x="2817" y="3889"/>
                    <a:pt x="3714" y="4063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 rot="760213">
              <a:off x="7123303" y="823906"/>
              <a:ext cx="480558" cy="416437"/>
            </a:xfrm>
            <a:custGeom>
              <a:rect b="b" l="l" r="r" t="t"/>
              <a:pathLst>
                <a:path extrusionOk="0" fill="none" h="9547" w="11017">
                  <a:moveTo>
                    <a:pt x="997" y="8275"/>
                  </a:moveTo>
                  <a:cubicBezTo>
                    <a:pt x="1396" y="9023"/>
                    <a:pt x="2368" y="9546"/>
                    <a:pt x="3141" y="9147"/>
                  </a:cubicBezTo>
                  <a:cubicBezTo>
                    <a:pt x="3838" y="8799"/>
                    <a:pt x="4013" y="7901"/>
                    <a:pt x="4387" y="7203"/>
                  </a:cubicBezTo>
                  <a:cubicBezTo>
                    <a:pt x="5010" y="6107"/>
                    <a:pt x="6231" y="5484"/>
                    <a:pt x="7502" y="5608"/>
                  </a:cubicBezTo>
                  <a:cubicBezTo>
                    <a:pt x="8025" y="5658"/>
                    <a:pt x="8574" y="5858"/>
                    <a:pt x="9122" y="5783"/>
                  </a:cubicBezTo>
                  <a:cubicBezTo>
                    <a:pt x="10592" y="5583"/>
                    <a:pt x="11016" y="3615"/>
                    <a:pt x="9745" y="2817"/>
                  </a:cubicBezTo>
                  <a:cubicBezTo>
                    <a:pt x="8449" y="2020"/>
                    <a:pt x="6655" y="3266"/>
                    <a:pt x="5259" y="2692"/>
                  </a:cubicBezTo>
                  <a:cubicBezTo>
                    <a:pt x="4785" y="2493"/>
                    <a:pt x="4437" y="2094"/>
                    <a:pt x="3988" y="1870"/>
                  </a:cubicBezTo>
                  <a:cubicBezTo>
                    <a:pt x="324" y="1"/>
                    <a:pt x="0" y="6406"/>
                    <a:pt x="997" y="827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 rot="760213">
              <a:off x="7632074" y="969707"/>
              <a:ext cx="737086" cy="355544"/>
            </a:xfrm>
            <a:custGeom>
              <a:rect b="b" l="l" r="r" t="t"/>
              <a:pathLst>
                <a:path extrusionOk="0" fill="none" h="8151" w="16898">
                  <a:moveTo>
                    <a:pt x="12462" y="873"/>
                  </a:moveTo>
                  <a:cubicBezTo>
                    <a:pt x="14505" y="1621"/>
                    <a:pt x="16574" y="3141"/>
                    <a:pt x="16773" y="5334"/>
                  </a:cubicBezTo>
                  <a:cubicBezTo>
                    <a:pt x="16898" y="6630"/>
                    <a:pt x="16001" y="8150"/>
                    <a:pt x="14680" y="8150"/>
                  </a:cubicBezTo>
                  <a:cubicBezTo>
                    <a:pt x="13833" y="8150"/>
                    <a:pt x="13085" y="7552"/>
                    <a:pt x="12362" y="7079"/>
                  </a:cubicBezTo>
                  <a:cubicBezTo>
                    <a:pt x="10368" y="5758"/>
                    <a:pt x="7926" y="5284"/>
                    <a:pt x="5583" y="5708"/>
                  </a:cubicBezTo>
                  <a:cubicBezTo>
                    <a:pt x="4835" y="5857"/>
                    <a:pt x="4088" y="6082"/>
                    <a:pt x="3315" y="6107"/>
                  </a:cubicBezTo>
                  <a:cubicBezTo>
                    <a:pt x="2019" y="6107"/>
                    <a:pt x="0" y="4935"/>
                    <a:pt x="648" y="3340"/>
                  </a:cubicBezTo>
                  <a:cubicBezTo>
                    <a:pt x="1047" y="2318"/>
                    <a:pt x="2518" y="2393"/>
                    <a:pt x="3415" y="2269"/>
                  </a:cubicBezTo>
                  <a:cubicBezTo>
                    <a:pt x="5085" y="1994"/>
                    <a:pt x="6106" y="948"/>
                    <a:pt x="7652" y="474"/>
                  </a:cubicBezTo>
                  <a:cubicBezTo>
                    <a:pt x="9222" y="1"/>
                    <a:pt x="10966" y="325"/>
                    <a:pt x="12462" y="873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 rot="760213">
              <a:off x="7161071" y="950494"/>
              <a:ext cx="237029" cy="196812"/>
            </a:xfrm>
            <a:custGeom>
              <a:rect b="b" l="l" r="r" t="t"/>
              <a:pathLst>
                <a:path extrusionOk="0" fill="none" h="4512" w="5434">
                  <a:moveTo>
                    <a:pt x="1022" y="4512"/>
                  </a:moveTo>
                  <a:cubicBezTo>
                    <a:pt x="1346" y="4512"/>
                    <a:pt x="1620" y="4312"/>
                    <a:pt x="1720" y="4038"/>
                  </a:cubicBezTo>
                  <a:cubicBezTo>
                    <a:pt x="1820" y="3739"/>
                    <a:pt x="1894" y="3465"/>
                    <a:pt x="1919" y="3166"/>
                  </a:cubicBezTo>
                  <a:cubicBezTo>
                    <a:pt x="2218" y="2044"/>
                    <a:pt x="3190" y="1247"/>
                    <a:pt x="4362" y="1222"/>
                  </a:cubicBezTo>
                  <a:cubicBezTo>
                    <a:pt x="4760" y="1222"/>
                    <a:pt x="5334" y="1222"/>
                    <a:pt x="5408" y="798"/>
                  </a:cubicBezTo>
                  <a:cubicBezTo>
                    <a:pt x="5433" y="524"/>
                    <a:pt x="5259" y="275"/>
                    <a:pt x="4985" y="225"/>
                  </a:cubicBezTo>
                  <a:cubicBezTo>
                    <a:pt x="4237" y="1"/>
                    <a:pt x="1570" y="574"/>
                    <a:pt x="947" y="1197"/>
                  </a:cubicBezTo>
                  <a:cubicBezTo>
                    <a:pt x="449" y="1720"/>
                    <a:pt x="0" y="4362"/>
                    <a:pt x="1022" y="451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 rot="760213">
              <a:off x="7779919" y="1082748"/>
              <a:ext cx="497962" cy="155504"/>
            </a:xfrm>
            <a:custGeom>
              <a:rect b="b" l="l" r="r" t="t"/>
              <a:pathLst>
                <a:path extrusionOk="0" fill="none" h="3565" w="11416">
                  <a:moveTo>
                    <a:pt x="275" y="1197"/>
                  </a:moveTo>
                  <a:cubicBezTo>
                    <a:pt x="76" y="1397"/>
                    <a:pt x="1" y="1721"/>
                    <a:pt x="150" y="1970"/>
                  </a:cubicBezTo>
                  <a:cubicBezTo>
                    <a:pt x="1496" y="2169"/>
                    <a:pt x="2817" y="1496"/>
                    <a:pt x="4188" y="1397"/>
                  </a:cubicBezTo>
                  <a:cubicBezTo>
                    <a:pt x="6057" y="1297"/>
                    <a:pt x="7777" y="2294"/>
                    <a:pt x="9471" y="3116"/>
                  </a:cubicBezTo>
                  <a:cubicBezTo>
                    <a:pt x="10045" y="3390"/>
                    <a:pt x="10842" y="3565"/>
                    <a:pt x="11191" y="3042"/>
                  </a:cubicBezTo>
                  <a:cubicBezTo>
                    <a:pt x="11415" y="2693"/>
                    <a:pt x="11241" y="2194"/>
                    <a:pt x="10967" y="1845"/>
                  </a:cubicBezTo>
                  <a:cubicBezTo>
                    <a:pt x="10518" y="1372"/>
                    <a:pt x="9945" y="1023"/>
                    <a:pt x="9297" y="848"/>
                  </a:cubicBezTo>
                  <a:cubicBezTo>
                    <a:pt x="7627" y="275"/>
                    <a:pt x="5858" y="1"/>
                    <a:pt x="4113" y="101"/>
                  </a:cubicBezTo>
                  <a:cubicBezTo>
                    <a:pt x="3041" y="175"/>
                    <a:pt x="1048" y="499"/>
                    <a:pt x="275" y="119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5"/>
          <p:cNvGrpSpPr/>
          <p:nvPr/>
        </p:nvGrpSpPr>
        <p:grpSpPr>
          <a:xfrm>
            <a:off x="5978283" y="1512708"/>
            <a:ext cx="1645046" cy="2720075"/>
            <a:chOff x="5597283" y="1512708"/>
            <a:chExt cx="1645046" cy="2720075"/>
          </a:xfrm>
        </p:grpSpPr>
        <p:sp>
          <p:nvSpPr>
            <p:cNvPr id="834" name="Google Shape;834;p35"/>
            <p:cNvSpPr/>
            <p:nvPr/>
          </p:nvSpPr>
          <p:spPr>
            <a:xfrm rot="-863622">
              <a:off x="5852604" y="1801621"/>
              <a:ext cx="1038809" cy="486204"/>
            </a:xfrm>
            <a:custGeom>
              <a:rect b="b" l="l" r="r" t="t"/>
              <a:pathLst>
                <a:path extrusionOk="0" fill="none" h="8201" w="17522">
                  <a:moveTo>
                    <a:pt x="2867" y="26"/>
                  </a:moveTo>
                  <a:lnTo>
                    <a:pt x="3240" y="76"/>
                  </a:lnTo>
                  <a:cubicBezTo>
                    <a:pt x="6306" y="375"/>
                    <a:pt x="9421" y="424"/>
                    <a:pt x="12512" y="250"/>
                  </a:cubicBezTo>
                  <a:cubicBezTo>
                    <a:pt x="13334" y="200"/>
                    <a:pt x="14206" y="200"/>
                    <a:pt x="14979" y="524"/>
                  </a:cubicBezTo>
                  <a:cubicBezTo>
                    <a:pt x="15752" y="948"/>
                    <a:pt x="16400" y="1571"/>
                    <a:pt x="16773" y="2368"/>
                  </a:cubicBezTo>
                  <a:cubicBezTo>
                    <a:pt x="17297" y="3266"/>
                    <a:pt x="17521" y="4287"/>
                    <a:pt x="17446" y="5334"/>
                  </a:cubicBezTo>
                  <a:cubicBezTo>
                    <a:pt x="17322" y="6356"/>
                    <a:pt x="16699" y="7253"/>
                    <a:pt x="15752" y="7727"/>
                  </a:cubicBezTo>
                  <a:cubicBezTo>
                    <a:pt x="14680" y="8200"/>
                    <a:pt x="13459" y="7876"/>
                    <a:pt x="12337" y="7602"/>
                  </a:cubicBezTo>
                  <a:cubicBezTo>
                    <a:pt x="8798" y="6805"/>
                    <a:pt x="1446" y="8175"/>
                    <a:pt x="324" y="3365"/>
                  </a:cubicBezTo>
                  <a:cubicBezTo>
                    <a:pt x="0" y="2044"/>
                    <a:pt x="574" y="424"/>
                    <a:pt x="1870" y="76"/>
                  </a:cubicBezTo>
                  <a:cubicBezTo>
                    <a:pt x="2194" y="1"/>
                    <a:pt x="2518" y="1"/>
                    <a:pt x="2867" y="2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 rot="-863622">
              <a:off x="6185701" y="3159587"/>
              <a:ext cx="752161" cy="877729"/>
            </a:xfrm>
            <a:custGeom>
              <a:rect b="b" l="l" r="r" t="t"/>
              <a:pathLst>
                <a:path extrusionOk="0" fill="none" h="14805" w="12687">
                  <a:moveTo>
                    <a:pt x="150" y="9322"/>
                  </a:moveTo>
                  <a:cubicBezTo>
                    <a:pt x="374" y="9521"/>
                    <a:pt x="673" y="9671"/>
                    <a:pt x="972" y="9771"/>
                  </a:cubicBezTo>
                  <a:cubicBezTo>
                    <a:pt x="2368" y="10219"/>
                    <a:pt x="3515" y="11241"/>
                    <a:pt x="4611" y="12213"/>
                  </a:cubicBezTo>
                  <a:cubicBezTo>
                    <a:pt x="5733" y="13160"/>
                    <a:pt x="6929" y="14132"/>
                    <a:pt x="8350" y="14481"/>
                  </a:cubicBezTo>
                  <a:cubicBezTo>
                    <a:pt x="9795" y="14805"/>
                    <a:pt x="11515" y="14331"/>
                    <a:pt x="12163" y="13010"/>
                  </a:cubicBezTo>
                  <a:cubicBezTo>
                    <a:pt x="12686" y="11939"/>
                    <a:pt x="12412" y="10693"/>
                    <a:pt x="12188" y="9521"/>
                  </a:cubicBezTo>
                  <a:cubicBezTo>
                    <a:pt x="11814" y="7403"/>
                    <a:pt x="11739" y="5210"/>
                    <a:pt x="11988" y="3066"/>
                  </a:cubicBezTo>
                  <a:cubicBezTo>
                    <a:pt x="12113" y="2443"/>
                    <a:pt x="12113" y="1795"/>
                    <a:pt x="11988" y="1172"/>
                  </a:cubicBezTo>
                  <a:cubicBezTo>
                    <a:pt x="11814" y="549"/>
                    <a:pt x="11290" y="1"/>
                    <a:pt x="10667" y="1"/>
                  </a:cubicBezTo>
                  <a:cubicBezTo>
                    <a:pt x="9621" y="26"/>
                    <a:pt x="9222" y="1347"/>
                    <a:pt x="9122" y="2368"/>
                  </a:cubicBezTo>
                  <a:cubicBezTo>
                    <a:pt x="8923" y="4362"/>
                    <a:pt x="9122" y="6331"/>
                    <a:pt x="7128" y="7428"/>
                  </a:cubicBezTo>
                  <a:cubicBezTo>
                    <a:pt x="5284" y="8400"/>
                    <a:pt x="3091" y="8200"/>
                    <a:pt x="1047" y="8325"/>
                  </a:cubicBezTo>
                  <a:cubicBezTo>
                    <a:pt x="624" y="8350"/>
                    <a:pt x="50" y="8475"/>
                    <a:pt x="0" y="8923"/>
                  </a:cubicBezTo>
                  <a:cubicBezTo>
                    <a:pt x="0" y="9073"/>
                    <a:pt x="50" y="9222"/>
                    <a:pt x="150" y="93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 rot="-863622">
              <a:off x="5990385" y="3039539"/>
              <a:ext cx="1022505" cy="1083154"/>
            </a:xfrm>
            <a:custGeom>
              <a:rect b="b" l="l" r="r" t="t"/>
              <a:pathLst>
                <a:path extrusionOk="0" fill="none" h="18270" w="17247">
                  <a:moveTo>
                    <a:pt x="17247" y="14381"/>
                  </a:moveTo>
                  <a:cubicBezTo>
                    <a:pt x="17247" y="14082"/>
                    <a:pt x="17247" y="13758"/>
                    <a:pt x="17222" y="13459"/>
                  </a:cubicBezTo>
                  <a:cubicBezTo>
                    <a:pt x="17097" y="10892"/>
                    <a:pt x="16948" y="8350"/>
                    <a:pt x="16798" y="5808"/>
                  </a:cubicBezTo>
                  <a:cubicBezTo>
                    <a:pt x="16724" y="4213"/>
                    <a:pt x="16574" y="2493"/>
                    <a:pt x="15577" y="1272"/>
                  </a:cubicBezTo>
                  <a:cubicBezTo>
                    <a:pt x="14954" y="524"/>
                    <a:pt x="13932" y="1"/>
                    <a:pt x="13010" y="275"/>
                  </a:cubicBezTo>
                  <a:cubicBezTo>
                    <a:pt x="12113" y="524"/>
                    <a:pt x="11540" y="1372"/>
                    <a:pt x="11265" y="2244"/>
                  </a:cubicBezTo>
                  <a:cubicBezTo>
                    <a:pt x="10966" y="3091"/>
                    <a:pt x="10867" y="4013"/>
                    <a:pt x="10518" y="4861"/>
                  </a:cubicBezTo>
                  <a:cubicBezTo>
                    <a:pt x="9870" y="6531"/>
                    <a:pt x="8050" y="8101"/>
                    <a:pt x="6181" y="8151"/>
                  </a:cubicBezTo>
                  <a:cubicBezTo>
                    <a:pt x="5334" y="8175"/>
                    <a:pt x="4437" y="8151"/>
                    <a:pt x="3564" y="8151"/>
                  </a:cubicBezTo>
                  <a:cubicBezTo>
                    <a:pt x="1471" y="8126"/>
                    <a:pt x="0" y="10219"/>
                    <a:pt x="997" y="12163"/>
                  </a:cubicBezTo>
                  <a:cubicBezTo>
                    <a:pt x="1595" y="13285"/>
                    <a:pt x="2717" y="14007"/>
                    <a:pt x="3789" y="14680"/>
                  </a:cubicBezTo>
                  <a:cubicBezTo>
                    <a:pt x="6156" y="16151"/>
                    <a:pt x="8624" y="17621"/>
                    <a:pt x="11390" y="18045"/>
                  </a:cubicBezTo>
                  <a:cubicBezTo>
                    <a:pt x="12537" y="18269"/>
                    <a:pt x="13733" y="18169"/>
                    <a:pt x="14829" y="17796"/>
                  </a:cubicBezTo>
                  <a:cubicBezTo>
                    <a:pt x="15926" y="17372"/>
                    <a:pt x="16798" y="16475"/>
                    <a:pt x="17122" y="15353"/>
                  </a:cubicBezTo>
                  <a:cubicBezTo>
                    <a:pt x="17222" y="15029"/>
                    <a:pt x="17247" y="14705"/>
                    <a:pt x="17247" y="1438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 rot="-863622">
              <a:off x="5724589" y="1666696"/>
              <a:ext cx="1390434" cy="1199829"/>
            </a:xfrm>
            <a:custGeom>
              <a:rect b="b" l="l" r="r" t="t"/>
              <a:pathLst>
                <a:path extrusionOk="0" fill="none" h="20238" w="23453">
                  <a:moveTo>
                    <a:pt x="249" y="2966"/>
                  </a:moveTo>
                  <a:cubicBezTo>
                    <a:pt x="0" y="4213"/>
                    <a:pt x="299" y="5484"/>
                    <a:pt x="798" y="6655"/>
                  </a:cubicBezTo>
                  <a:cubicBezTo>
                    <a:pt x="1620" y="8574"/>
                    <a:pt x="2966" y="10244"/>
                    <a:pt x="4661" y="11490"/>
                  </a:cubicBezTo>
                  <a:cubicBezTo>
                    <a:pt x="5508" y="12088"/>
                    <a:pt x="6430" y="12562"/>
                    <a:pt x="7253" y="13210"/>
                  </a:cubicBezTo>
                  <a:cubicBezTo>
                    <a:pt x="8075" y="13833"/>
                    <a:pt x="8823" y="14655"/>
                    <a:pt x="9097" y="15652"/>
                  </a:cubicBezTo>
                  <a:cubicBezTo>
                    <a:pt x="9197" y="16200"/>
                    <a:pt x="9271" y="16749"/>
                    <a:pt x="9321" y="17297"/>
                  </a:cubicBezTo>
                  <a:cubicBezTo>
                    <a:pt x="9421" y="18020"/>
                    <a:pt x="9720" y="18718"/>
                    <a:pt x="10169" y="19291"/>
                  </a:cubicBezTo>
                  <a:cubicBezTo>
                    <a:pt x="10642" y="19864"/>
                    <a:pt x="11340" y="20213"/>
                    <a:pt x="12063" y="20238"/>
                  </a:cubicBezTo>
                  <a:cubicBezTo>
                    <a:pt x="13334" y="20238"/>
                    <a:pt x="14306" y="19066"/>
                    <a:pt x="14829" y="17895"/>
                  </a:cubicBezTo>
                  <a:cubicBezTo>
                    <a:pt x="15352" y="16749"/>
                    <a:pt x="15627" y="15453"/>
                    <a:pt x="16449" y="14456"/>
                  </a:cubicBezTo>
                  <a:cubicBezTo>
                    <a:pt x="17845" y="12736"/>
                    <a:pt x="20437" y="12437"/>
                    <a:pt x="21982" y="10817"/>
                  </a:cubicBezTo>
                  <a:cubicBezTo>
                    <a:pt x="22979" y="9720"/>
                    <a:pt x="23452" y="8250"/>
                    <a:pt x="23328" y="6780"/>
                  </a:cubicBezTo>
                  <a:cubicBezTo>
                    <a:pt x="23153" y="5309"/>
                    <a:pt x="22655" y="3889"/>
                    <a:pt x="21832" y="2667"/>
                  </a:cubicBezTo>
                  <a:cubicBezTo>
                    <a:pt x="21533" y="2169"/>
                    <a:pt x="21159" y="1695"/>
                    <a:pt x="20711" y="1297"/>
                  </a:cubicBezTo>
                  <a:cubicBezTo>
                    <a:pt x="19863" y="599"/>
                    <a:pt x="18742" y="300"/>
                    <a:pt x="17645" y="200"/>
                  </a:cubicBezTo>
                  <a:cubicBezTo>
                    <a:pt x="15776" y="1"/>
                    <a:pt x="13857" y="325"/>
                    <a:pt x="11988" y="399"/>
                  </a:cubicBezTo>
                  <a:cubicBezTo>
                    <a:pt x="9421" y="499"/>
                    <a:pt x="6754" y="399"/>
                    <a:pt x="4212" y="250"/>
                  </a:cubicBezTo>
                  <a:cubicBezTo>
                    <a:pt x="3265" y="175"/>
                    <a:pt x="2667" y="1"/>
                    <a:pt x="1795" y="599"/>
                  </a:cubicBezTo>
                  <a:cubicBezTo>
                    <a:pt x="997" y="1147"/>
                    <a:pt x="449" y="2019"/>
                    <a:pt x="249" y="296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 rot="-863622">
              <a:off x="6260657" y="2305059"/>
              <a:ext cx="370893" cy="437412"/>
            </a:xfrm>
            <a:custGeom>
              <a:rect b="b" l="l" r="r" t="t"/>
              <a:pathLst>
                <a:path extrusionOk="0" fill="none" h="7378" w="6256">
                  <a:moveTo>
                    <a:pt x="2318" y="3440"/>
                  </a:moveTo>
                  <a:cubicBezTo>
                    <a:pt x="2667" y="4262"/>
                    <a:pt x="2767" y="5159"/>
                    <a:pt x="3041" y="6007"/>
                  </a:cubicBezTo>
                  <a:cubicBezTo>
                    <a:pt x="3240" y="6630"/>
                    <a:pt x="3639" y="7303"/>
                    <a:pt x="4287" y="7352"/>
                  </a:cubicBezTo>
                  <a:cubicBezTo>
                    <a:pt x="4387" y="7377"/>
                    <a:pt x="4511" y="7352"/>
                    <a:pt x="4611" y="7303"/>
                  </a:cubicBezTo>
                  <a:cubicBezTo>
                    <a:pt x="4761" y="7203"/>
                    <a:pt x="4860" y="7028"/>
                    <a:pt x="4885" y="6854"/>
                  </a:cubicBezTo>
                  <a:cubicBezTo>
                    <a:pt x="5134" y="5932"/>
                    <a:pt x="4860" y="4885"/>
                    <a:pt x="5134" y="3963"/>
                  </a:cubicBezTo>
                  <a:cubicBezTo>
                    <a:pt x="5334" y="3340"/>
                    <a:pt x="5758" y="2792"/>
                    <a:pt x="6007" y="2193"/>
                  </a:cubicBezTo>
                  <a:cubicBezTo>
                    <a:pt x="6256" y="1595"/>
                    <a:pt x="6256" y="773"/>
                    <a:pt x="5733" y="399"/>
                  </a:cubicBezTo>
                  <a:cubicBezTo>
                    <a:pt x="5184" y="0"/>
                    <a:pt x="4412" y="249"/>
                    <a:pt x="3863" y="598"/>
                  </a:cubicBezTo>
                  <a:cubicBezTo>
                    <a:pt x="3290" y="947"/>
                    <a:pt x="2742" y="1421"/>
                    <a:pt x="2094" y="1446"/>
                  </a:cubicBezTo>
                  <a:cubicBezTo>
                    <a:pt x="1546" y="1471"/>
                    <a:pt x="1022" y="1197"/>
                    <a:pt x="474" y="1221"/>
                  </a:cubicBezTo>
                  <a:cubicBezTo>
                    <a:pt x="175" y="1246"/>
                    <a:pt x="0" y="1545"/>
                    <a:pt x="225" y="1770"/>
                  </a:cubicBezTo>
                  <a:cubicBezTo>
                    <a:pt x="324" y="1869"/>
                    <a:pt x="848" y="1869"/>
                    <a:pt x="997" y="1919"/>
                  </a:cubicBezTo>
                  <a:cubicBezTo>
                    <a:pt x="1595" y="2243"/>
                    <a:pt x="2069" y="2792"/>
                    <a:pt x="2318" y="344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 rot="-863622">
              <a:off x="5956030" y="1867228"/>
              <a:ext cx="809787" cy="310362"/>
            </a:xfrm>
            <a:custGeom>
              <a:rect b="b" l="l" r="r" t="t"/>
              <a:pathLst>
                <a:path extrusionOk="0" fill="none" h="5235" w="13659">
                  <a:moveTo>
                    <a:pt x="75" y="1446"/>
                  </a:moveTo>
                  <a:cubicBezTo>
                    <a:pt x="100" y="1820"/>
                    <a:pt x="275" y="2169"/>
                    <a:pt x="524" y="2468"/>
                  </a:cubicBezTo>
                  <a:cubicBezTo>
                    <a:pt x="1521" y="3639"/>
                    <a:pt x="3241" y="3814"/>
                    <a:pt x="4761" y="3739"/>
                  </a:cubicBezTo>
                  <a:cubicBezTo>
                    <a:pt x="6281" y="3664"/>
                    <a:pt x="7876" y="3390"/>
                    <a:pt x="9272" y="3988"/>
                  </a:cubicBezTo>
                  <a:cubicBezTo>
                    <a:pt x="9970" y="4287"/>
                    <a:pt x="10593" y="4761"/>
                    <a:pt x="11316" y="5010"/>
                  </a:cubicBezTo>
                  <a:cubicBezTo>
                    <a:pt x="12038" y="5234"/>
                    <a:pt x="12960" y="5110"/>
                    <a:pt x="13334" y="4462"/>
                  </a:cubicBezTo>
                  <a:cubicBezTo>
                    <a:pt x="13658" y="3888"/>
                    <a:pt x="13434" y="3141"/>
                    <a:pt x="13035" y="2592"/>
                  </a:cubicBezTo>
                  <a:cubicBezTo>
                    <a:pt x="12387" y="1695"/>
                    <a:pt x="11390" y="1147"/>
                    <a:pt x="10294" y="1047"/>
                  </a:cubicBezTo>
                  <a:cubicBezTo>
                    <a:pt x="8948" y="923"/>
                    <a:pt x="7652" y="1546"/>
                    <a:pt x="6306" y="1770"/>
                  </a:cubicBezTo>
                  <a:cubicBezTo>
                    <a:pt x="5633" y="1895"/>
                    <a:pt x="4910" y="1920"/>
                    <a:pt x="4213" y="1845"/>
                  </a:cubicBezTo>
                  <a:cubicBezTo>
                    <a:pt x="3515" y="1745"/>
                    <a:pt x="2842" y="1571"/>
                    <a:pt x="2169" y="1321"/>
                  </a:cubicBezTo>
                  <a:cubicBezTo>
                    <a:pt x="1496" y="1097"/>
                    <a:pt x="1" y="0"/>
                    <a:pt x="75" y="144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 rot="-863622">
              <a:off x="6104899" y="2663420"/>
              <a:ext cx="384232" cy="799412"/>
            </a:xfrm>
            <a:custGeom>
              <a:rect b="b" l="l" r="r" t="t"/>
              <a:pathLst>
                <a:path extrusionOk="0" fill="none" h="13484" w="6481">
                  <a:moveTo>
                    <a:pt x="1919" y="1521"/>
                  </a:moveTo>
                  <a:cubicBezTo>
                    <a:pt x="1845" y="1246"/>
                    <a:pt x="1845" y="972"/>
                    <a:pt x="1870" y="723"/>
                  </a:cubicBezTo>
                  <a:cubicBezTo>
                    <a:pt x="1894" y="424"/>
                    <a:pt x="2069" y="200"/>
                    <a:pt x="2343" y="100"/>
                  </a:cubicBezTo>
                  <a:cubicBezTo>
                    <a:pt x="2692" y="0"/>
                    <a:pt x="3066" y="200"/>
                    <a:pt x="3215" y="524"/>
                  </a:cubicBezTo>
                  <a:cubicBezTo>
                    <a:pt x="3365" y="848"/>
                    <a:pt x="3440" y="1197"/>
                    <a:pt x="3465" y="1546"/>
                  </a:cubicBezTo>
                  <a:cubicBezTo>
                    <a:pt x="3564" y="2368"/>
                    <a:pt x="3813" y="3166"/>
                    <a:pt x="4187" y="3913"/>
                  </a:cubicBezTo>
                  <a:cubicBezTo>
                    <a:pt x="4412" y="4362"/>
                    <a:pt x="4736" y="4810"/>
                    <a:pt x="5209" y="4935"/>
                  </a:cubicBezTo>
                  <a:cubicBezTo>
                    <a:pt x="5558" y="5035"/>
                    <a:pt x="5957" y="4960"/>
                    <a:pt x="6231" y="5209"/>
                  </a:cubicBezTo>
                  <a:cubicBezTo>
                    <a:pt x="6405" y="5433"/>
                    <a:pt x="6480" y="5708"/>
                    <a:pt x="6430" y="5982"/>
                  </a:cubicBezTo>
                  <a:cubicBezTo>
                    <a:pt x="6331" y="6979"/>
                    <a:pt x="5782" y="7851"/>
                    <a:pt x="5159" y="8624"/>
                  </a:cubicBezTo>
                  <a:cubicBezTo>
                    <a:pt x="4536" y="9396"/>
                    <a:pt x="3789" y="10069"/>
                    <a:pt x="3240" y="10892"/>
                  </a:cubicBezTo>
                  <a:cubicBezTo>
                    <a:pt x="2966" y="11340"/>
                    <a:pt x="2642" y="11789"/>
                    <a:pt x="2318" y="12212"/>
                  </a:cubicBezTo>
                  <a:cubicBezTo>
                    <a:pt x="1870" y="12711"/>
                    <a:pt x="549" y="13484"/>
                    <a:pt x="225" y="12437"/>
                  </a:cubicBezTo>
                  <a:cubicBezTo>
                    <a:pt x="0" y="11714"/>
                    <a:pt x="823" y="11340"/>
                    <a:pt x="1097" y="10792"/>
                  </a:cubicBezTo>
                  <a:cubicBezTo>
                    <a:pt x="1994" y="9047"/>
                    <a:pt x="2218" y="6854"/>
                    <a:pt x="2218" y="4935"/>
                  </a:cubicBezTo>
                  <a:cubicBezTo>
                    <a:pt x="2218" y="3789"/>
                    <a:pt x="2119" y="2642"/>
                    <a:pt x="1919" y="152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 rot="-863622">
              <a:off x="6268384" y="2964440"/>
              <a:ext cx="149282" cy="240879"/>
            </a:xfrm>
            <a:custGeom>
              <a:rect b="b" l="l" r="r" t="t"/>
              <a:pathLst>
                <a:path extrusionOk="0" fill="none" h="4063" w="2518">
                  <a:moveTo>
                    <a:pt x="2069" y="2891"/>
                  </a:moveTo>
                  <a:cubicBezTo>
                    <a:pt x="2243" y="2642"/>
                    <a:pt x="2368" y="2368"/>
                    <a:pt x="2443" y="2094"/>
                  </a:cubicBezTo>
                  <a:cubicBezTo>
                    <a:pt x="2492" y="1944"/>
                    <a:pt x="2517" y="1794"/>
                    <a:pt x="2492" y="1645"/>
                  </a:cubicBezTo>
                  <a:cubicBezTo>
                    <a:pt x="2492" y="1470"/>
                    <a:pt x="2393" y="1346"/>
                    <a:pt x="2268" y="1271"/>
                  </a:cubicBezTo>
                  <a:cubicBezTo>
                    <a:pt x="2069" y="1196"/>
                    <a:pt x="1844" y="1296"/>
                    <a:pt x="1645" y="1246"/>
                  </a:cubicBezTo>
                  <a:cubicBezTo>
                    <a:pt x="1421" y="1171"/>
                    <a:pt x="1271" y="997"/>
                    <a:pt x="1246" y="798"/>
                  </a:cubicBezTo>
                  <a:cubicBezTo>
                    <a:pt x="1196" y="573"/>
                    <a:pt x="1122" y="374"/>
                    <a:pt x="1072" y="174"/>
                  </a:cubicBezTo>
                  <a:cubicBezTo>
                    <a:pt x="1047" y="125"/>
                    <a:pt x="1022" y="75"/>
                    <a:pt x="972" y="50"/>
                  </a:cubicBezTo>
                  <a:cubicBezTo>
                    <a:pt x="897" y="0"/>
                    <a:pt x="773" y="50"/>
                    <a:pt x="723" y="125"/>
                  </a:cubicBezTo>
                  <a:cubicBezTo>
                    <a:pt x="374" y="474"/>
                    <a:pt x="399" y="997"/>
                    <a:pt x="424" y="1470"/>
                  </a:cubicBezTo>
                  <a:cubicBezTo>
                    <a:pt x="474" y="1894"/>
                    <a:pt x="449" y="2318"/>
                    <a:pt x="349" y="2717"/>
                  </a:cubicBezTo>
                  <a:cubicBezTo>
                    <a:pt x="299" y="3016"/>
                    <a:pt x="0" y="3414"/>
                    <a:pt x="274" y="3689"/>
                  </a:cubicBezTo>
                  <a:cubicBezTo>
                    <a:pt x="673" y="4062"/>
                    <a:pt x="1819" y="3215"/>
                    <a:pt x="2069" y="289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35"/>
          <p:cNvGrpSpPr/>
          <p:nvPr/>
        </p:nvGrpSpPr>
        <p:grpSpPr>
          <a:xfrm>
            <a:off x="7163800" y="2209351"/>
            <a:ext cx="2178560" cy="1771825"/>
            <a:chOff x="7163800" y="2209351"/>
            <a:chExt cx="2178560" cy="1771825"/>
          </a:xfrm>
        </p:grpSpPr>
        <p:sp>
          <p:nvSpPr>
            <p:cNvPr id="843" name="Google Shape;843;p35"/>
            <p:cNvSpPr/>
            <p:nvPr/>
          </p:nvSpPr>
          <p:spPr>
            <a:xfrm>
              <a:off x="7490897" y="2397033"/>
              <a:ext cx="1582246" cy="1383158"/>
            </a:xfrm>
            <a:custGeom>
              <a:rect b="b" l="l" r="r" t="t"/>
              <a:pathLst>
                <a:path extrusionOk="0" fill="none" h="36363" w="41597">
                  <a:moveTo>
                    <a:pt x="573" y="8474"/>
                  </a:moveTo>
                  <a:cubicBezTo>
                    <a:pt x="175" y="9147"/>
                    <a:pt x="0" y="9895"/>
                    <a:pt x="25" y="10668"/>
                  </a:cubicBezTo>
                  <a:cubicBezTo>
                    <a:pt x="25" y="13409"/>
                    <a:pt x="1446" y="15154"/>
                    <a:pt x="4137" y="15179"/>
                  </a:cubicBezTo>
                  <a:cubicBezTo>
                    <a:pt x="7228" y="15229"/>
                    <a:pt x="10468" y="15328"/>
                    <a:pt x="13109" y="17148"/>
                  </a:cubicBezTo>
                  <a:cubicBezTo>
                    <a:pt x="15726" y="18967"/>
                    <a:pt x="17321" y="21783"/>
                    <a:pt x="18692" y="24575"/>
                  </a:cubicBezTo>
                  <a:cubicBezTo>
                    <a:pt x="20138" y="27565"/>
                    <a:pt x="23328" y="36363"/>
                    <a:pt x="28088" y="34618"/>
                  </a:cubicBezTo>
                  <a:cubicBezTo>
                    <a:pt x="29334" y="34170"/>
                    <a:pt x="30082" y="32849"/>
                    <a:pt x="30206" y="31503"/>
                  </a:cubicBezTo>
                  <a:cubicBezTo>
                    <a:pt x="30306" y="30182"/>
                    <a:pt x="29858" y="28886"/>
                    <a:pt x="29284" y="27690"/>
                  </a:cubicBezTo>
                  <a:cubicBezTo>
                    <a:pt x="27490" y="23902"/>
                    <a:pt x="24250" y="20437"/>
                    <a:pt x="24200" y="16051"/>
                  </a:cubicBezTo>
                  <a:cubicBezTo>
                    <a:pt x="24150" y="15403"/>
                    <a:pt x="24275" y="14755"/>
                    <a:pt x="24599" y="14182"/>
                  </a:cubicBezTo>
                  <a:cubicBezTo>
                    <a:pt x="25147" y="13309"/>
                    <a:pt x="26294" y="12985"/>
                    <a:pt x="27315" y="13035"/>
                  </a:cubicBezTo>
                  <a:cubicBezTo>
                    <a:pt x="29459" y="13135"/>
                    <a:pt x="31403" y="14232"/>
                    <a:pt x="33521" y="14431"/>
                  </a:cubicBezTo>
                  <a:cubicBezTo>
                    <a:pt x="37035" y="14730"/>
                    <a:pt x="40425" y="12163"/>
                    <a:pt x="41123" y="8724"/>
                  </a:cubicBezTo>
                  <a:cubicBezTo>
                    <a:pt x="41596" y="6331"/>
                    <a:pt x="40799" y="3839"/>
                    <a:pt x="39029" y="2169"/>
                  </a:cubicBezTo>
                  <a:cubicBezTo>
                    <a:pt x="37409" y="723"/>
                    <a:pt x="35266" y="1"/>
                    <a:pt x="33097" y="125"/>
                  </a:cubicBezTo>
                  <a:cubicBezTo>
                    <a:pt x="30605" y="200"/>
                    <a:pt x="28238" y="1272"/>
                    <a:pt x="26518" y="3091"/>
                  </a:cubicBezTo>
                  <a:cubicBezTo>
                    <a:pt x="25172" y="4512"/>
                    <a:pt x="24100" y="6206"/>
                    <a:pt x="22755" y="7627"/>
                  </a:cubicBezTo>
                  <a:cubicBezTo>
                    <a:pt x="20960" y="9546"/>
                    <a:pt x="18293" y="11241"/>
                    <a:pt x="15751" y="9646"/>
                  </a:cubicBezTo>
                  <a:cubicBezTo>
                    <a:pt x="14904" y="9122"/>
                    <a:pt x="14181" y="8425"/>
                    <a:pt x="13384" y="7901"/>
                  </a:cubicBezTo>
                  <a:cubicBezTo>
                    <a:pt x="10468" y="5982"/>
                    <a:pt x="2692" y="4911"/>
                    <a:pt x="573" y="847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7313597" y="2209351"/>
              <a:ext cx="1989894" cy="1743373"/>
            </a:xfrm>
            <a:custGeom>
              <a:rect b="b" l="l" r="r" t="t"/>
              <a:pathLst>
                <a:path extrusionOk="0" fill="none" h="45833" w="52314">
                  <a:moveTo>
                    <a:pt x="20836" y="33322"/>
                  </a:moveTo>
                  <a:cubicBezTo>
                    <a:pt x="18394" y="29459"/>
                    <a:pt x="15577" y="25396"/>
                    <a:pt x="11291" y="23851"/>
                  </a:cubicBezTo>
                  <a:cubicBezTo>
                    <a:pt x="8973" y="23029"/>
                    <a:pt x="6381" y="22979"/>
                    <a:pt x="4237" y="21758"/>
                  </a:cubicBezTo>
                  <a:cubicBezTo>
                    <a:pt x="1371" y="20088"/>
                    <a:pt x="1" y="16374"/>
                    <a:pt x="873" y="13184"/>
                  </a:cubicBezTo>
                  <a:cubicBezTo>
                    <a:pt x="1720" y="9994"/>
                    <a:pt x="4636" y="7552"/>
                    <a:pt x="7926" y="6953"/>
                  </a:cubicBezTo>
                  <a:cubicBezTo>
                    <a:pt x="9446" y="6704"/>
                    <a:pt x="10992" y="6754"/>
                    <a:pt x="12487" y="7053"/>
                  </a:cubicBezTo>
                  <a:cubicBezTo>
                    <a:pt x="15802" y="7651"/>
                    <a:pt x="18917" y="9047"/>
                    <a:pt x="21559" y="11116"/>
                  </a:cubicBezTo>
                  <a:cubicBezTo>
                    <a:pt x="22032" y="11464"/>
                    <a:pt x="22531" y="11863"/>
                    <a:pt x="23129" y="11788"/>
                  </a:cubicBezTo>
                  <a:cubicBezTo>
                    <a:pt x="23877" y="11664"/>
                    <a:pt x="24225" y="10866"/>
                    <a:pt x="24599" y="10193"/>
                  </a:cubicBezTo>
                  <a:cubicBezTo>
                    <a:pt x="30107" y="0"/>
                    <a:pt x="52313" y="1072"/>
                    <a:pt x="50195" y="15103"/>
                  </a:cubicBezTo>
                  <a:cubicBezTo>
                    <a:pt x="49871" y="17247"/>
                    <a:pt x="49148" y="19440"/>
                    <a:pt x="47503" y="20860"/>
                  </a:cubicBezTo>
                  <a:cubicBezTo>
                    <a:pt x="45136" y="22854"/>
                    <a:pt x="41646" y="22655"/>
                    <a:pt x="38581" y="22131"/>
                  </a:cubicBezTo>
                  <a:cubicBezTo>
                    <a:pt x="37385" y="21907"/>
                    <a:pt x="36014" y="21708"/>
                    <a:pt x="35042" y="22430"/>
                  </a:cubicBezTo>
                  <a:cubicBezTo>
                    <a:pt x="34244" y="22979"/>
                    <a:pt x="33920" y="24026"/>
                    <a:pt x="33970" y="24973"/>
                  </a:cubicBezTo>
                  <a:cubicBezTo>
                    <a:pt x="34070" y="25945"/>
                    <a:pt x="34369" y="26867"/>
                    <a:pt x="34818" y="27739"/>
                  </a:cubicBezTo>
                  <a:cubicBezTo>
                    <a:pt x="36014" y="30256"/>
                    <a:pt x="37459" y="32699"/>
                    <a:pt x="37908" y="35440"/>
                  </a:cubicBezTo>
                  <a:cubicBezTo>
                    <a:pt x="38332" y="38182"/>
                    <a:pt x="37434" y="41397"/>
                    <a:pt x="34942" y="42643"/>
                  </a:cubicBezTo>
                  <a:cubicBezTo>
                    <a:pt x="28512" y="45833"/>
                    <a:pt x="23652" y="37733"/>
                    <a:pt x="20836" y="333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163800" y="2211215"/>
              <a:ext cx="2178560" cy="1769961"/>
            </a:xfrm>
            <a:custGeom>
              <a:rect b="b" l="l" r="r" t="t"/>
              <a:pathLst>
                <a:path extrusionOk="0" fill="none" h="46532" w="57274">
                  <a:moveTo>
                    <a:pt x="18120" y="30706"/>
                  </a:moveTo>
                  <a:cubicBezTo>
                    <a:pt x="19914" y="32749"/>
                    <a:pt x="21584" y="34943"/>
                    <a:pt x="23079" y="37210"/>
                  </a:cubicBezTo>
                  <a:cubicBezTo>
                    <a:pt x="24799" y="39778"/>
                    <a:pt x="26369" y="42519"/>
                    <a:pt x="28911" y="44264"/>
                  </a:cubicBezTo>
                  <a:cubicBezTo>
                    <a:pt x="31578" y="46083"/>
                    <a:pt x="34992" y="46532"/>
                    <a:pt x="38232" y="46507"/>
                  </a:cubicBezTo>
                  <a:cubicBezTo>
                    <a:pt x="39354" y="46507"/>
                    <a:pt x="40525" y="46432"/>
                    <a:pt x="41547" y="45933"/>
                  </a:cubicBezTo>
                  <a:cubicBezTo>
                    <a:pt x="42444" y="45460"/>
                    <a:pt x="43217" y="44762"/>
                    <a:pt x="43765" y="43915"/>
                  </a:cubicBezTo>
                  <a:cubicBezTo>
                    <a:pt x="45335" y="41746"/>
                    <a:pt x="46058" y="39080"/>
                    <a:pt x="45809" y="36413"/>
                  </a:cubicBezTo>
                  <a:cubicBezTo>
                    <a:pt x="45609" y="34369"/>
                    <a:pt x="44862" y="32400"/>
                    <a:pt x="44513" y="30357"/>
                  </a:cubicBezTo>
                  <a:cubicBezTo>
                    <a:pt x="44338" y="29385"/>
                    <a:pt x="44288" y="28313"/>
                    <a:pt x="44762" y="27416"/>
                  </a:cubicBezTo>
                  <a:cubicBezTo>
                    <a:pt x="45385" y="26269"/>
                    <a:pt x="46706" y="25721"/>
                    <a:pt x="47927" y="25273"/>
                  </a:cubicBezTo>
                  <a:cubicBezTo>
                    <a:pt x="50918" y="24176"/>
                    <a:pt x="54108" y="22955"/>
                    <a:pt x="55803" y="20263"/>
                  </a:cubicBezTo>
                  <a:cubicBezTo>
                    <a:pt x="57223" y="17995"/>
                    <a:pt x="57273" y="15129"/>
                    <a:pt x="57124" y="12462"/>
                  </a:cubicBezTo>
                  <a:cubicBezTo>
                    <a:pt x="56974" y="10144"/>
                    <a:pt x="56700" y="7752"/>
                    <a:pt x="55578" y="5683"/>
                  </a:cubicBezTo>
                  <a:cubicBezTo>
                    <a:pt x="53609" y="1995"/>
                    <a:pt x="49248" y="76"/>
                    <a:pt x="45036" y="51"/>
                  </a:cubicBezTo>
                  <a:cubicBezTo>
                    <a:pt x="40849" y="1"/>
                    <a:pt x="36861" y="1571"/>
                    <a:pt x="33123" y="3440"/>
                  </a:cubicBezTo>
                  <a:cubicBezTo>
                    <a:pt x="31054" y="4487"/>
                    <a:pt x="28986" y="5658"/>
                    <a:pt x="26693" y="5957"/>
                  </a:cubicBezTo>
                  <a:cubicBezTo>
                    <a:pt x="24051" y="6306"/>
                    <a:pt x="21409" y="5484"/>
                    <a:pt x="18793" y="4911"/>
                  </a:cubicBezTo>
                  <a:cubicBezTo>
                    <a:pt x="15976" y="4288"/>
                    <a:pt x="13010" y="3964"/>
                    <a:pt x="10169" y="4512"/>
                  </a:cubicBezTo>
                  <a:cubicBezTo>
                    <a:pt x="7303" y="5035"/>
                    <a:pt x="4562" y="6556"/>
                    <a:pt x="2942" y="8973"/>
                  </a:cubicBezTo>
                  <a:cubicBezTo>
                    <a:pt x="1" y="13434"/>
                    <a:pt x="1696" y="19790"/>
                    <a:pt x="5334" y="23353"/>
                  </a:cubicBezTo>
                  <a:cubicBezTo>
                    <a:pt x="7179" y="25148"/>
                    <a:pt x="8848" y="25397"/>
                    <a:pt x="11216" y="25896"/>
                  </a:cubicBezTo>
                  <a:cubicBezTo>
                    <a:pt x="14057" y="26519"/>
                    <a:pt x="16275" y="28562"/>
                    <a:pt x="18120" y="3070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7580935" y="2741168"/>
              <a:ext cx="444658" cy="200077"/>
            </a:xfrm>
            <a:custGeom>
              <a:rect b="b" l="l" r="r" t="t"/>
              <a:pathLst>
                <a:path extrusionOk="0" fill="none" h="5260" w="11690">
                  <a:moveTo>
                    <a:pt x="300" y="1097"/>
                  </a:moveTo>
                  <a:cubicBezTo>
                    <a:pt x="1" y="1670"/>
                    <a:pt x="125" y="2343"/>
                    <a:pt x="599" y="2767"/>
                  </a:cubicBezTo>
                  <a:cubicBezTo>
                    <a:pt x="1072" y="3166"/>
                    <a:pt x="1671" y="3390"/>
                    <a:pt x="2294" y="3365"/>
                  </a:cubicBezTo>
                  <a:cubicBezTo>
                    <a:pt x="2892" y="3340"/>
                    <a:pt x="3515" y="3290"/>
                    <a:pt x="4113" y="3191"/>
                  </a:cubicBezTo>
                  <a:cubicBezTo>
                    <a:pt x="5185" y="3016"/>
                    <a:pt x="6281" y="3116"/>
                    <a:pt x="7278" y="3540"/>
                  </a:cubicBezTo>
                  <a:cubicBezTo>
                    <a:pt x="8375" y="4038"/>
                    <a:pt x="9247" y="5035"/>
                    <a:pt x="10443" y="5210"/>
                  </a:cubicBezTo>
                  <a:cubicBezTo>
                    <a:pt x="10593" y="5259"/>
                    <a:pt x="10742" y="5234"/>
                    <a:pt x="10867" y="5185"/>
                  </a:cubicBezTo>
                  <a:cubicBezTo>
                    <a:pt x="11017" y="5110"/>
                    <a:pt x="11141" y="4960"/>
                    <a:pt x="11216" y="4811"/>
                  </a:cubicBezTo>
                  <a:cubicBezTo>
                    <a:pt x="11690" y="3739"/>
                    <a:pt x="11341" y="2493"/>
                    <a:pt x="10394" y="1795"/>
                  </a:cubicBezTo>
                  <a:cubicBezTo>
                    <a:pt x="9147" y="923"/>
                    <a:pt x="7453" y="1396"/>
                    <a:pt x="5982" y="1097"/>
                  </a:cubicBezTo>
                  <a:cubicBezTo>
                    <a:pt x="5259" y="948"/>
                    <a:pt x="4587" y="599"/>
                    <a:pt x="3889" y="375"/>
                  </a:cubicBezTo>
                  <a:cubicBezTo>
                    <a:pt x="2867" y="51"/>
                    <a:pt x="923" y="1"/>
                    <a:pt x="300" y="109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306185" y="3271122"/>
              <a:ext cx="280641" cy="331839"/>
            </a:xfrm>
            <a:custGeom>
              <a:rect b="b" l="l" r="r" t="t"/>
              <a:pathLst>
                <a:path extrusionOk="0" fill="none" h="8724" w="7378">
                  <a:moveTo>
                    <a:pt x="7303" y="7702"/>
                  </a:moveTo>
                  <a:cubicBezTo>
                    <a:pt x="7303" y="7851"/>
                    <a:pt x="7253" y="7976"/>
                    <a:pt x="7178" y="8125"/>
                  </a:cubicBezTo>
                  <a:cubicBezTo>
                    <a:pt x="7104" y="8225"/>
                    <a:pt x="6979" y="8325"/>
                    <a:pt x="6829" y="8374"/>
                  </a:cubicBezTo>
                  <a:cubicBezTo>
                    <a:pt x="6082" y="8723"/>
                    <a:pt x="5160" y="8424"/>
                    <a:pt x="4561" y="7876"/>
                  </a:cubicBezTo>
                  <a:cubicBezTo>
                    <a:pt x="3963" y="7278"/>
                    <a:pt x="3515" y="6580"/>
                    <a:pt x="3216" y="5807"/>
                  </a:cubicBezTo>
                  <a:cubicBezTo>
                    <a:pt x="2842" y="4985"/>
                    <a:pt x="1" y="0"/>
                    <a:pt x="2318" y="200"/>
                  </a:cubicBezTo>
                  <a:cubicBezTo>
                    <a:pt x="3041" y="275"/>
                    <a:pt x="3315" y="1172"/>
                    <a:pt x="3639" y="1720"/>
                  </a:cubicBezTo>
                  <a:cubicBezTo>
                    <a:pt x="4213" y="2717"/>
                    <a:pt x="5035" y="3539"/>
                    <a:pt x="5783" y="4437"/>
                  </a:cubicBezTo>
                  <a:cubicBezTo>
                    <a:pt x="6505" y="5334"/>
                    <a:pt x="7378" y="6431"/>
                    <a:pt x="7303" y="770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650324" y="2532603"/>
              <a:ext cx="302436" cy="349869"/>
            </a:xfrm>
            <a:custGeom>
              <a:rect b="b" l="l" r="r" t="t"/>
              <a:pathLst>
                <a:path extrusionOk="0" fill="none" h="9198" w="7951">
                  <a:moveTo>
                    <a:pt x="1645" y="8325"/>
                  </a:moveTo>
                  <a:cubicBezTo>
                    <a:pt x="1147" y="8125"/>
                    <a:pt x="723" y="7801"/>
                    <a:pt x="424" y="7378"/>
                  </a:cubicBezTo>
                  <a:cubicBezTo>
                    <a:pt x="50" y="6780"/>
                    <a:pt x="25" y="6057"/>
                    <a:pt x="25" y="5359"/>
                  </a:cubicBezTo>
                  <a:lnTo>
                    <a:pt x="1" y="3091"/>
                  </a:lnTo>
                  <a:cubicBezTo>
                    <a:pt x="1" y="2194"/>
                    <a:pt x="1" y="1172"/>
                    <a:pt x="649" y="499"/>
                  </a:cubicBezTo>
                  <a:cubicBezTo>
                    <a:pt x="798" y="325"/>
                    <a:pt x="1022" y="175"/>
                    <a:pt x="1297" y="125"/>
                  </a:cubicBezTo>
                  <a:cubicBezTo>
                    <a:pt x="1820" y="1"/>
                    <a:pt x="2343" y="375"/>
                    <a:pt x="2717" y="773"/>
                  </a:cubicBezTo>
                  <a:cubicBezTo>
                    <a:pt x="3091" y="1172"/>
                    <a:pt x="3415" y="1671"/>
                    <a:pt x="3913" y="1920"/>
                  </a:cubicBezTo>
                  <a:cubicBezTo>
                    <a:pt x="4736" y="2318"/>
                    <a:pt x="5783" y="1995"/>
                    <a:pt x="6630" y="2368"/>
                  </a:cubicBezTo>
                  <a:cubicBezTo>
                    <a:pt x="7677" y="2842"/>
                    <a:pt x="7951" y="4238"/>
                    <a:pt x="7851" y="5409"/>
                  </a:cubicBezTo>
                  <a:cubicBezTo>
                    <a:pt x="7702" y="6730"/>
                    <a:pt x="7079" y="8400"/>
                    <a:pt x="5633" y="8823"/>
                  </a:cubicBezTo>
                  <a:cubicBezTo>
                    <a:pt x="4437" y="9197"/>
                    <a:pt x="2742" y="8848"/>
                    <a:pt x="1645" y="832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35"/>
          <p:cNvGrpSpPr/>
          <p:nvPr/>
        </p:nvGrpSpPr>
        <p:grpSpPr>
          <a:xfrm>
            <a:off x="7681600" y="4477175"/>
            <a:ext cx="1495101" cy="828279"/>
            <a:chOff x="7681600" y="4477175"/>
            <a:chExt cx="1495101" cy="828279"/>
          </a:xfrm>
        </p:grpSpPr>
        <p:sp>
          <p:nvSpPr>
            <p:cNvPr id="850" name="Google Shape;850;p35"/>
            <p:cNvSpPr/>
            <p:nvPr/>
          </p:nvSpPr>
          <p:spPr>
            <a:xfrm>
              <a:off x="7681600" y="4477175"/>
              <a:ext cx="1209014" cy="828279"/>
            </a:xfrm>
            <a:custGeom>
              <a:rect b="b" l="l" r="r" t="t"/>
              <a:pathLst>
                <a:path extrusionOk="0" fill="none" h="19192" w="28014">
                  <a:moveTo>
                    <a:pt x="5558" y="19191"/>
                  </a:moveTo>
                  <a:cubicBezTo>
                    <a:pt x="4710" y="15503"/>
                    <a:pt x="3539" y="11914"/>
                    <a:pt x="2044" y="8450"/>
                  </a:cubicBezTo>
                  <a:cubicBezTo>
                    <a:pt x="1196" y="6431"/>
                    <a:pt x="175" y="4412"/>
                    <a:pt x="25" y="2244"/>
                  </a:cubicBezTo>
                  <a:cubicBezTo>
                    <a:pt x="0" y="1596"/>
                    <a:pt x="50" y="823"/>
                    <a:pt x="548" y="400"/>
                  </a:cubicBezTo>
                  <a:cubicBezTo>
                    <a:pt x="1022" y="76"/>
                    <a:pt x="1595" y="1"/>
                    <a:pt x="2119" y="175"/>
                  </a:cubicBezTo>
                  <a:cubicBezTo>
                    <a:pt x="2642" y="375"/>
                    <a:pt x="3140" y="649"/>
                    <a:pt x="3564" y="998"/>
                  </a:cubicBezTo>
                  <a:cubicBezTo>
                    <a:pt x="4337" y="1496"/>
                    <a:pt x="5134" y="1945"/>
                    <a:pt x="5957" y="2369"/>
                  </a:cubicBezTo>
                  <a:cubicBezTo>
                    <a:pt x="7003" y="2842"/>
                    <a:pt x="8349" y="3216"/>
                    <a:pt x="9172" y="2418"/>
                  </a:cubicBezTo>
                  <a:cubicBezTo>
                    <a:pt x="9645" y="1970"/>
                    <a:pt x="9894" y="1172"/>
                    <a:pt x="10542" y="1023"/>
                  </a:cubicBezTo>
                  <a:cubicBezTo>
                    <a:pt x="11066" y="923"/>
                    <a:pt x="11564" y="1347"/>
                    <a:pt x="11938" y="1696"/>
                  </a:cubicBezTo>
                  <a:cubicBezTo>
                    <a:pt x="13334" y="3066"/>
                    <a:pt x="14804" y="4362"/>
                    <a:pt x="16275" y="5608"/>
                  </a:cubicBezTo>
                  <a:cubicBezTo>
                    <a:pt x="17446" y="6605"/>
                    <a:pt x="18742" y="7602"/>
                    <a:pt x="20262" y="7802"/>
                  </a:cubicBezTo>
                  <a:cubicBezTo>
                    <a:pt x="21434" y="7951"/>
                    <a:pt x="22630" y="7602"/>
                    <a:pt x="23751" y="7926"/>
                  </a:cubicBezTo>
                  <a:cubicBezTo>
                    <a:pt x="24474" y="8176"/>
                    <a:pt x="25122" y="8599"/>
                    <a:pt x="25621" y="9172"/>
                  </a:cubicBezTo>
                  <a:cubicBezTo>
                    <a:pt x="27340" y="11091"/>
                    <a:pt x="27814" y="13808"/>
                    <a:pt x="28013" y="16400"/>
                  </a:cubicBezTo>
                  <a:cubicBezTo>
                    <a:pt x="28013" y="16475"/>
                    <a:pt x="28013" y="16599"/>
                    <a:pt x="27938" y="16624"/>
                  </a:cubicBezTo>
                  <a:cubicBezTo>
                    <a:pt x="27864" y="16674"/>
                    <a:pt x="27789" y="16500"/>
                    <a:pt x="27864" y="16500"/>
                  </a:cubicBezTo>
                </a:path>
              </a:pathLst>
            </a:custGeom>
            <a:noFill/>
            <a:ln cap="flat" cmpd="sng" w="8100">
              <a:solidFill>
                <a:srgbClr val="41414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7769770" y="4609495"/>
              <a:ext cx="981013" cy="592682"/>
            </a:xfrm>
            <a:custGeom>
              <a:rect b="b" l="l" r="r" t="t"/>
              <a:pathLst>
                <a:path extrusionOk="0" fill="none" h="13733" w="22731">
                  <a:moveTo>
                    <a:pt x="5284" y="13733"/>
                  </a:moveTo>
                  <a:cubicBezTo>
                    <a:pt x="4362" y="12113"/>
                    <a:pt x="3515" y="10443"/>
                    <a:pt x="2792" y="8723"/>
                  </a:cubicBezTo>
                  <a:cubicBezTo>
                    <a:pt x="2493" y="7951"/>
                    <a:pt x="2169" y="7178"/>
                    <a:pt x="1870" y="6406"/>
                  </a:cubicBezTo>
                  <a:lnTo>
                    <a:pt x="898" y="3938"/>
                  </a:lnTo>
                  <a:cubicBezTo>
                    <a:pt x="499" y="2866"/>
                    <a:pt x="76" y="1795"/>
                    <a:pt x="26" y="648"/>
                  </a:cubicBezTo>
                  <a:cubicBezTo>
                    <a:pt x="1" y="524"/>
                    <a:pt x="26" y="399"/>
                    <a:pt x="76" y="275"/>
                  </a:cubicBezTo>
                  <a:cubicBezTo>
                    <a:pt x="250" y="0"/>
                    <a:pt x="674" y="100"/>
                    <a:pt x="948" y="275"/>
                  </a:cubicBezTo>
                  <a:cubicBezTo>
                    <a:pt x="1521" y="623"/>
                    <a:pt x="2044" y="1022"/>
                    <a:pt x="2568" y="1471"/>
                  </a:cubicBezTo>
                  <a:cubicBezTo>
                    <a:pt x="3914" y="2493"/>
                    <a:pt x="5534" y="3141"/>
                    <a:pt x="7253" y="3340"/>
                  </a:cubicBezTo>
                  <a:cubicBezTo>
                    <a:pt x="7752" y="3390"/>
                    <a:pt x="8400" y="3365"/>
                    <a:pt x="8674" y="2916"/>
                  </a:cubicBezTo>
                  <a:cubicBezTo>
                    <a:pt x="8973" y="2418"/>
                    <a:pt x="8749" y="1595"/>
                    <a:pt x="9272" y="1346"/>
                  </a:cubicBezTo>
                  <a:cubicBezTo>
                    <a:pt x="9571" y="1197"/>
                    <a:pt x="9945" y="1421"/>
                    <a:pt x="10219" y="1645"/>
                  </a:cubicBezTo>
                  <a:cubicBezTo>
                    <a:pt x="11316" y="2567"/>
                    <a:pt x="12138" y="3764"/>
                    <a:pt x="13110" y="4835"/>
                  </a:cubicBezTo>
                  <a:cubicBezTo>
                    <a:pt x="14057" y="5907"/>
                    <a:pt x="15253" y="6879"/>
                    <a:pt x="16649" y="7103"/>
                  </a:cubicBezTo>
                  <a:cubicBezTo>
                    <a:pt x="17397" y="7228"/>
                    <a:pt x="18169" y="7128"/>
                    <a:pt x="18917" y="7303"/>
                  </a:cubicBezTo>
                  <a:cubicBezTo>
                    <a:pt x="19889" y="7527"/>
                    <a:pt x="20711" y="8200"/>
                    <a:pt x="21135" y="9147"/>
                  </a:cubicBezTo>
                  <a:cubicBezTo>
                    <a:pt x="21384" y="9720"/>
                    <a:pt x="21459" y="10393"/>
                    <a:pt x="21659" y="10991"/>
                  </a:cubicBezTo>
                  <a:cubicBezTo>
                    <a:pt x="21908" y="11764"/>
                    <a:pt x="22381" y="12487"/>
                    <a:pt x="22680" y="13284"/>
                  </a:cubicBezTo>
                  <a:cubicBezTo>
                    <a:pt x="22730" y="13409"/>
                    <a:pt x="22680" y="13658"/>
                    <a:pt x="22531" y="13583"/>
                  </a:cubicBezTo>
                </a:path>
              </a:pathLst>
            </a:custGeom>
            <a:noFill/>
            <a:ln cap="flat" cmpd="sng" w="8100">
              <a:solidFill>
                <a:srgbClr val="41414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7939724" y="4808494"/>
              <a:ext cx="604550" cy="373269"/>
            </a:xfrm>
            <a:custGeom>
              <a:rect b="b" l="l" r="r" t="t"/>
              <a:pathLst>
                <a:path extrusionOk="0" fill="none" h="8649" w="14008">
                  <a:moveTo>
                    <a:pt x="4113" y="8648"/>
                  </a:moveTo>
                  <a:cubicBezTo>
                    <a:pt x="2991" y="6654"/>
                    <a:pt x="1895" y="4661"/>
                    <a:pt x="773" y="2642"/>
                  </a:cubicBezTo>
                  <a:cubicBezTo>
                    <a:pt x="399" y="1944"/>
                    <a:pt x="1" y="1171"/>
                    <a:pt x="125" y="399"/>
                  </a:cubicBezTo>
                  <a:cubicBezTo>
                    <a:pt x="499" y="199"/>
                    <a:pt x="923" y="449"/>
                    <a:pt x="1297" y="673"/>
                  </a:cubicBezTo>
                  <a:cubicBezTo>
                    <a:pt x="1845" y="1047"/>
                    <a:pt x="2493" y="1346"/>
                    <a:pt x="3191" y="1471"/>
                  </a:cubicBezTo>
                  <a:cubicBezTo>
                    <a:pt x="3864" y="1620"/>
                    <a:pt x="4586" y="1421"/>
                    <a:pt x="5110" y="972"/>
                  </a:cubicBezTo>
                  <a:cubicBezTo>
                    <a:pt x="5508" y="598"/>
                    <a:pt x="5882" y="0"/>
                    <a:pt x="6406" y="125"/>
                  </a:cubicBezTo>
                  <a:cubicBezTo>
                    <a:pt x="6630" y="199"/>
                    <a:pt x="6804" y="349"/>
                    <a:pt x="6929" y="523"/>
                  </a:cubicBezTo>
                  <a:cubicBezTo>
                    <a:pt x="7602" y="1346"/>
                    <a:pt x="8250" y="2293"/>
                    <a:pt x="9247" y="2692"/>
                  </a:cubicBezTo>
                  <a:cubicBezTo>
                    <a:pt x="9695" y="2866"/>
                    <a:pt x="10219" y="2916"/>
                    <a:pt x="10667" y="3115"/>
                  </a:cubicBezTo>
                  <a:cubicBezTo>
                    <a:pt x="11614" y="3489"/>
                    <a:pt x="12262" y="4362"/>
                    <a:pt x="12711" y="5234"/>
                  </a:cubicBezTo>
                  <a:cubicBezTo>
                    <a:pt x="13185" y="6131"/>
                    <a:pt x="13484" y="7103"/>
                    <a:pt x="14007" y="7975"/>
                  </a:cubicBezTo>
                </a:path>
              </a:pathLst>
            </a:custGeom>
            <a:noFill/>
            <a:ln cap="flat" cmpd="sng" w="8100">
              <a:solidFill>
                <a:srgbClr val="41414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8136565" y="4935376"/>
              <a:ext cx="279704" cy="222693"/>
            </a:xfrm>
            <a:custGeom>
              <a:rect b="b" l="l" r="r" t="t"/>
              <a:pathLst>
                <a:path extrusionOk="0" fill="none" h="5160" w="6481">
                  <a:moveTo>
                    <a:pt x="2094" y="5160"/>
                  </a:moveTo>
                  <a:cubicBezTo>
                    <a:pt x="1197" y="4163"/>
                    <a:pt x="549" y="3017"/>
                    <a:pt x="150" y="1746"/>
                  </a:cubicBezTo>
                  <a:cubicBezTo>
                    <a:pt x="25" y="1471"/>
                    <a:pt x="0" y="1147"/>
                    <a:pt x="0" y="848"/>
                  </a:cubicBezTo>
                  <a:cubicBezTo>
                    <a:pt x="25" y="549"/>
                    <a:pt x="225" y="275"/>
                    <a:pt x="499" y="150"/>
                  </a:cubicBezTo>
                  <a:cubicBezTo>
                    <a:pt x="923" y="1"/>
                    <a:pt x="1346" y="300"/>
                    <a:pt x="1795" y="400"/>
                  </a:cubicBezTo>
                  <a:cubicBezTo>
                    <a:pt x="2243" y="474"/>
                    <a:pt x="2667" y="375"/>
                    <a:pt x="3091" y="400"/>
                  </a:cubicBezTo>
                  <a:cubicBezTo>
                    <a:pt x="4038" y="450"/>
                    <a:pt x="4835" y="1197"/>
                    <a:pt x="5359" y="1995"/>
                  </a:cubicBezTo>
                  <a:cubicBezTo>
                    <a:pt x="5982" y="2942"/>
                    <a:pt x="6356" y="4014"/>
                    <a:pt x="6480" y="5135"/>
                  </a:cubicBezTo>
                </a:path>
              </a:pathLst>
            </a:custGeom>
            <a:noFill/>
            <a:ln cap="flat" cmpd="sng" w="8100">
              <a:solidFill>
                <a:srgbClr val="41414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8829240" y="4733184"/>
              <a:ext cx="347461" cy="220535"/>
            </a:xfrm>
            <a:custGeom>
              <a:rect b="b" l="l" r="r" t="t"/>
              <a:pathLst>
                <a:path extrusionOk="0" fill="none" h="5110" w="8051">
                  <a:moveTo>
                    <a:pt x="3091" y="1745"/>
                  </a:moveTo>
                  <a:cubicBezTo>
                    <a:pt x="3415" y="1845"/>
                    <a:pt x="3764" y="1895"/>
                    <a:pt x="4113" y="1895"/>
                  </a:cubicBezTo>
                  <a:cubicBezTo>
                    <a:pt x="5209" y="1820"/>
                    <a:pt x="5932" y="723"/>
                    <a:pt x="6904" y="200"/>
                  </a:cubicBezTo>
                  <a:cubicBezTo>
                    <a:pt x="7153" y="25"/>
                    <a:pt x="7452" y="0"/>
                    <a:pt x="7727" y="100"/>
                  </a:cubicBezTo>
                  <a:cubicBezTo>
                    <a:pt x="8026" y="275"/>
                    <a:pt x="8051" y="698"/>
                    <a:pt x="7976" y="1022"/>
                  </a:cubicBezTo>
                  <a:cubicBezTo>
                    <a:pt x="7702" y="2293"/>
                    <a:pt x="6505" y="3116"/>
                    <a:pt x="5658" y="4138"/>
                  </a:cubicBezTo>
                  <a:cubicBezTo>
                    <a:pt x="5434" y="4437"/>
                    <a:pt x="5160" y="4711"/>
                    <a:pt x="4861" y="4910"/>
                  </a:cubicBezTo>
                  <a:cubicBezTo>
                    <a:pt x="4412" y="5110"/>
                    <a:pt x="3889" y="5085"/>
                    <a:pt x="3465" y="4885"/>
                  </a:cubicBezTo>
                  <a:cubicBezTo>
                    <a:pt x="3041" y="4661"/>
                    <a:pt x="2667" y="4362"/>
                    <a:pt x="2318" y="4038"/>
                  </a:cubicBezTo>
                  <a:lnTo>
                    <a:pt x="823" y="2667"/>
                  </a:lnTo>
                  <a:cubicBezTo>
                    <a:pt x="300" y="2194"/>
                    <a:pt x="1" y="1346"/>
                    <a:pt x="948" y="1197"/>
                  </a:cubicBezTo>
                  <a:cubicBezTo>
                    <a:pt x="1596" y="1122"/>
                    <a:pt x="2468" y="1596"/>
                    <a:pt x="3091" y="1745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41414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35"/>
          <p:cNvGrpSpPr/>
          <p:nvPr/>
        </p:nvGrpSpPr>
        <p:grpSpPr>
          <a:xfrm rot="2883374">
            <a:off x="7835480" y="627200"/>
            <a:ext cx="81793" cy="80876"/>
            <a:chOff x="7582763" y="945295"/>
            <a:chExt cx="81793" cy="80876"/>
          </a:xfrm>
        </p:grpSpPr>
        <p:sp>
          <p:nvSpPr>
            <p:cNvPr id="856" name="Google Shape;856;p35"/>
            <p:cNvSpPr/>
            <p:nvPr/>
          </p:nvSpPr>
          <p:spPr>
            <a:xfrm flipH="1" rot="4152291">
              <a:off x="7623640" y="942157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 flipH="1" rot="4152291">
              <a:off x="7580833" y="985715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35"/>
          <p:cNvGrpSpPr/>
          <p:nvPr/>
        </p:nvGrpSpPr>
        <p:grpSpPr>
          <a:xfrm rot="2883374">
            <a:off x="6127880" y="1888000"/>
            <a:ext cx="81793" cy="80876"/>
            <a:chOff x="7582763" y="945295"/>
            <a:chExt cx="81793" cy="80876"/>
          </a:xfrm>
        </p:grpSpPr>
        <p:sp>
          <p:nvSpPr>
            <p:cNvPr id="859" name="Google Shape;859;p35"/>
            <p:cNvSpPr/>
            <p:nvPr/>
          </p:nvSpPr>
          <p:spPr>
            <a:xfrm flipH="1" rot="4152291">
              <a:off x="7623640" y="942157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 flipH="1" rot="4152291">
              <a:off x="7580833" y="985715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35"/>
          <p:cNvGrpSpPr/>
          <p:nvPr/>
        </p:nvGrpSpPr>
        <p:grpSpPr>
          <a:xfrm rot="2883374">
            <a:off x="7041355" y="3626700"/>
            <a:ext cx="81793" cy="80876"/>
            <a:chOff x="7582763" y="945295"/>
            <a:chExt cx="81793" cy="80876"/>
          </a:xfrm>
        </p:grpSpPr>
        <p:sp>
          <p:nvSpPr>
            <p:cNvPr id="862" name="Google Shape;862;p35"/>
            <p:cNvSpPr/>
            <p:nvPr/>
          </p:nvSpPr>
          <p:spPr>
            <a:xfrm flipH="1" rot="4152291">
              <a:off x="7623640" y="942157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 flipH="1" rot="4152291">
              <a:off x="7580833" y="985715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MAIN_POINT_2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36"/>
          <p:cNvGrpSpPr/>
          <p:nvPr/>
        </p:nvGrpSpPr>
        <p:grpSpPr>
          <a:xfrm>
            <a:off x="7075428" y="2083967"/>
            <a:ext cx="3245455" cy="3698642"/>
            <a:chOff x="6694428" y="2083967"/>
            <a:chExt cx="3245455" cy="3698642"/>
          </a:xfrm>
        </p:grpSpPr>
        <p:sp>
          <p:nvSpPr>
            <p:cNvPr id="866" name="Google Shape;866;p36"/>
            <p:cNvSpPr/>
            <p:nvPr/>
          </p:nvSpPr>
          <p:spPr>
            <a:xfrm rot="-4095716">
              <a:off x="6778132" y="2799965"/>
              <a:ext cx="3078048" cy="2266646"/>
            </a:xfrm>
            <a:custGeom>
              <a:rect b="b" l="l" r="r" t="t"/>
              <a:pathLst>
                <a:path extrusionOk="0" fill="none" h="59317" w="80551">
                  <a:moveTo>
                    <a:pt x="2169" y="14181"/>
                  </a:moveTo>
                  <a:cubicBezTo>
                    <a:pt x="699" y="11390"/>
                    <a:pt x="1" y="8125"/>
                    <a:pt x="1421" y="5109"/>
                  </a:cubicBezTo>
                  <a:cubicBezTo>
                    <a:pt x="2867" y="2194"/>
                    <a:pt x="5758" y="299"/>
                    <a:pt x="8998" y="175"/>
                  </a:cubicBezTo>
                  <a:cubicBezTo>
                    <a:pt x="14456" y="0"/>
                    <a:pt x="18568" y="4711"/>
                    <a:pt x="22705" y="8275"/>
                  </a:cubicBezTo>
                  <a:cubicBezTo>
                    <a:pt x="27640" y="12512"/>
                    <a:pt x="35017" y="15502"/>
                    <a:pt x="40525" y="12038"/>
                  </a:cubicBezTo>
                  <a:cubicBezTo>
                    <a:pt x="42319" y="10892"/>
                    <a:pt x="43690" y="9197"/>
                    <a:pt x="45410" y="7926"/>
                  </a:cubicBezTo>
                  <a:cubicBezTo>
                    <a:pt x="49273" y="5060"/>
                    <a:pt x="55653" y="4486"/>
                    <a:pt x="58694" y="8200"/>
                  </a:cubicBezTo>
                  <a:cubicBezTo>
                    <a:pt x="62482" y="12836"/>
                    <a:pt x="58943" y="14131"/>
                    <a:pt x="62307" y="18443"/>
                  </a:cubicBezTo>
                  <a:cubicBezTo>
                    <a:pt x="66145" y="23378"/>
                    <a:pt x="71354" y="22007"/>
                    <a:pt x="75118" y="27017"/>
                  </a:cubicBezTo>
                  <a:cubicBezTo>
                    <a:pt x="77834" y="30630"/>
                    <a:pt x="79579" y="34867"/>
                    <a:pt x="80202" y="39353"/>
                  </a:cubicBezTo>
                  <a:cubicBezTo>
                    <a:pt x="80551" y="41895"/>
                    <a:pt x="80501" y="44612"/>
                    <a:pt x="79205" y="46855"/>
                  </a:cubicBezTo>
                  <a:cubicBezTo>
                    <a:pt x="77111" y="50494"/>
                    <a:pt x="72426" y="51665"/>
                    <a:pt x="68214" y="51889"/>
                  </a:cubicBezTo>
                  <a:cubicBezTo>
                    <a:pt x="60663" y="52288"/>
                    <a:pt x="52687" y="50818"/>
                    <a:pt x="45834" y="54008"/>
                  </a:cubicBezTo>
                  <a:cubicBezTo>
                    <a:pt x="43291" y="55179"/>
                    <a:pt x="41023" y="56974"/>
                    <a:pt x="38407" y="57970"/>
                  </a:cubicBezTo>
                  <a:cubicBezTo>
                    <a:pt x="34818" y="59316"/>
                    <a:pt x="30880" y="59117"/>
                    <a:pt x="27092" y="58843"/>
                  </a:cubicBezTo>
                  <a:cubicBezTo>
                    <a:pt x="22655" y="58544"/>
                    <a:pt x="18169" y="58095"/>
                    <a:pt x="14007" y="56475"/>
                  </a:cubicBezTo>
                  <a:cubicBezTo>
                    <a:pt x="9870" y="54855"/>
                    <a:pt x="6057" y="51914"/>
                    <a:pt x="4387" y="47777"/>
                  </a:cubicBezTo>
                  <a:cubicBezTo>
                    <a:pt x="1596" y="40874"/>
                    <a:pt x="5683" y="34344"/>
                    <a:pt x="5808" y="27415"/>
                  </a:cubicBezTo>
                  <a:cubicBezTo>
                    <a:pt x="5783" y="25671"/>
                    <a:pt x="5633" y="23901"/>
                    <a:pt x="5334" y="22182"/>
                  </a:cubicBezTo>
                  <a:cubicBezTo>
                    <a:pt x="5135" y="20910"/>
                    <a:pt x="4636" y="19714"/>
                    <a:pt x="4387" y="18493"/>
                  </a:cubicBezTo>
                  <a:cubicBezTo>
                    <a:pt x="4287" y="17895"/>
                    <a:pt x="4063" y="17347"/>
                    <a:pt x="3764" y="16848"/>
                  </a:cubicBezTo>
                  <a:cubicBezTo>
                    <a:pt x="3515" y="16449"/>
                    <a:pt x="3266" y="16001"/>
                    <a:pt x="3016" y="15577"/>
                  </a:cubicBezTo>
                  <a:cubicBezTo>
                    <a:pt x="2742" y="15178"/>
                    <a:pt x="2443" y="14680"/>
                    <a:pt x="2169" y="14181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 rot="-4095716">
              <a:off x="7112356" y="3033604"/>
              <a:ext cx="2550449" cy="1878064"/>
            </a:xfrm>
            <a:custGeom>
              <a:rect b="b" l="l" r="r" t="t"/>
              <a:pathLst>
                <a:path extrusionOk="0" fill="none" h="49148" w="66744">
                  <a:moveTo>
                    <a:pt x="1819" y="11764"/>
                  </a:moveTo>
                  <a:cubicBezTo>
                    <a:pt x="598" y="9421"/>
                    <a:pt x="0" y="6729"/>
                    <a:pt x="1196" y="4237"/>
                  </a:cubicBezTo>
                  <a:cubicBezTo>
                    <a:pt x="2368" y="1819"/>
                    <a:pt x="4785" y="249"/>
                    <a:pt x="7452" y="150"/>
                  </a:cubicBezTo>
                  <a:cubicBezTo>
                    <a:pt x="11963" y="0"/>
                    <a:pt x="15402" y="3913"/>
                    <a:pt x="18817" y="6854"/>
                  </a:cubicBezTo>
                  <a:cubicBezTo>
                    <a:pt x="22904" y="10368"/>
                    <a:pt x="29010" y="12835"/>
                    <a:pt x="33571" y="9969"/>
                  </a:cubicBezTo>
                  <a:cubicBezTo>
                    <a:pt x="35066" y="9022"/>
                    <a:pt x="36213" y="7626"/>
                    <a:pt x="37633" y="6580"/>
                  </a:cubicBezTo>
                  <a:cubicBezTo>
                    <a:pt x="40823" y="4212"/>
                    <a:pt x="45733" y="4087"/>
                    <a:pt x="48649" y="6804"/>
                  </a:cubicBezTo>
                  <a:cubicBezTo>
                    <a:pt x="49895" y="7975"/>
                    <a:pt x="50718" y="9545"/>
                    <a:pt x="51690" y="10966"/>
                  </a:cubicBezTo>
                  <a:cubicBezTo>
                    <a:pt x="54631" y="15253"/>
                    <a:pt x="59142" y="18219"/>
                    <a:pt x="62257" y="22381"/>
                  </a:cubicBezTo>
                  <a:cubicBezTo>
                    <a:pt x="64500" y="25371"/>
                    <a:pt x="65946" y="28885"/>
                    <a:pt x="66444" y="32599"/>
                  </a:cubicBezTo>
                  <a:cubicBezTo>
                    <a:pt x="66743" y="34717"/>
                    <a:pt x="66718" y="36960"/>
                    <a:pt x="65646" y="38805"/>
                  </a:cubicBezTo>
                  <a:cubicBezTo>
                    <a:pt x="63902" y="41845"/>
                    <a:pt x="60014" y="42817"/>
                    <a:pt x="56525" y="42992"/>
                  </a:cubicBezTo>
                  <a:cubicBezTo>
                    <a:pt x="50269" y="43341"/>
                    <a:pt x="43665" y="42119"/>
                    <a:pt x="37982" y="44736"/>
                  </a:cubicBezTo>
                  <a:cubicBezTo>
                    <a:pt x="35864" y="45733"/>
                    <a:pt x="33995" y="47204"/>
                    <a:pt x="31826" y="48026"/>
                  </a:cubicBezTo>
                  <a:cubicBezTo>
                    <a:pt x="28861" y="49148"/>
                    <a:pt x="25596" y="48998"/>
                    <a:pt x="22455" y="48774"/>
                  </a:cubicBezTo>
                  <a:cubicBezTo>
                    <a:pt x="18767" y="48500"/>
                    <a:pt x="15053" y="48151"/>
                    <a:pt x="11614" y="46805"/>
                  </a:cubicBezTo>
                  <a:cubicBezTo>
                    <a:pt x="8200" y="45459"/>
                    <a:pt x="5035" y="43017"/>
                    <a:pt x="3639" y="39602"/>
                  </a:cubicBezTo>
                  <a:cubicBezTo>
                    <a:pt x="1321" y="33845"/>
                    <a:pt x="4711" y="28462"/>
                    <a:pt x="4810" y="22730"/>
                  </a:cubicBezTo>
                  <a:cubicBezTo>
                    <a:pt x="4810" y="21259"/>
                    <a:pt x="4686" y="19789"/>
                    <a:pt x="4436" y="18368"/>
                  </a:cubicBezTo>
                  <a:cubicBezTo>
                    <a:pt x="4262" y="17296"/>
                    <a:pt x="3863" y="16324"/>
                    <a:pt x="3639" y="15303"/>
                  </a:cubicBezTo>
                  <a:cubicBezTo>
                    <a:pt x="3539" y="14829"/>
                    <a:pt x="3365" y="14380"/>
                    <a:pt x="3140" y="13957"/>
                  </a:cubicBezTo>
                  <a:cubicBezTo>
                    <a:pt x="2916" y="13633"/>
                    <a:pt x="2717" y="13259"/>
                    <a:pt x="2517" y="12910"/>
                  </a:cubicBezTo>
                  <a:cubicBezTo>
                    <a:pt x="2293" y="12586"/>
                    <a:pt x="2019" y="12137"/>
                    <a:pt x="1819" y="11764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 rot="-4095716">
              <a:off x="7368775" y="3257417"/>
              <a:ext cx="2094269" cy="1550469"/>
            </a:xfrm>
            <a:custGeom>
              <a:rect b="b" l="l" r="r" t="t"/>
              <a:pathLst>
                <a:path extrusionOk="0" fill="none" h="40575" w="54806">
                  <a:moveTo>
                    <a:pt x="3290" y="10942"/>
                  </a:moveTo>
                  <a:cubicBezTo>
                    <a:pt x="2318" y="9098"/>
                    <a:pt x="0" y="5334"/>
                    <a:pt x="947" y="3340"/>
                  </a:cubicBezTo>
                  <a:cubicBezTo>
                    <a:pt x="1894" y="1446"/>
                    <a:pt x="3789" y="200"/>
                    <a:pt x="5932" y="101"/>
                  </a:cubicBezTo>
                  <a:cubicBezTo>
                    <a:pt x="9521" y="1"/>
                    <a:pt x="12636" y="4861"/>
                    <a:pt x="15353" y="7179"/>
                  </a:cubicBezTo>
                  <a:cubicBezTo>
                    <a:pt x="18593" y="9970"/>
                    <a:pt x="24873" y="11789"/>
                    <a:pt x="28512" y="9521"/>
                  </a:cubicBezTo>
                  <a:cubicBezTo>
                    <a:pt x="29683" y="8774"/>
                    <a:pt x="30580" y="7652"/>
                    <a:pt x="31702" y="6830"/>
                  </a:cubicBezTo>
                  <a:cubicBezTo>
                    <a:pt x="34244" y="4960"/>
                    <a:pt x="38132" y="4861"/>
                    <a:pt x="40425" y="7004"/>
                  </a:cubicBezTo>
                  <a:cubicBezTo>
                    <a:pt x="41447" y="7951"/>
                    <a:pt x="42070" y="9197"/>
                    <a:pt x="42842" y="10319"/>
                  </a:cubicBezTo>
                  <a:cubicBezTo>
                    <a:pt x="45185" y="13708"/>
                    <a:pt x="48774" y="16076"/>
                    <a:pt x="51216" y="19366"/>
                  </a:cubicBezTo>
                  <a:cubicBezTo>
                    <a:pt x="53011" y="21733"/>
                    <a:pt x="54157" y="24525"/>
                    <a:pt x="54556" y="27466"/>
                  </a:cubicBezTo>
                  <a:cubicBezTo>
                    <a:pt x="54805" y="29135"/>
                    <a:pt x="54755" y="30930"/>
                    <a:pt x="53908" y="32375"/>
                  </a:cubicBezTo>
                  <a:cubicBezTo>
                    <a:pt x="52537" y="34768"/>
                    <a:pt x="49447" y="35541"/>
                    <a:pt x="46680" y="35690"/>
                  </a:cubicBezTo>
                  <a:cubicBezTo>
                    <a:pt x="41721" y="35964"/>
                    <a:pt x="36487" y="34992"/>
                    <a:pt x="31976" y="37086"/>
                  </a:cubicBezTo>
                  <a:cubicBezTo>
                    <a:pt x="30306" y="37858"/>
                    <a:pt x="28836" y="39030"/>
                    <a:pt x="27091" y="39703"/>
                  </a:cubicBezTo>
                  <a:cubicBezTo>
                    <a:pt x="24749" y="40575"/>
                    <a:pt x="22157" y="40450"/>
                    <a:pt x="19664" y="40276"/>
                  </a:cubicBezTo>
                  <a:cubicBezTo>
                    <a:pt x="16748" y="40052"/>
                    <a:pt x="13807" y="39777"/>
                    <a:pt x="11066" y="38706"/>
                  </a:cubicBezTo>
                  <a:cubicBezTo>
                    <a:pt x="8349" y="37659"/>
                    <a:pt x="5857" y="35715"/>
                    <a:pt x="4761" y="32998"/>
                  </a:cubicBezTo>
                  <a:cubicBezTo>
                    <a:pt x="2891" y="28463"/>
                    <a:pt x="5608" y="24151"/>
                    <a:pt x="5683" y="19615"/>
                  </a:cubicBezTo>
                  <a:cubicBezTo>
                    <a:pt x="5683" y="18469"/>
                    <a:pt x="5583" y="17322"/>
                    <a:pt x="5384" y="16176"/>
                  </a:cubicBezTo>
                  <a:cubicBezTo>
                    <a:pt x="5234" y="15328"/>
                    <a:pt x="4910" y="14556"/>
                    <a:pt x="4761" y="13733"/>
                  </a:cubicBezTo>
                  <a:cubicBezTo>
                    <a:pt x="4661" y="13359"/>
                    <a:pt x="4536" y="13010"/>
                    <a:pt x="4337" y="12662"/>
                  </a:cubicBezTo>
                  <a:cubicBezTo>
                    <a:pt x="4162" y="12412"/>
                    <a:pt x="4013" y="12113"/>
                    <a:pt x="3838" y="11839"/>
                  </a:cubicBezTo>
                  <a:cubicBezTo>
                    <a:pt x="3664" y="11565"/>
                    <a:pt x="3465" y="11266"/>
                    <a:pt x="3290" y="10942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 rot="-4095716">
              <a:off x="7781129" y="3500027"/>
              <a:ext cx="1495252" cy="1100976"/>
            </a:xfrm>
            <a:custGeom>
              <a:rect b="b" l="l" r="r" t="t"/>
              <a:pathLst>
                <a:path extrusionOk="0" fill="none" h="28812" w="39130">
                  <a:moveTo>
                    <a:pt x="1073" y="6879"/>
                  </a:moveTo>
                  <a:cubicBezTo>
                    <a:pt x="350" y="5533"/>
                    <a:pt x="1" y="3938"/>
                    <a:pt x="699" y="2468"/>
                  </a:cubicBezTo>
                  <a:cubicBezTo>
                    <a:pt x="1397" y="1072"/>
                    <a:pt x="2792" y="150"/>
                    <a:pt x="4362" y="75"/>
                  </a:cubicBezTo>
                  <a:cubicBezTo>
                    <a:pt x="7029" y="1"/>
                    <a:pt x="9023" y="2293"/>
                    <a:pt x="11042" y="4013"/>
                  </a:cubicBezTo>
                  <a:cubicBezTo>
                    <a:pt x="13434" y="6082"/>
                    <a:pt x="16998" y="7527"/>
                    <a:pt x="19690" y="5832"/>
                  </a:cubicBezTo>
                  <a:cubicBezTo>
                    <a:pt x="20562" y="5284"/>
                    <a:pt x="21235" y="4462"/>
                    <a:pt x="22057" y="3839"/>
                  </a:cubicBezTo>
                  <a:cubicBezTo>
                    <a:pt x="23927" y="2468"/>
                    <a:pt x="26818" y="2393"/>
                    <a:pt x="28512" y="3988"/>
                  </a:cubicBezTo>
                  <a:cubicBezTo>
                    <a:pt x="29260" y="4661"/>
                    <a:pt x="29734" y="5583"/>
                    <a:pt x="30307" y="6431"/>
                  </a:cubicBezTo>
                  <a:cubicBezTo>
                    <a:pt x="32027" y="8923"/>
                    <a:pt x="34668" y="10692"/>
                    <a:pt x="36488" y="13110"/>
                  </a:cubicBezTo>
                  <a:cubicBezTo>
                    <a:pt x="37809" y="14879"/>
                    <a:pt x="38656" y="16923"/>
                    <a:pt x="38955" y="19116"/>
                  </a:cubicBezTo>
                  <a:cubicBezTo>
                    <a:pt x="39130" y="20362"/>
                    <a:pt x="39105" y="21658"/>
                    <a:pt x="38482" y="22755"/>
                  </a:cubicBezTo>
                  <a:cubicBezTo>
                    <a:pt x="37460" y="24524"/>
                    <a:pt x="35167" y="25098"/>
                    <a:pt x="33123" y="25197"/>
                  </a:cubicBezTo>
                  <a:cubicBezTo>
                    <a:pt x="29484" y="25397"/>
                    <a:pt x="25597" y="24674"/>
                    <a:pt x="22282" y="26219"/>
                  </a:cubicBezTo>
                  <a:cubicBezTo>
                    <a:pt x="21036" y="26792"/>
                    <a:pt x="19939" y="27665"/>
                    <a:pt x="18643" y="28138"/>
                  </a:cubicBezTo>
                  <a:cubicBezTo>
                    <a:pt x="16923" y="28811"/>
                    <a:pt x="15004" y="28711"/>
                    <a:pt x="13160" y="28587"/>
                  </a:cubicBezTo>
                  <a:cubicBezTo>
                    <a:pt x="11017" y="28412"/>
                    <a:pt x="8824" y="28213"/>
                    <a:pt x="6805" y="27415"/>
                  </a:cubicBezTo>
                  <a:cubicBezTo>
                    <a:pt x="4811" y="26643"/>
                    <a:pt x="2942" y="25197"/>
                    <a:pt x="2144" y="23204"/>
                  </a:cubicBezTo>
                  <a:cubicBezTo>
                    <a:pt x="774" y="19839"/>
                    <a:pt x="2767" y="16674"/>
                    <a:pt x="2817" y="13309"/>
                  </a:cubicBezTo>
                  <a:cubicBezTo>
                    <a:pt x="2817" y="12462"/>
                    <a:pt x="2742" y="11614"/>
                    <a:pt x="2593" y="10767"/>
                  </a:cubicBezTo>
                  <a:cubicBezTo>
                    <a:pt x="2493" y="10144"/>
                    <a:pt x="2269" y="9571"/>
                    <a:pt x="2144" y="8973"/>
                  </a:cubicBezTo>
                  <a:cubicBezTo>
                    <a:pt x="2070" y="8699"/>
                    <a:pt x="1970" y="8424"/>
                    <a:pt x="1820" y="8175"/>
                  </a:cubicBezTo>
                  <a:cubicBezTo>
                    <a:pt x="1696" y="7976"/>
                    <a:pt x="1571" y="7751"/>
                    <a:pt x="1446" y="7552"/>
                  </a:cubicBezTo>
                  <a:cubicBezTo>
                    <a:pt x="1322" y="7353"/>
                    <a:pt x="1172" y="7128"/>
                    <a:pt x="1073" y="6879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 rot="-4095716">
              <a:off x="8114478" y="3733330"/>
              <a:ext cx="967615" cy="712394"/>
            </a:xfrm>
            <a:custGeom>
              <a:rect b="b" l="l" r="r" t="t"/>
              <a:pathLst>
                <a:path extrusionOk="0" fill="none" h="18643" w="25322">
                  <a:moveTo>
                    <a:pt x="673" y="4486"/>
                  </a:moveTo>
                  <a:cubicBezTo>
                    <a:pt x="225" y="3589"/>
                    <a:pt x="0" y="2567"/>
                    <a:pt x="449" y="1620"/>
                  </a:cubicBezTo>
                  <a:cubicBezTo>
                    <a:pt x="898" y="698"/>
                    <a:pt x="1795" y="100"/>
                    <a:pt x="2817" y="75"/>
                  </a:cubicBezTo>
                  <a:cubicBezTo>
                    <a:pt x="4536" y="0"/>
                    <a:pt x="5384" y="3215"/>
                    <a:pt x="6680" y="4337"/>
                  </a:cubicBezTo>
                  <a:cubicBezTo>
                    <a:pt x="8250" y="5683"/>
                    <a:pt x="10543" y="6605"/>
                    <a:pt x="12287" y="5508"/>
                  </a:cubicBezTo>
                  <a:cubicBezTo>
                    <a:pt x="12860" y="5159"/>
                    <a:pt x="13284" y="4636"/>
                    <a:pt x="13832" y="4237"/>
                  </a:cubicBezTo>
                  <a:cubicBezTo>
                    <a:pt x="15054" y="3340"/>
                    <a:pt x="17347" y="1546"/>
                    <a:pt x="18443" y="2592"/>
                  </a:cubicBezTo>
                  <a:cubicBezTo>
                    <a:pt x="18892" y="3066"/>
                    <a:pt x="19291" y="3614"/>
                    <a:pt x="19615" y="4162"/>
                  </a:cubicBezTo>
                  <a:cubicBezTo>
                    <a:pt x="20736" y="5782"/>
                    <a:pt x="22431" y="6929"/>
                    <a:pt x="23627" y="8499"/>
                  </a:cubicBezTo>
                  <a:cubicBezTo>
                    <a:pt x="24474" y="9645"/>
                    <a:pt x="24998" y="10966"/>
                    <a:pt x="25197" y="12362"/>
                  </a:cubicBezTo>
                  <a:cubicBezTo>
                    <a:pt x="25322" y="13184"/>
                    <a:pt x="25297" y="14032"/>
                    <a:pt x="24898" y="14730"/>
                  </a:cubicBezTo>
                  <a:cubicBezTo>
                    <a:pt x="24225" y="15876"/>
                    <a:pt x="22755" y="16250"/>
                    <a:pt x="21434" y="16325"/>
                  </a:cubicBezTo>
                  <a:cubicBezTo>
                    <a:pt x="19066" y="16449"/>
                    <a:pt x="16574" y="15976"/>
                    <a:pt x="14406" y="16973"/>
                  </a:cubicBezTo>
                  <a:cubicBezTo>
                    <a:pt x="13608" y="17347"/>
                    <a:pt x="12910" y="17920"/>
                    <a:pt x="12063" y="18219"/>
                  </a:cubicBezTo>
                  <a:cubicBezTo>
                    <a:pt x="10941" y="18643"/>
                    <a:pt x="9720" y="18593"/>
                    <a:pt x="8524" y="18493"/>
                  </a:cubicBezTo>
                  <a:cubicBezTo>
                    <a:pt x="7128" y="18393"/>
                    <a:pt x="5708" y="18269"/>
                    <a:pt x="4412" y="17745"/>
                  </a:cubicBezTo>
                  <a:cubicBezTo>
                    <a:pt x="3116" y="17247"/>
                    <a:pt x="1919" y="16325"/>
                    <a:pt x="1396" y="15029"/>
                  </a:cubicBezTo>
                  <a:cubicBezTo>
                    <a:pt x="499" y="12836"/>
                    <a:pt x="1795" y="10792"/>
                    <a:pt x="1820" y="8624"/>
                  </a:cubicBezTo>
                  <a:cubicBezTo>
                    <a:pt x="1820" y="8075"/>
                    <a:pt x="1770" y="7527"/>
                    <a:pt x="1670" y="6979"/>
                  </a:cubicBezTo>
                  <a:cubicBezTo>
                    <a:pt x="1620" y="6580"/>
                    <a:pt x="1471" y="6206"/>
                    <a:pt x="1396" y="5807"/>
                  </a:cubicBezTo>
                  <a:cubicBezTo>
                    <a:pt x="1346" y="5633"/>
                    <a:pt x="1271" y="5458"/>
                    <a:pt x="1197" y="5309"/>
                  </a:cubicBezTo>
                  <a:cubicBezTo>
                    <a:pt x="1097" y="5184"/>
                    <a:pt x="1022" y="5035"/>
                    <a:pt x="947" y="4910"/>
                  </a:cubicBezTo>
                  <a:cubicBezTo>
                    <a:pt x="848" y="4761"/>
                    <a:pt x="773" y="4611"/>
                    <a:pt x="673" y="4486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 rot="-4095716">
              <a:off x="8450200" y="3966870"/>
              <a:ext cx="439099" cy="323850"/>
            </a:xfrm>
            <a:custGeom>
              <a:rect b="b" l="l" r="r" t="t"/>
              <a:pathLst>
                <a:path extrusionOk="0" fill="none" h="8475" w="11491">
                  <a:moveTo>
                    <a:pt x="300" y="2020"/>
                  </a:moveTo>
                  <a:cubicBezTo>
                    <a:pt x="51" y="1621"/>
                    <a:pt x="1" y="1147"/>
                    <a:pt x="175" y="724"/>
                  </a:cubicBezTo>
                  <a:cubicBezTo>
                    <a:pt x="375" y="300"/>
                    <a:pt x="798" y="26"/>
                    <a:pt x="1272" y="26"/>
                  </a:cubicBezTo>
                  <a:cubicBezTo>
                    <a:pt x="2044" y="1"/>
                    <a:pt x="2618" y="674"/>
                    <a:pt x="3216" y="1172"/>
                  </a:cubicBezTo>
                  <a:cubicBezTo>
                    <a:pt x="3914" y="1771"/>
                    <a:pt x="4985" y="2194"/>
                    <a:pt x="5758" y="1721"/>
                  </a:cubicBezTo>
                  <a:cubicBezTo>
                    <a:pt x="6032" y="1546"/>
                    <a:pt x="6231" y="1297"/>
                    <a:pt x="6456" y="1123"/>
                  </a:cubicBezTo>
                  <a:cubicBezTo>
                    <a:pt x="7029" y="699"/>
                    <a:pt x="7802" y="724"/>
                    <a:pt x="8350" y="1172"/>
                  </a:cubicBezTo>
                  <a:cubicBezTo>
                    <a:pt x="8549" y="1372"/>
                    <a:pt x="8749" y="1621"/>
                    <a:pt x="8898" y="1895"/>
                  </a:cubicBezTo>
                  <a:cubicBezTo>
                    <a:pt x="9397" y="2618"/>
                    <a:pt x="10169" y="3141"/>
                    <a:pt x="10717" y="3839"/>
                  </a:cubicBezTo>
                  <a:cubicBezTo>
                    <a:pt x="11091" y="4362"/>
                    <a:pt x="11341" y="4961"/>
                    <a:pt x="11440" y="5609"/>
                  </a:cubicBezTo>
                  <a:cubicBezTo>
                    <a:pt x="11490" y="5982"/>
                    <a:pt x="11440" y="6356"/>
                    <a:pt x="11291" y="6680"/>
                  </a:cubicBezTo>
                  <a:cubicBezTo>
                    <a:pt x="10967" y="7204"/>
                    <a:pt x="10319" y="7378"/>
                    <a:pt x="9721" y="7403"/>
                  </a:cubicBezTo>
                  <a:cubicBezTo>
                    <a:pt x="8649" y="7453"/>
                    <a:pt x="7527" y="7253"/>
                    <a:pt x="6530" y="7702"/>
                  </a:cubicBezTo>
                  <a:cubicBezTo>
                    <a:pt x="6182" y="7877"/>
                    <a:pt x="5858" y="8126"/>
                    <a:pt x="5484" y="8275"/>
                  </a:cubicBezTo>
                  <a:cubicBezTo>
                    <a:pt x="4960" y="8425"/>
                    <a:pt x="4412" y="8475"/>
                    <a:pt x="3864" y="8400"/>
                  </a:cubicBezTo>
                  <a:cubicBezTo>
                    <a:pt x="3216" y="8375"/>
                    <a:pt x="2593" y="8275"/>
                    <a:pt x="1995" y="8051"/>
                  </a:cubicBezTo>
                  <a:cubicBezTo>
                    <a:pt x="1371" y="7852"/>
                    <a:pt x="898" y="7403"/>
                    <a:pt x="624" y="6805"/>
                  </a:cubicBezTo>
                  <a:cubicBezTo>
                    <a:pt x="225" y="5833"/>
                    <a:pt x="798" y="4886"/>
                    <a:pt x="823" y="3914"/>
                  </a:cubicBezTo>
                  <a:cubicBezTo>
                    <a:pt x="823" y="3665"/>
                    <a:pt x="798" y="3415"/>
                    <a:pt x="748" y="3166"/>
                  </a:cubicBezTo>
                  <a:cubicBezTo>
                    <a:pt x="723" y="2967"/>
                    <a:pt x="649" y="2817"/>
                    <a:pt x="624" y="2643"/>
                  </a:cubicBezTo>
                  <a:cubicBezTo>
                    <a:pt x="599" y="2543"/>
                    <a:pt x="574" y="2468"/>
                    <a:pt x="524" y="2394"/>
                  </a:cubicBezTo>
                  <a:lnTo>
                    <a:pt x="424" y="2219"/>
                  </a:lnTo>
                  <a:cubicBezTo>
                    <a:pt x="375" y="2169"/>
                    <a:pt x="325" y="2094"/>
                    <a:pt x="300" y="2020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36"/>
          <p:cNvGrpSpPr/>
          <p:nvPr/>
        </p:nvGrpSpPr>
        <p:grpSpPr>
          <a:xfrm>
            <a:off x="7714244" y="1775011"/>
            <a:ext cx="1588508" cy="1387173"/>
            <a:chOff x="7714244" y="1775011"/>
            <a:chExt cx="1588508" cy="1387173"/>
          </a:xfrm>
        </p:grpSpPr>
        <p:sp>
          <p:nvSpPr>
            <p:cNvPr id="873" name="Google Shape;873;p36"/>
            <p:cNvSpPr/>
            <p:nvPr/>
          </p:nvSpPr>
          <p:spPr>
            <a:xfrm rot="-2208287">
              <a:off x="7727357" y="2186821"/>
              <a:ext cx="1562281" cy="563552"/>
            </a:xfrm>
            <a:custGeom>
              <a:rect b="b" l="l" r="r" t="t"/>
              <a:pathLst>
                <a:path extrusionOk="0" fill="none" h="14232" w="39454">
                  <a:moveTo>
                    <a:pt x="14381" y="13185"/>
                  </a:moveTo>
                  <a:cubicBezTo>
                    <a:pt x="12437" y="12288"/>
                    <a:pt x="10643" y="11092"/>
                    <a:pt x="9098" y="9646"/>
                  </a:cubicBezTo>
                  <a:cubicBezTo>
                    <a:pt x="8200" y="8873"/>
                    <a:pt x="7353" y="8051"/>
                    <a:pt x="6306" y="7503"/>
                  </a:cubicBezTo>
                  <a:cubicBezTo>
                    <a:pt x="5060" y="6855"/>
                    <a:pt x="3640" y="6655"/>
                    <a:pt x="2369" y="6032"/>
                  </a:cubicBezTo>
                  <a:cubicBezTo>
                    <a:pt x="1122" y="5434"/>
                    <a:pt x="1" y="4138"/>
                    <a:pt x="275" y="2767"/>
                  </a:cubicBezTo>
                  <a:cubicBezTo>
                    <a:pt x="474" y="1770"/>
                    <a:pt x="1372" y="1048"/>
                    <a:pt x="2344" y="699"/>
                  </a:cubicBezTo>
                  <a:cubicBezTo>
                    <a:pt x="4337" y="1"/>
                    <a:pt x="6556" y="674"/>
                    <a:pt x="8499" y="1571"/>
                  </a:cubicBezTo>
                  <a:cubicBezTo>
                    <a:pt x="11989" y="3191"/>
                    <a:pt x="15079" y="5584"/>
                    <a:pt x="18493" y="7378"/>
                  </a:cubicBezTo>
                  <a:cubicBezTo>
                    <a:pt x="21933" y="9148"/>
                    <a:pt x="25920" y="10319"/>
                    <a:pt x="29634" y="9247"/>
                  </a:cubicBezTo>
                  <a:cubicBezTo>
                    <a:pt x="30905" y="8873"/>
                    <a:pt x="32101" y="8250"/>
                    <a:pt x="33372" y="7877"/>
                  </a:cubicBezTo>
                  <a:cubicBezTo>
                    <a:pt x="34145" y="7677"/>
                    <a:pt x="34918" y="7503"/>
                    <a:pt x="35690" y="7403"/>
                  </a:cubicBezTo>
                  <a:cubicBezTo>
                    <a:pt x="36488" y="7303"/>
                    <a:pt x="37310" y="7204"/>
                    <a:pt x="38058" y="7478"/>
                  </a:cubicBezTo>
                  <a:cubicBezTo>
                    <a:pt x="38805" y="7752"/>
                    <a:pt x="39453" y="8500"/>
                    <a:pt x="39304" y="9272"/>
                  </a:cubicBezTo>
                  <a:cubicBezTo>
                    <a:pt x="39154" y="9920"/>
                    <a:pt x="38656" y="10394"/>
                    <a:pt x="38033" y="10568"/>
                  </a:cubicBezTo>
                  <a:cubicBezTo>
                    <a:pt x="37435" y="10718"/>
                    <a:pt x="36787" y="10792"/>
                    <a:pt x="36164" y="10743"/>
                  </a:cubicBezTo>
                  <a:cubicBezTo>
                    <a:pt x="31428" y="10668"/>
                    <a:pt x="26743" y="11515"/>
                    <a:pt x="22356" y="13235"/>
                  </a:cubicBezTo>
                  <a:cubicBezTo>
                    <a:pt x="21360" y="13609"/>
                    <a:pt x="20487" y="14082"/>
                    <a:pt x="19416" y="14157"/>
                  </a:cubicBezTo>
                  <a:cubicBezTo>
                    <a:pt x="17671" y="14232"/>
                    <a:pt x="15951" y="13883"/>
                    <a:pt x="14381" y="1318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 rot="-2208287">
              <a:off x="7912676" y="2476655"/>
              <a:ext cx="629680" cy="400727"/>
            </a:xfrm>
            <a:custGeom>
              <a:rect b="b" l="l" r="r" t="t"/>
              <a:pathLst>
                <a:path extrusionOk="0" fill="none" h="10120" w="15902">
                  <a:moveTo>
                    <a:pt x="2393" y="3191"/>
                  </a:moveTo>
                  <a:cubicBezTo>
                    <a:pt x="1870" y="3141"/>
                    <a:pt x="1347" y="3016"/>
                    <a:pt x="848" y="2817"/>
                  </a:cubicBezTo>
                  <a:cubicBezTo>
                    <a:pt x="350" y="2618"/>
                    <a:pt x="26" y="2144"/>
                    <a:pt x="1" y="1596"/>
                  </a:cubicBezTo>
                  <a:cubicBezTo>
                    <a:pt x="51" y="848"/>
                    <a:pt x="873" y="424"/>
                    <a:pt x="1596" y="325"/>
                  </a:cubicBezTo>
                  <a:cubicBezTo>
                    <a:pt x="3889" y="1"/>
                    <a:pt x="6082" y="1297"/>
                    <a:pt x="7851" y="2767"/>
                  </a:cubicBezTo>
                  <a:cubicBezTo>
                    <a:pt x="9621" y="4262"/>
                    <a:pt x="11241" y="6007"/>
                    <a:pt x="13384" y="6904"/>
                  </a:cubicBezTo>
                  <a:cubicBezTo>
                    <a:pt x="14032" y="7178"/>
                    <a:pt x="14755" y="7378"/>
                    <a:pt x="15253" y="7876"/>
                  </a:cubicBezTo>
                  <a:cubicBezTo>
                    <a:pt x="15752" y="8375"/>
                    <a:pt x="15901" y="9322"/>
                    <a:pt x="15353" y="9745"/>
                  </a:cubicBezTo>
                  <a:cubicBezTo>
                    <a:pt x="15054" y="9920"/>
                    <a:pt x="14730" y="10020"/>
                    <a:pt x="14406" y="10020"/>
                  </a:cubicBezTo>
                  <a:cubicBezTo>
                    <a:pt x="12063" y="10119"/>
                    <a:pt x="9471" y="9272"/>
                    <a:pt x="8375" y="7129"/>
                  </a:cubicBezTo>
                  <a:cubicBezTo>
                    <a:pt x="7303" y="5010"/>
                    <a:pt x="4711" y="3590"/>
                    <a:pt x="2393" y="319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6"/>
          <p:cNvGrpSpPr/>
          <p:nvPr/>
        </p:nvGrpSpPr>
        <p:grpSpPr>
          <a:xfrm>
            <a:off x="6435033" y="1460608"/>
            <a:ext cx="1645046" cy="2720075"/>
            <a:chOff x="6054033" y="1460608"/>
            <a:chExt cx="1645046" cy="2720075"/>
          </a:xfrm>
        </p:grpSpPr>
        <p:sp>
          <p:nvSpPr>
            <p:cNvPr id="876" name="Google Shape;876;p36"/>
            <p:cNvSpPr/>
            <p:nvPr/>
          </p:nvSpPr>
          <p:spPr>
            <a:xfrm rot="-863622">
              <a:off x="6309354" y="1749521"/>
              <a:ext cx="1038809" cy="486204"/>
            </a:xfrm>
            <a:custGeom>
              <a:rect b="b" l="l" r="r" t="t"/>
              <a:pathLst>
                <a:path extrusionOk="0" fill="none" h="8201" w="17522">
                  <a:moveTo>
                    <a:pt x="2867" y="26"/>
                  </a:moveTo>
                  <a:lnTo>
                    <a:pt x="3240" y="76"/>
                  </a:lnTo>
                  <a:cubicBezTo>
                    <a:pt x="6306" y="375"/>
                    <a:pt x="9421" y="424"/>
                    <a:pt x="12512" y="250"/>
                  </a:cubicBezTo>
                  <a:cubicBezTo>
                    <a:pt x="13334" y="200"/>
                    <a:pt x="14206" y="200"/>
                    <a:pt x="14979" y="524"/>
                  </a:cubicBezTo>
                  <a:cubicBezTo>
                    <a:pt x="15752" y="948"/>
                    <a:pt x="16400" y="1571"/>
                    <a:pt x="16773" y="2368"/>
                  </a:cubicBezTo>
                  <a:cubicBezTo>
                    <a:pt x="17297" y="3266"/>
                    <a:pt x="17521" y="4287"/>
                    <a:pt x="17446" y="5334"/>
                  </a:cubicBezTo>
                  <a:cubicBezTo>
                    <a:pt x="17322" y="6356"/>
                    <a:pt x="16699" y="7253"/>
                    <a:pt x="15752" y="7727"/>
                  </a:cubicBezTo>
                  <a:cubicBezTo>
                    <a:pt x="14680" y="8200"/>
                    <a:pt x="13459" y="7876"/>
                    <a:pt x="12337" y="7602"/>
                  </a:cubicBezTo>
                  <a:cubicBezTo>
                    <a:pt x="8798" y="6805"/>
                    <a:pt x="1446" y="8175"/>
                    <a:pt x="324" y="3365"/>
                  </a:cubicBezTo>
                  <a:cubicBezTo>
                    <a:pt x="0" y="2044"/>
                    <a:pt x="574" y="424"/>
                    <a:pt x="1870" y="76"/>
                  </a:cubicBezTo>
                  <a:cubicBezTo>
                    <a:pt x="2194" y="1"/>
                    <a:pt x="2518" y="1"/>
                    <a:pt x="2867" y="2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 rot="-863622">
              <a:off x="6642451" y="3107487"/>
              <a:ext cx="752161" cy="877729"/>
            </a:xfrm>
            <a:custGeom>
              <a:rect b="b" l="l" r="r" t="t"/>
              <a:pathLst>
                <a:path extrusionOk="0" fill="none" h="14805" w="12687">
                  <a:moveTo>
                    <a:pt x="150" y="9322"/>
                  </a:moveTo>
                  <a:cubicBezTo>
                    <a:pt x="374" y="9521"/>
                    <a:pt x="673" y="9671"/>
                    <a:pt x="972" y="9771"/>
                  </a:cubicBezTo>
                  <a:cubicBezTo>
                    <a:pt x="2368" y="10219"/>
                    <a:pt x="3515" y="11241"/>
                    <a:pt x="4611" y="12213"/>
                  </a:cubicBezTo>
                  <a:cubicBezTo>
                    <a:pt x="5733" y="13160"/>
                    <a:pt x="6929" y="14132"/>
                    <a:pt x="8350" y="14481"/>
                  </a:cubicBezTo>
                  <a:cubicBezTo>
                    <a:pt x="9795" y="14805"/>
                    <a:pt x="11515" y="14331"/>
                    <a:pt x="12163" y="13010"/>
                  </a:cubicBezTo>
                  <a:cubicBezTo>
                    <a:pt x="12686" y="11939"/>
                    <a:pt x="12412" y="10693"/>
                    <a:pt x="12188" y="9521"/>
                  </a:cubicBezTo>
                  <a:cubicBezTo>
                    <a:pt x="11814" y="7403"/>
                    <a:pt x="11739" y="5210"/>
                    <a:pt x="11988" y="3066"/>
                  </a:cubicBezTo>
                  <a:cubicBezTo>
                    <a:pt x="12113" y="2443"/>
                    <a:pt x="12113" y="1795"/>
                    <a:pt x="11988" y="1172"/>
                  </a:cubicBezTo>
                  <a:cubicBezTo>
                    <a:pt x="11814" y="549"/>
                    <a:pt x="11290" y="1"/>
                    <a:pt x="10667" y="1"/>
                  </a:cubicBezTo>
                  <a:cubicBezTo>
                    <a:pt x="9621" y="26"/>
                    <a:pt x="9222" y="1347"/>
                    <a:pt x="9122" y="2368"/>
                  </a:cubicBezTo>
                  <a:cubicBezTo>
                    <a:pt x="8923" y="4362"/>
                    <a:pt x="9122" y="6331"/>
                    <a:pt x="7128" y="7428"/>
                  </a:cubicBezTo>
                  <a:cubicBezTo>
                    <a:pt x="5284" y="8400"/>
                    <a:pt x="3091" y="8200"/>
                    <a:pt x="1047" y="8325"/>
                  </a:cubicBezTo>
                  <a:cubicBezTo>
                    <a:pt x="624" y="8350"/>
                    <a:pt x="50" y="8475"/>
                    <a:pt x="0" y="8923"/>
                  </a:cubicBezTo>
                  <a:cubicBezTo>
                    <a:pt x="0" y="9073"/>
                    <a:pt x="50" y="9222"/>
                    <a:pt x="150" y="93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 rot="-863622">
              <a:off x="6447135" y="2987439"/>
              <a:ext cx="1022505" cy="1083154"/>
            </a:xfrm>
            <a:custGeom>
              <a:rect b="b" l="l" r="r" t="t"/>
              <a:pathLst>
                <a:path extrusionOk="0" fill="none" h="18270" w="17247">
                  <a:moveTo>
                    <a:pt x="17247" y="14381"/>
                  </a:moveTo>
                  <a:cubicBezTo>
                    <a:pt x="17247" y="14082"/>
                    <a:pt x="17247" y="13758"/>
                    <a:pt x="17222" y="13459"/>
                  </a:cubicBezTo>
                  <a:cubicBezTo>
                    <a:pt x="17097" y="10892"/>
                    <a:pt x="16948" y="8350"/>
                    <a:pt x="16798" y="5808"/>
                  </a:cubicBezTo>
                  <a:cubicBezTo>
                    <a:pt x="16724" y="4213"/>
                    <a:pt x="16574" y="2493"/>
                    <a:pt x="15577" y="1272"/>
                  </a:cubicBezTo>
                  <a:cubicBezTo>
                    <a:pt x="14954" y="524"/>
                    <a:pt x="13932" y="1"/>
                    <a:pt x="13010" y="275"/>
                  </a:cubicBezTo>
                  <a:cubicBezTo>
                    <a:pt x="12113" y="524"/>
                    <a:pt x="11540" y="1372"/>
                    <a:pt x="11265" y="2244"/>
                  </a:cubicBezTo>
                  <a:cubicBezTo>
                    <a:pt x="10966" y="3091"/>
                    <a:pt x="10867" y="4013"/>
                    <a:pt x="10518" y="4861"/>
                  </a:cubicBezTo>
                  <a:cubicBezTo>
                    <a:pt x="9870" y="6531"/>
                    <a:pt x="8050" y="8101"/>
                    <a:pt x="6181" y="8151"/>
                  </a:cubicBezTo>
                  <a:cubicBezTo>
                    <a:pt x="5334" y="8175"/>
                    <a:pt x="4437" y="8151"/>
                    <a:pt x="3564" y="8151"/>
                  </a:cubicBezTo>
                  <a:cubicBezTo>
                    <a:pt x="1471" y="8126"/>
                    <a:pt x="0" y="10219"/>
                    <a:pt x="997" y="12163"/>
                  </a:cubicBezTo>
                  <a:cubicBezTo>
                    <a:pt x="1595" y="13285"/>
                    <a:pt x="2717" y="14007"/>
                    <a:pt x="3789" y="14680"/>
                  </a:cubicBezTo>
                  <a:cubicBezTo>
                    <a:pt x="6156" y="16151"/>
                    <a:pt x="8624" y="17621"/>
                    <a:pt x="11390" y="18045"/>
                  </a:cubicBezTo>
                  <a:cubicBezTo>
                    <a:pt x="12537" y="18269"/>
                    <a:pt x="13733" y="18169"/>
                    <a:pt x="14829" y="17796"/>
                  </a:cubicBezTo>
                  <a:cubicBezTo>
                    <a:pt x="15926" y="17372"/>
                    <a:pt x="16798" y="16475"/>
                    <a:pt x="17122" y="15353"/>
                  </a:cubicBezTo>
                  <a:cubicBezTo>
                    <a:pt x="17222" y="15029"/>
                    <a:pt x="17247" y="14705"/>
                    <a:pt x="17247" y="1438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 rot="-863622">
              <a:off x="6181339" y="1614596"/>
              <a:ext cx="1390434" cy="1199829"/>
            </a:xfrm>
            <a:custGeom>
              <a:rect b="b" l="l" r="r" t="t"/>
              <a:pathLst>
                <a:path extrusionOk="0" fill="none" h="20238" w="23453">
                  <a:moveTo>
                    <a:pt x="249" y="2966"/>
                  </a:moveTo>
                  <a:cubicBezTo>
                    <a:pt x="0" y="4213"/>
                    <a:pt x="299" y="5484"/>
                    <a:pt x="798" y="6655"/>
                  </a:cubicBezTo>
                  <a:cubicBezTo>
                    <a:pt x="1620" y="8574"/>
                    <a:pt x="2966" y="10244"/>
                    <a:pt x="4661" y="11490"/>
                  </a:cubicBezTo>
                  <a:cubicBezTo>
                    <a:pt x="5508" y="12088"/>
                    <a:pt x="6430" y="12562"/>
                    <a:pt x="7253" y="13210"/>
                  </a:cubicBezTo>
                  <a:cubicBezTo>
                    <a:pt x="8075" y="13833"/>
                    <a:pt x="8823" y="14655"/>
                    <a:pt x="9097" y="15652"/>
                  </a:cubicBezTo>
                  <a:cubicBezTo>
                    <a:pt x="9197" y="16200"/>
                    <a:pt x="9271" y="16749"/>
                    <a:pt x="9321" y="17297"/>
                  </a:cubicBezTo>
                  <a:cubicBezTo>
                    <a:pt x="9421" y="18020"/>
                    <a:pt x="9720" y="18718"/>
                    <a:pt x="10169" y="19291"/>
                  </a:cubicBezTo>
                  <a:cubicBezTo>
                    <a:pt x="10642" y="19864"/>
                    <a:pt x="11340" y="20213"/>
                    <a:pt x="12063" y="20238"/>
                  </a:cubicBezTo>
                  <a:cubicBezTo>
                    <a:pt x="13334" y="20238"/>
                    <a:pt x="14306" y="19066"/>
                    <a:pt x="14829" y="17895"/>
                  </a:cubicBezTo>
                  <a:cubicBezTo>
                    <a:pt x="15352" y="16749"/>
                    <a:pt x="15627" y="15453"/>
                    <a:pt x="16449" y="14456"/>
                  </a:cubicBezTo>
                  <a:cubicBezTo>
                    <a:pt x="17845" y="12736"/>
                    <a:pt x="20437" y="12437"/>
                    <a:pt x="21982" y="10817"/>
                  </a:cubicBezTo>
                  <a:cubicBezTo>
                    <a:pt x="22979" y="9720"/>
                    <a:pt x="23452" y="8250"/>
                    <a:pt x="23328" y="6780"/>
                  </a:cubicBezTo>
                  <a:cubicBezTo>
                    <a:pt x="23153" y="5309"/>
                    <a:pt x="22655" y="3889"/>
                    <a:pt x="21832" y="2667"/>
                  </a:cubicBezTo>
                  <a:cubicBezTo>
                    <a:pt x="21533" y="2169"/>
                    <a:pt x="21159" y="1695"/>
                    <a:pt x="20711" y="1297"/>
                  </a:cubicBezTo>
                  <a:cubicBezTo>
                    <a:pt x="19863" y="599"/>
                    <a:pt x="18742" y="300"/>
                    <a:pt x="17645" y="200"/>
                  </a:cubicBezTo>
                  <a:cubicBezTo>
                    <a:pt x="15776" y="1"/>
                    <a:pt x="13857" y="325"/>
                    <a:pt x="11988" y="399"/>
                  </a:cubicBezTo>
                  <a:cubicBezTo>
                    <a:pt x="9421" y="499"/>
                    <a:pt x="6754" y="399"/>
                    <a:pt x="4212" y="250"/>
                  </a:cubicBezTo>
                  <a:cubicBezTo>
                    <a:pt x="3265" y="175"/>
                    <a:pt x="2667" y="1"/>
                    <a:pt x="1795" y="599"/>
                  </a:cubicBezTo>
                  <a:cubicBezTo>
                    <a:pt x="997" y="1147"/>
                    <a:pt x="449" y="2019"/>
                    <a:pt x="249" y="296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 rot="-863622">
              <a:off x="6717407" y="2252959"/>
              <a:ext cx="370893" cy="437412"/>
            </a:xfrm>
            <a:custGeom>
              <a:rect b="b" l="l" r="r" t="t"/>
              <a:pathLst>
                <a:path extrusionOk="0" fill="none" h="7378" w="6256">
                  <a:moveTo>
                    <a:pt x="2318" y="3440"/>
                  </a:moveTo>
                  <a:cubicBezTo>
                    <a:pt x="2667" y="4262"/>
                    <a:pt x="2767" y="5159"/>
                    <a:pt x="3041" y="6007"/>
                  </a:cubicBezTo>
                  <a:cubicBezTo>
                    <a:pt x="3240" y="6630"/>
                    <a:pt x="3639" y="7303"/>
                    <a:pt x="4287" y="7352"/>
                  </a:cubicBezTo>
                  <a:cubicBezTo>
                    <a:pt x="4387" y="7377"/>
                    <a:pt x="4511" y="7352"/>
                    <a:pt x="4611" y="7303"/>
                  </a:cubicBezTo>
                  <a:cubicBezTo>
                    <a:pt x="4761" y="7203"/>
                    <a:pt x="4860" y="7028"/>
                    <a:pt x="4885" y="6854"/>
                  </a:cubicBezTo>
                  <a:cubicBezTo>
                    <a:pt x="5134" y="5932"/>
                    <a:pt x="4860" y="4885"/>
                    <a:pt x="5134" y="3963"/>
                  </a:cubicBezTo>
                  <a:cubicBezTo>
                    <a:pt x="5334" y="3340"/>
                    <a:pt x="5758" y="2792"/>
                    <a:pt x="6007" y="2193"/>
                  </a:cubicBezTo>
                  <a:cubicBezTo>
                    <a:pt x="6256" y="1595"/>
                    <a:pt x="6256" y="773"/>
                    <a:pt x="5733" y="399"/>
                  </a:cubicBezTo>
                  <a:cubicBezTo>
                    <a:pt x="5184" y="0"/>
                    <a:pt x="4412" y="249"/>
                    <a:pt x="3863" y="598"/>
                  </a:cubicBezTo>
                  <a:cubicBezTo>
                    <a:pt x="3290" y="947"/>
                    <a:pt x="2742" y="1421"/>
                    <a:pt x="2094" y="1446"/>
                  </a:cubicBezTo>
                  <a:cubicBezTo>
                    <a:pt x="1546" y="1471"/>
                    <a:pt x="1022" y="1197"/>
                    <a:pt x="474" y="1221"/>
                  </a:cubicBezTo>
                  <a:cubicBezTo>
                    <a:pt x="175" y="1246"/>
                    <a:pt x="0" y="1545"/>
                    <a:pt x="225" y="1770"/>
                  </a:cubicBezTo>
                  <a:cubicBezTo>
                    <a:pt x="324" y="1869"/>
                    <a:pt x="848" y="1869"/>
                    <a:pt x="997" y="1919"/>
                  </a:cubicBezTo>
                  <a:cubicBezTo>
                    <a:pt x="1595" y="2243"/>
                    <a:pt x="2069" y="2792"/>
                    <a:pt x="2318" y="344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 rot="-863622">
              <a:off x="6412780" y="1815128"/>
              <a:ext cx="809787" cy="310362"/>
            </a:xfrm>
            <a:custGeom>
              <a:rect b="b" l="l" r="r" t="t"/>
              <a:pathLst>
                <a:path extrusionOk="0" fill="none" h="5235" w="13659">
                  <a:moveTo>
                    <a:pt x="75" y="1446"/>
                  </a:moveTo>
                  <a:cubicBezTo>
                    <a:pt x="100" y="1820"/>
                    <a:pt x="275" y="2169"/>
                    <a:pt x="524" y="2468"/>
                  </a:cubicBezTo>
                  <a:cubicBezTo>
                    <a:pt x="1521" y="3639"/>
                    <a:pt x="3241" y="3814"/>
                    <a:pt x="4761" y="3739"/>
                  </a:cubicBezTo>
                  <a:cubicBezTo>
                    <a:pt x="6281" y="3664"/>
                    <a:pt x="7876" y="3390"/>
                    <a:pt x="9272" y="3988"/>
                  </a:cubicBezTo>
                  <a:cubicBezTo>
                    <a:pt x="9970" y="4287"/>
                    <a:pt x="10593" y="4761"/>
                    <a:pt x="11316" y="5010"/>
                  </a:cubicBezTo>
                  <a:cubicBezTo>
                    <a:pt x="12038" y="5234"/>
                    <a:pt x="12960" y="5110"/>
                    <a:pt x="13334" y="4462"/>
                  </a:cubicBezTo>
                  <a:cubicBezTo>
                    <a:pt x="13658" y="3888"/>
                    <a:pt x="13434" y="3141"/>
                    <a:pt x="13035" y="2592"/>
                  </a:cubicBezTo>
                  <a:cubicBezTo>
                    <a:pt x="12387" y="1695"/>
                    <a:pt x="11390" y="1147"/>
                    <a:pt x="10294" y="1047"/>
                  </a:cubicBezTo>
                  <a:cubicBezTo>
                    <a:pt x="8948" y="923"/>
                    <a:pt x="7652" y="1546"/>
                    <a:pt x="6306" y="1770"/>
                  </a:cubicBezTo>
                  <a:cubicBezTo>
                    <a:pt x="5633" y="1895"/>
                    <a:pt x="4910" y="1920"/>
                    <a:pt x="4213" y="1845"/>
                  </a:cubicBezTo>
                  <a:cubicBezTo>
                    <a:pt x="3515" y="1745"/>
                    <a:pt x="2842" y="1571"/>
                    <a:pt x="2169" y="1321"/>
                  </a:cubicBezTo>
                  <a:cubicBezTo>
                    <a:pt x="1496" y="1097"/>
                    <a:pt x="1" y="0"/>
                    <a:pt x="75" y="144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 rot="-863622">
              <a:off x="6561649" y="2611320"/>
              <a:ext cx="384232" cy="799412"/>
            </a:xfrm>
            <a:custGeom>
              <a:rect b="b" l="l" r="r" t="t"/>
              <a:pathLst>
                <a:path extrusionOk="0" fill="none" h="13484" w="6481">
                  <a:moveTo>
                    <a:pt x="1919" y="1521"/>
                  </a:moveTo>
                  <a:cubicBezTo>
                    <a:pt x="1845" y="1246"/>
                    <a:pt x="1845" y="972"/>
                    <a:pt x="1870" y="723"/>
                  </a:cubicBezTo>
                  <a:cubicBezTo>
                    <a:pt x="1894" y="424"/>
                    <a:pt x="2069" y="200"/>
                    <a:pt x="2343" y="100"/>
                  </a:cubicBezTo>
                  <a:cubicBezTo>
                    <a:pt x="2692" y="0"/>
                    <a:pt x="3066" y="200"/>
                    <a:pt x="3215" y="524"/>
                  </a:cubicBezTo>
                  <a:cubicBezTo>
                    <a:pt x="3365" y="848"/>
                    <a:pt x="3440" y="1197"/>
                    <a:pt x="3465" y="1546"/>
                  </a:cubicBezTo>
                  <a:cubicBezTo>
                    <a:pt x="3564" y="2368"/>
                    <a:pt x="3813" y="3166"/>
                    <a:pt x="4187" y="3913"/>
                  </a:cubicBezTo>
                  <a:cubicBezTo>
                    <a:pt x="4412" y="4362"/>
                    <a:pt x="4736" y="4810"/>
                    <a:pt x="5209" y="4935"/>
                  </a:cubicBezTo>
                  <a:cubicBezTo>
                    <a:pt x="5558" y="5035"/>
                    <a:pt x="5957" y="4960"/>
                    <a:pt x="6231" y="5209"/>
                  </a:cubicBezTo>
                  <a:cubicBezTo>
                    <a:pt x="6405" y="5433"/>
                    <a:pt x="6480" y="5708"/>
                    <a:pt x="6430" y="5982"/>
                  </a:cubicBezTo>
                  <a:cubicBezTo>
                    <a:pt x="6331" y="6979"/>
                    <a:pt x="5782" y="7851"/>
                    <a:pt x="5159" y="8624"/>
                  </a:cubicBezTo>
                  <a:cubicBezTo>
                    <a:pt x="4536" y="9396"/>
                    <a:pt x="3789" y="10069"/>
                    <a:pt x="3240" y="10892"/>
                  </a:cubicBezTo>
                  <a:cubicBezTo>
                    <a:pt x="2966" y="11340"/>
                    <a:pt x="2642" y="11789"/>
                    <a:pt x="2318" y="12212"/>
                  </a:cubicBezTo>
                  <a:cubicBezTo>
                    <a:pt x="1870" y="12711"/>
                    <a:pt x="549" y="13484"/>
                    <a:pt x="225" y="12437"/>
                  </a:cubicBezTo>
                  <a:cubicBezTo>
                    <a:pt x="0" y="11714"/>
                    <a:pt x="823" y="11340"/>
                    <a:pt x="1097" y="10792"/>
                  </a:cubicBezTo>
                  <a:cubicBezTo>
                    <a:pt x="1994" y="9047"/>
                    <a:pt x="2218" y="6854"/>
                    <a:pt x="2218" y="4935"/>
                  </a:cubicBezTo>
                  <a:cubicBezTo>
                    <a:pt x="2218" y="3789"/>
                    <a:pt x="2119" y="2642"/>
                    <a:pt x="1919" y="152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 rot="-863622">
              <a:off x="6725134" y="2912340"/>
              <a:ext cx="149282" cy="240879"/>
            </a:xfrm>
            <a:custGeom>
              <a:rect b="b" l="l" r="r" t="t"/>
              <a:pathLst>
                <a:path extrusionOk="0" fill="none" h="4063" w="2518">
                  <a:moveTo>
                    <a:pt x="2069" y="2891"/>
                  </a:moveTo>
                  <a:cubicBezTo>
                    <a:pt x="2243" y="2642"/>
                    <a:pt x="2368" y="2368"/>
                    <a:pt x="2443" y="2094"/>
                  </a:cubicBezTo>
                  <a:cubicBezTo>
                    <a:pt x="2492" y="1944"/>
                    <a:pt x="2517" y="1794"/>
                    <a:pt x="2492" y="1645"/>
                  </a:cubicBezTo>
                  <a:cubicBezTo>
                    <a:pt x="2492" y="1470"/>
                    <a:pt x="2393" y="1346"/>
                    <a:pt x="2268" y="1271"/>
                  </a:cubicBezTo>
                  <a:cubicBezTo>
                    <a:pt x="2069" y="1196"/>
                    <a:pt x="1844" y="1296"/>
                    <a:pt x="1645" y="1246"/>
                  </a:cubicBezTo>
                  <a:cubicBezTo>
                    <a:pt x="1421" y="1171"/>
                    <a:pt x="1271" y="997"/>
                    <a:pt x="1246" y="798"/>
                  </a:cubicBezTo>
                  <a:cubicBezTo>
                    <a:pt x="1196" y="573"/>
                    <a:pt x="1122" y="374"/>
                    <a:pt x="1072" y="174"/>
                  </a:cubicBezTo>
                  <a:cubicBezTo>
                    <a:pt x="1047" y="125"/>
                    <a:pt x="1022" y="75"/>
                    <a:pt x="972" y="50"/>
                  </a:cubicBezTo>
                  <a:cubicBezTo>
                    <a:pt x="897" y="0"/>
                    <a:pt x="773" y="50"/>
                    <a:pt x="723" y="125"/>
                  </a:cubicBezTo>
                  <a:cubicBezTo>
                    <a:pt x="374" y="474"/>
                    <a:pt x="399" y="997"/>
                    <a:pt x="424" y="1470"/>
                  </a:cubicBezTo>
                  <a:cubicBezTo>
                    <a:pt x="474" y="1894"/>
                    <a:pt x="449" y="2318"/>
                    <a:pt x="349" y="2717"/>
                  </a:cubicBezTo>
                  <a:cubicBezTo>
                    <a:pt x="299" y="3016"/>
                    <a:pt x="0" y="3414"/>
                    <a:pt x="274" y="3689"/>
                  </a:cubicBezTo>
                  <a:cubicBezTo>
                    <a:pt x="673" y="4062"/>
                    <a:pt x="1819" y="3215"/>
                    <a:pt x="2069" y="289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36"/>
          <p:cNvGrpSpPr/>
          <p:nvPr/>
        </p:nvGrpSpPr>
        <p:grpSpPr>
          <a:xfrm>
            <a:off x="5342925" y="2221344"/>
            <a:ext cx="1863138" cy="1825293"/>
            <a:chOff x="4961925" y="2221344"/>
            <a:chExt cx="1863138" cy="1825293"/>
          </a:xfrm>
        </p:grpSpPr>
        <p:sp>
          <p:nvSpPr>
            <p:cNvPr id="885" name="Google Shape;885;p36"/>
            <p:cNvSpPr/>
            <p:nvPr/>
          </p:nvSpPr>
          <p:spPr>
            <a:xfrm rot="-7291325">
              <a:off x="5251704" y="2434792"/>
              <a:ext cx="1283580" cy="1398396"/>
            </a:xfrm>
            <a:custGeom>
              <a:rect b="b" l="l" r="r" t="t"/>
              <a:pathLst>
                <a:path extrusionOk="0" fill="none" h="39778" w="36512">
                  <a:moveTo>
                    <a:pt x="19938" y="37036"/>
                  </a:moveTo>
                  <a:cubicBezTo>
                    <a:pt x="18667" y="38332"/>
                    <a:pt x="17122" y="39678"/>
                    <a:pt x="15303" y="39727"/>
                  </a:cubicBezTo>
                  <a:cubicBezTo>
                    <a:pt x="13708" y="39777"/>
                    <a:pt x="12237" y="38780"/>
                    <a:pt x="11166" y="37609"/>
                  </a:cubicBezTo>
                  <a:cubicBezTo>
                    <a:pt x="10069" y="36462"/>
                    <a:pt x="9247" y="35067"/>
                    <a:pt x="8150" y="33871"/>
                  </a:cubicBezTo>
                  <a:cubicBezTo>
                    <a:pt x="6655" y="32275"/>
                    <a:pt x="4736" y="31129"/>
                    <a:pt x="3091" y="29684"/>
                  </a:cubicBezTo>
                  <a:cubicBezTo>
                    <a:pt x="1471" y="28213"/>
                    <a:pt x="0" y="26269"/>
                    <a:pt x="0" y="24076"/>
                  </a:cubicBezTo>
                  <a:cubicBezTo>
                    <a:pt x="0" y="19739"/>
                    <a:pt x="5184" y="17372"/>
                    <a:pt x="7053" y="13484"/>
                  </a:cubicBezTo>
                  <a:cubicBezTo>
                    <a:pt x="8374" y="10692"/>
                    <a:pt x="7876" y="7452"/>
                    <a:pt x="8100" y="4387"/>
                  </a:cubicBezTo>
                  <a:cubicBezTo>
                    <a:pt x="8225" y="2941"/>
                    <a:pt x="8648" y="1297"/>
                    <a:pt x="9944" y="624"/>
                  </a:cubicBezTo>
                  <a:cubicBezTo>
                    <a:pt x="11116" y="1"/>
                    <a:pt x="12636" y="474"/>
                    <a:pt x="13683" y="1321"/>
                  </a:cubicBezTo>
                  <a:cubicBezTo>
                    <a:pt x="14730" y="2169"/>
                    <a:pt x="15402" y="3365"/>
                    <a:pt x="16225" y="4412"/>
                  </a:cubicBezTo>
                  <a:cubicBezTo>
                    <a:pt x="18294" y="7004"/>
                    <a:pt x="21135" y="8873"/>
                    <a:pt x="24325" y="9745"/>
                  </a:cubicBezTo>
                  <a:cubicBezTo>
                    <a:pt x="27266" y="10518"/>
                    <a:pt x="30555" y="10468"/>
                    <a:pt x="33023" y="12263"/>
                  </a:cubicBezTo>
                  <a:cubicBezTo>
                    <a:pt x="35590" y="14132"/>
                    <a:pt x="36512" y="17920"/>
                    <a:pt x="35116" y="20761"/>
                  </a:cubicBezTo>
                  <a:cubicBezTo>
                    <a:pt x="33471" y="24101"/>
                    <a:pt x="29783" y="24674"/>
                    <a:pt x="27565" y="27166"/>
                  </a:cubicBezTo>
                  <a:cubicBezTo>
                    <a:pt x="24773" y="30207"/>
                    <a:pt x="22854" y="33995"/>
                    <a:pt x="19938" y="37036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 rot="-7291325">
              <a:off x="5419848" y="2587081"/>
              <a:ext cx="1034788" cy="1068924"/>
            </a:xfrm>
            <a:custGeom>
              <a:rect b="b" l="l" r="r" t="t"/>
              <a:pathLst>
                <a:path extrusionOk="0" fill="none" h="30406" w="29435">
                  <a:moveTo>
                    <a:pt x="13259" y="30057"/>
                  </a:moveTo>
                  <a:cubicBezTo>
                    <a:pt x="11839" y="30406"/>
                    <a:pt x="10368" y="29733"/>
                    <a:pt x="9272" y="28761"/>
                  </a:cubicBezTo>
                  <a:cubicBezTo>
                    <a:pt x="8175" y="27789"/>
                    <a:pt x="7353" y="26568"/>
                    <a:pt x="6331" y="25546"/>
                  </a:cubicBezTo>
                  <a:cubicBezTo>
                    <a:pt x="4910" y="24150"/>
                    <a:pt x="3116" y="23128"/>
                    <a:pt x="1845" y="21583"/>
                  </a:cubicBezTo>
                  <a:cubicBezTo>
                    <a:pt x="599" y="20038"/>
                    <a:pt x="0" y="17621"/>
                    <a:pt x="1321" y="16125"/>
                  </a:cubicBezTo>
                  <a:cubicBezTo>
                    <a:pt x="2144" y="15153"/>
                    <a:pt x="3490" y="14854"/>
                    <a:pt x="4561" y="14156"/>
                  </a:cubicBezTo>
                  <a:cubicBezTo>
                    <a:pt x="7153" y="12462"/>
                    <a:pt x="7627" y="8848"/>
                    <a:pt x="7328" y="5732"/>
                  </a:cubicBezTo>
                  <a:cubicBezTo>
                    <a:pt x="7203" y="4561"/>
                    <a:pt x="7029" y="3315"/>
                    <a:pt x="7377" y="2168"/>
                  </a:cubicBezTo>
                  <a:cubicBezTo>
                    <a:pt x="7726" y="1022"/>
                    <a:pt x="8798" y="0"/>
                    <a:pt x="9994" y="175"/>
                  </a:cubicBezTo>
                  <a:cubicBezTo>
                    <a:pt x="10842" y="299"/>
                    <a:pt x="11490" y="997"/>
                    <a:pt x="12088" y="1620"/>
                  </a:cubicBezTo>
                  <a:cubicBezTo>
                    <a:pt x="14480" y="3988"/>
                    <a:pt x="17471" y="5683"/>
                    <a:pt x="20761" y="6480"/>
                  </a:cubicBezTo>
                  <a:cubicBezTo>
                    <a:pt x="22830" y="6979"/>
                    <a:pt x="25122" y="7178"/>
                    <a:pt x="26792" y="8474"/>
                  </a:cubicBezTo>
                  <a:cubicBezTo>
                    <a:pt x="29384" y="10493"/>
                    <a:pt x="29434" y="14979"/>
                    <a:pt x="26867" y="17022"/>
                  </a:cubicBezTo>
                  <a:cubicBezTo>
                    <a:pt x="24898" y="18593"/>
                    <a:pt x="21982" y="18692"/>
                    <a:pt x="20113" y="20412"/>
                  </a:cubicBezTo>
                  <a:cubicBezTo>
                    <a:pt x="17621" y="22730"/>
                    <a:pt x="16823" y="29135"/>
                    <a:pt x="13259" y="3005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 rot="-7291325">
              <a:off x="5602042" y="2746925"/>
              <a:ext cx="726373" cy="768418"/>
            </a:xfrm>
            <a:custGeom>
              <a:rect b="b" l="l" r="r" t="t"/>
              <a:pathLst>
                <a:path extrusionOk="0" fill="none" h="21858" w="20662">
                  <a:moveTo>
                    <a:pt x="649" y="13558"/>
                  </a:moveTo>
                  <a:cubicBezTo>
                    <a:pt x="1072" y="11689"/>
                    <a:pt x="3116" y="10692"/>
                    <a:pt x="4213" y="9122"/>
                  </a:cubicBezTo>
                  <a:cubicBezTo>
                    <a:pt x="5459" y="7303"/>
                    <a:pt x="5384" y="4885"/>
                    <a:pt x="5284" y="2692"/>
                  </a:cubicBezTo>
                  <a:cubicBezTo>
                    <a:pt x="5259" y="1944"/>
                    <a:pt x="5284" y="1147"/>
                    <a:pt x="5783" y="623"/>
                  </a:cubicBezTo>
                  <a:cubicBezTo>
                    <a:pt x="6256" y="75"/>
                    <a:pt x="7228" y="0"/>
                    <a:pt x="7951" y="299"/>
                  </a:cubicBezTo>
                  <a:cubicBezTo>
                    <a:pt x="8674" y="598"/>
                    <a:pt x="9247" y="1172"/>
                    <a:pt x="9820" y="1695"/>
                  </a:cubicBezTo>
                  <a:cubicBezTo>
                    <a:pt x="11465" y="3190"/>
                    <a:pt x="13409" y="4437"/>
                    <a:pt x="15602" y="4885"/>
                  </a:cubicBezTo>
                  <a:cubicBezTo>
                    <a:pt x="17247" y="5209"/>
                    <a:pt x="19291" y="5309"/>
                    <a:pt x="20039" y="6804"/>
                  </a:cubicBezTo>
                  <a:cubicBezTo>
                    <a:pt x="20662" y="8050"/>
                    <a:pt x="19864" y="9620"/>
                    <a:pt x="18743" y="10493"/>
                  </a:cubicBezTo>
                  <a:cubicBezTo>
                    <a:pt x="17621" y="11340"/>
                    <a:pt x="16225" y="11739"/>
                    <a:pt x="14979" y="12412"/>
                  </a:cubicBezTo>
                  <a:cubicBezTo>
                    <a:pt x="13135" y="13459"/>
                    <a:pt x="11665" y="15103"/>
                    <a:pt x="10867" y="17072"/>
                  </a:cubicBezTo>
                  <a:cubicBezTo>
                    <a:pt x="10219" y="18593"/>
                    <a:pt x="10443" y="20885"/>
                    <a:pt x="8524" y="21259"/>
                  </a:cubicBezTo>
                  <a:cubicBezTo>
                    <a:pt x="5484" y="21857"/>
                    <a:pt x="1" y="16474"/>
                    <a:pt x="649" y="13558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 rot="-7291325">
              <a:off x="5825698" y="2934955"/>
              <a:ext cx="326836" cy="408326"/>
            </a:xfrm>
            <a:custGeom>
              <a:rect b="b" l="l" r="r" t="t"/>
              <a:pathLst>
                <a:path extrusionOk="0" fill="none" h="11615" w="9297">
                  <a:moveTo>
                    <a:pt x="1571" y="6780"/>
                  </a:moveTo>
                  <a:cubicBezTo>
                    <a:pt x="1945" y="6207"/>
                    <a:pt x="2418" y="5683"/>
                    <a:pt x="2618" y="5035"/>
                  </a:cubicBezTo>
                  <a:cubicBezTo>
                    <a:pt x="2842" y="4387"/>
                    <a:pt x="2767" y="3590"/>
                    <a:pt x="2742" y="2867"/>
                  </a:cubicBezTo>
                  <a:cubicBezTo>
                    <a:pt x="2717" y="2144"/>
                    <a:pt x="2767" y="1372"/>
                    <a:pt x="3216" y="798"/>
                  </a:cubicBezTo>
                  <a:cubicBezTo>
                    <a:pt x="3640" y="225"/>
                    <a:pt x="4587" y="1"/>
                    <a:pt x="5110" y="524"/>
                  </a:cubicBezTo>
                  <a:cubicBezTo>
                    <a:pt x="5334" y="749"/>
                    <a:pt x="5434" y="1098"/>
                    <a:pt x="5683" y="1322"/>
                  </a:cubicBezTo>
                  <a:cubicBezTo>
                    <a:pt x="6431" y="2045"/>
                    <a:pt x="7876" y="1247"/>
                    <a:pt x="8649" y="1945"/>
                  </a:cubicBezTo>
                  <a:cubicBezTo>
                    <a:pt x="8823" y="2144"/>
                    <a:pt x="8948" y="2369"/>
                    <a:pt x="8998" y="2618"/>
                  </a:cubicBezTo>
                  <a:cubicBezTo>
                    <a:pt x="9297" y="3989"/>
                    <a:pt x="8151" y="5260"/>
                    <a:pt x="6929" y="6032"/>
                  </a:cubicBezTo>
                  <a:cubicBezTo>
                    <a:pt x="5733" y="6805"/>
                    <a:pt x="4337" y="7428"/>
                    <a:pt x="3689" y="8699"/>
                  </a:cubicBezTo>
                  <a:cubicBezTo>
                    <a:pt x="2194" y="11615"/>
                    <a:pt x="1" y="8998"/>
                    <a:pt x="1571" y="678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36"/>
          <p:cNvGrpSpPr/>
          <p:nvPr/>
        </p:nvGrpSpPr>
        <p:grpSpPr>
          <a:xfrm>
            <a:off x="6174369" y="3662423"/>
            <a:ext cx="1239668" cy="969479"/>
            <a:chOff x="5793369" y="3662423"/>
            <a:chExt cx="1239668" cy="969479"/>
          </a:xfrm>
        </p:grpSpPr>
        <p:sp>
          <p:nvSpPr>
            <p:cNvPr id="890" name="Google Shape;890;p36"/>
            <p:cNvSpPr/>
            <p:nvPr/>
          </p:nvSpPr>
          <p:spPr>
            <a:xfrm rot="5163560">
              <a:off x="5967999" y="3556528"/>
              <a:ext cx="890408" cy="1181269"/>
            </a:xfrm>
            <a:custGeom>
              <a:rect b="b" l="l" r="r" t="t"/>
              <a:pathLst>
                <a:path extrusionOk="0" fill="none" h="24599" w="18543">
                  <a:moveTo>
                    <a:pt x="474" y="17172"/>
                  </a:moveTo>
                  <a:cubicBezTo>
                    <a:pt x="948" y="15203"/>
                    <a:pt x="2169" y="13508"/>
                    <a:pt x="3863" y="12412"/>
                  </a:cubicBezTo>
                  <a:cubicBezTo>
                    <a:pt x="4736" y="11888"/>
                    <a:pt x="5733" y="11539"/>
                    <a:pt x="6580" y="10966"/>
                  </a:cubicBezTo>
                  <a:cubicBezTo>
                    <a:pt x="7727" y="10218"/>
                    <a:pt x="8574" y="9072"/>
                    <a:pt x="8998" y="7751"/>
                  </a:cubicBezTo>
                  <a:cubicBezTo>
                    <a:pt x="9371" y="6480"/>
                    <a:pt x="9346" y="5109"/>
                    <a:pt x="9521" y="3788"/>
                  </a:cubicBezTo>
                  <a:cubicBezTo>
                    <a:pt x="9670" y="2841"/>
                    <a:pt x="9920" y="1919"/>
                    <a:pt x="10294" y="1047"/>
                  </a:cubicBezTo>
                  <a:cubicBezTo>
                    <a:pt x="10393" y="648"/>
                    <a:pt x="10667" y="299"/>
                    <a:pt x="11041" y="100"/>
                  </a:cubicBezTo>
                  <a:cubicBezTo>
                    <a:pt x="11415" y="0"/>
                    <a:pt x="11789" y="100"/>
                    <a:pt x="12063" y="349"/>
                  </a:cubicBezTo>
                  <a:cubicBezTo>
                    <a:pt x="12337" y="598"/>
                    <a:pt x="12537" y="922"/>
                    <a:pt x="12661" y="1271"/>
                  </a:cubicBezTo>
                  <a:cubicBezTo>
                    <a:pt x="13234" y="2667"/>
                    <a:pt x="13309" y="4212"/>
                    <a:pt x="13533" y="5683"/>
                  </a:cubicBezTo>
                  <a:cubicBezTo>
                    <a:pt x="13758" y="7178"/>
                    <a:pt x="14157" y="8723"/>
                    <a:pt x="15228" y="9770"/>
                  </a:cubicBezTo>
                  <a:cubicBezTo>
                    <a:pt x="15951" y="10493"/>
                    <a:pt x="16898" y="10916"/>
                    <a:pt x="17546" y="11689"/>
                  </a:cubicBezTo>
                  <a:cubicBezTo>
                    <a:pt x="18294" y="12536"/>
                    <a:pt x="18543" y="13857"/>
                    <a:pt x="17970" y="14854"/>
                  </a:cubicBezTo>
                  <a:cubicBezTo>
                    <a:pt x="17372" y="15926"/>
                    <a:pt x="16101" y="16374"/>
                    <a:pt x="15228" y="17197"/>
                  </a:cubicBezTo>
                  <a:cubicBezTo>
                    <a:pt x="13783" y="18568"/>
                    <a:pt x="13558" y="20736"/>
                    <a:pt x="12935" y="22605"/>
                  </a:cubicBezTo>
                  <a:cubicBezTo>
                    <a:pt x="12736" y="23153"/>
                    <a:pt x="12462" y="23751"/>
                    <a:pt x="11963" y="24026"/>
                  </a:cubicBezTo>
                  <a:cubicBezTo>
                    <a:pt x="11365" y="24325"/>
                    <a:pt x="10618" y="24150"/>
                    <a:pt x="10069" y="23776"/>
                  </a:cubicBezTo>
                  <a:cubicBezTo>
                    <a:pt x="9546" y="23378"/>
                    <a:pt x="9022" y="22929"/>
                    <a:pt x="8549" y="22480"/>
                  </a:cubicBezTo>
                  <a:cubicBezTo>
                    <a:pt x="8026" y="22057"/>
                    <a:pt x="7378" y="21733"/>
                    <a:pt x="6705" y="21857"/>
                  </a:cubicBezTo>
                  <a:cubicBezTo>
                    <a:pt x="6256" y="21982"/>
                    <a:pt x="5832" y="22206"/>
                    <a:pt x="5483" y="22530"/>
                  </a:cubicBezTo>
                  <a:lnTo>
                    <a:pt x="4063" y="23677"/>
                  </a:lnTo>
                  <a:cubicBezTo>
                    <a:pt x="3315" y="24250"/>
                    <a:pt x="2568" y="24599"/>
                    <a:pt x="1670" y="24051"/>
                  </a:cubicBezTo>
                  <a:cubicBezTo>
                    <a:pt x="1147" y="23727"/>
                    <a:pt x="748" y="23253"/>
                    <a:pt x="524" y="22680"/>
                  </a:cubicBezTo>
                  <a:cubicBezTo>
                    <a:pt x="25" y="20885"/>
                    <a:pt x="0" y="18966"/>
                    <a:pt x="474" y="1717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 rot="5163560">
              <a:off x="5956008" y="3672971"/>
              <a:ext cx="708513" cy="833021"/>
            </a:xfrm>
            <a:custGeom>
              <a:rect b="b" l="l" r="r" t="t"/>
              <a:pathLst>
                <a:path extrusionOk="0" fill="none" h="17347" w="14755">
                  <a:moveTo>
                    <a:pt x="973" y="11914"/>
                  </a:moveTo>
                  <a:cubicBezTo>
                    <a:pt x="1347" y="10368"/>
                    <a:pt x="2194" y="8798"/>
                    <a:pt x="3664" y="8225"/>
                  </a:cubicBezTo>
                  <a:cubicBezTo>
                    <a:pt x="4362" y="7951"/>
                    <a:pt x="5135" y="7901"/>
                    <a:pt x="5858" y="7727"/>
                  </a:cubicBezTo>
                  <a:cubicBezTo>
                    <a:pt x="6929" y="7403"/>
                    <a:pt x="7826" y="6680"/>
                    <a:pt x="8699" y="5982"/>
                  </a:cubicBezTo>
                  <a:cubicBezTo>
                    <a:pt x="8998" y="5783"/>
                    <a:pt x="9247" y="5533"/>
                    <a:pt x="9446" y="5234"/>
                  </a:cubicBezTo>
                  <a:cubicBezTo>
                    <a:pt x="9621" y="4910"/>
                    <a:pt x="9721" y="4586"/>
                    <a:pt x="9770" y="4262"/>
                  </a:cubicBezTo>
                  <a:lnTo>
                    <a:pt x="10493" y="499"/>
                  </a:lnTo>
                  <a:cubicBezTo>
                    <a:pt x="10493" y="349"/>
                    <a:pt x="10568" y="225"/>
                    <a:pt x="10693" y="125"/>
                  </a:cubicBezTo>
                  <a:cubicBezTo>
                    <a:pt x="10917" y="1"/>
                    <a:pt x="11141" y="300"/>
                    <a:pt x="11241" y="524"/>
                  </a:cubicBezTo>
                  <a:cubicBezTo>
                    <a:pt x="11864" y="2144"/>
                    <a:pt x="11939" y="4013"/>
                    <a:pt x="13060" y="5359"/>
                  </a:cubicBezTo>
                  <a:cubicBezTo>
                    <a:pt x="13708" y="6132"/>
                    <a:pt x="14730" y="6804"/>
                    <a:pt x="14755" y="7851"/>
                  </a:cubicBezTo>
                  <a:cubicBezTo>
                    <a:pt x="14755" y="8499"/>
                    <a:pt x="14306" y="9097"/>
                    <a:pt x="13808" y="9546"/>
                  </a:cubicBezTo>
                  <a:cubicBezTo>
                    <a:pt x="13334" y="9970"/>
                    <a:pt x="12736" y="10343"/>
                    <a:pt x="12362" y="10892"/>
                  </a:cubicBezTo>
                  <a:cubicBezTo>
                    <a:pt x="11814" y="11664"/>
                    <a:pt x="11739" y="12636"/>
                    <a:pt x="11615" y="13558"/>
                  </a:cubicBezTo>
                  <a:cubicBezTo>
                    <a:pt x="11515" y="14456"/>
                    <a:pt x="11291" y="15453"/>
                    <a:pt x="10593" y="16051"/>
                  </a:cubicBezTo>
                  <a:cubicBezTo>
                    <a:pt x="10443" y="16225"/>
                    <a:pt x="10219" y="16300"/>
                    <a:pt x="9995" y="16325"/>
                  </a:cubicBezTo>
                  <a:cubicBezTo>
                    <a:pt x="9746" y="16300"/>
                    <a:pt x="9521" y="16175"/>
                    <a:pt x="9347" y="15976"/>
                  </a:cubicBezTo>
                  <a:cubicBezTo>
                    <a:pt x="8873" y="15527"/>
                    <a:pt x="8400" y="15079"/>
                    <a:pt x="7876" y="14705"/>
                  </a:cubicBezTo>
                  <a:cubicBezTo>
                    <a:pt x="7353" y="14306"/>
                    <a:pt x="6705" y="14107"/>
                    <a:pt x="6057" y="14157"/>
                  </a:cubicBezTo>
                  <a:cubicBezTo>
                    <a:pt x="4337" y="14406"/>
                    <a:pt x="3590" y="17347"/>
                    <a:pt x="1895" y="17122"/>
                  </a:cubicBezTo>
                  <a:cubicBezTo>
                    <a:pt x="1" y="16898"/>
                    <a:pt x="699" y="13060"/>
                    <a:pt x="973" y="11914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 rot="5163560">
              <a:off x="5961365" y="3872655"/>
              <a:ext cx="511061" cy="404577"/>
            </a:xfrm>
            <a:custGeom>
              <a:rect b="b" l="l" r="r" t="t"/>
              <a:pathLst>
                <a:path extrusionOk="0" fill="none" h="8425" w="10643">
                  <a:moveTo>
                    <a:pt x="26" y="7602"/>
                  </a:moveTo>
                  <a:cubicBezTo>
                    <a:pt x="1" y="7802"/>
                    <a:pt x="26" y="8001"/>
                    <a:pt x="150" y="8175"/>
                  </a:cubicBezTo>
                  <a:cubicBezTo>
                    <a:pt x="375" y="8425"/>
                    <a:pt x="798" y="8250"/>
                    <a:pt x="1072" y="8051"/>
                  </a:cubicBezTo>
                  <a:cubicBezTo>
                    <a:pt x="2169" y="7203"/>
                    <a:pt x="3091" y="6107"/>
                    <a:pt x="4362" y="5509"/>
                  </a:cubicBezTo>
                  <a:cubicBezTo>
                    <a:pt x="4711" y="5284"/>
                    <a:pt x="5135" y="5234"/>
                    <a:pt x="5559" y="5309"/>
                  </a:cubicBezTo>
                  <a:cubicBezTo>
                    <a:pt x="5957" y="5434"/>
                    <a:pt x="6231" y="5783"/>
                    <a:pt x="6530" y="6082"/>
                  </a:cubicBezTo>
                  <a:cubicBezTo>
                    <a:pt x="6830" y="6381"/>
                    <a:pt x="7228" y="6630"/>
                    <a:pt x="7627" y="6530"/>
                  </a:cubicBezTo>
                  <a:cubicBezTo>
                    <a:pt x="8175" y="6406"/>
                    <a:pt x="8325" y="5733"/>
                    <a:pt x="8499" y="5185"/>
                  </a:cubicBezTo>
                  <a:cubicBezTo>
                    <a:pt x="8724" y="4487"/>
                    <a:pt x="9122" y="3864"/>
                    <a:pt x="9646" y="3340"/>
                  </a:cubicBezTo>
                  <a:cubicBezTo>
                    <a:pt x="9920" y="3116"/>
                    <a:pt x="10144" y="2867"/>
                    <a:pt x="10344" y="2593"/>
                  </a:cubicBezTo>
                  <a:cubicBezTo>
                    <a:pt x="10618" y="2069"/>
                    <a:pt x="10643" y="1471"/>
                    <a:pt x="10418" y="948"/>
                  </a:cubicBezTo>
                  <a:cubicBezTo>
                    <a:pt x="10244" y="474"/>
                    <a:pt x="9920" y="1"/>
                    <a:pt x="9422" y="1"/>
                  </a:cubicBezTo>
                  <a:cubicBezTo>
                    <a:pt x="9073" y="26"/>
                    <a:pt x="8749" y="200"/>
                    <a:pt x="8574" y="499"/>
                  </a:cubicBezTo>
                  <a:cubicBezTo>
                    <a:pt x="8350" y="748"/>
                    <a:pt x="8225" y="1072"/>
                    <a:pt x="8026" y="1347"/>
                  </a:cubicBezTo>
                  <a:cubicBezTo>
                    <a:pt x="7328" y="2368"/>
                    <a:pt x="6057" y="2792"/>
                    <a:pt x="4861" y="3016"/>
                  </a:cubicBezTo>
                  <a:cubicBezTo>
                    <a:pt x="3789" y="3216"/>
                    <a:pt x="2094" y="3241"/>
                    <a:pt x="1172" y="3889"/>
                  </a:cubicBezTo>
                  <a:cubicBezTo>
                    <a:pt x="125" y="4611"/>
                    <a:pt x="100" y="6481"/>
                    <a:pt x="26" y="760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36"/>
          <p:cNvGrpSpPr/>
          <p:nvPr/>
        </p:nvGrpSpPr>
        <p:grpSpPr>
          <a:xfrm>
            <a:off x="7414037" y="1910324"/>
            <a:ext cx="81793" cy="80876"/>
            <a:chOff x="8358237" y="310349"/>
            <a:chExt cx="81793" cy="80876"/>
          </a:xfrm>
        </p:grpSpPr>
        <p:sp>
          <p:nvSpPr>
            <p:cNvPr id="894" name="Google Shape;894;p36"/>
            <p:cNvSpPr/>
            <p:nvPr/>
          </p:nvSpPr>
          <p:spPr>
            <a:xfrm flipH="1" rot="4152291">
              <a:off x="8399115" y="30721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 flipH="1" rot="4152291">
              <a:off x="8356307" y="3507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36"/>
          <p:cNvGrpSpPr/>
          <p:nvPr/>
        </p:nvGrpSpPr>
        <p:grpSpPr>
          <a:xfrm rot="2883374">
            <a:off x="8317705" y="3353200"/>
            <a:ext cx="81793" cy="80876"/>
            <a:chOff x="8358237" y="310349"/>
            <a:chExt cx="81793" cy="80876"/>
          </a:xfrm>
        </p:grpSpPr>
        <p:sp>
          <p:nvSpPr>
            <p:cNvPr id="897" name="Google Shape;897;p36"/>
            <p:cNvSpPr/>
            <p:nvPr/>
          </p:nvSpPr>
          <p:spPr>
            <a:xfrm flipH="1" rot="4152291">
              <a:off x="8399115" y="30721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 flipH="1" rot="4152291">
              <a:off x="8356307" y="3507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36"/>
          <p:cNvGrpSpPr/>
          <p:nvPr/>
        </p:nvGrpSpPr>
        <p:grpSpPr>
          <a:xfrm rot="2883374">
            <a:off x="7159705" y="4177975"/>
            <a:ext cx="81793" cy="80876"/>
            <a:chOff x="8358237" y="310349"/>
            <a:chExt cx="81793" cy="80876"/>
          </a:xfrm>
        </p:grpSpPr>
        <p:sp>
          <p:nvSpPr>
            <p:cNvPr id="900" name="Google Shape;900;p36"/>
            <p:cNvSpPr/>
            <p:nvPr/>
          </p:nvSpPr>
          <p:spPr>
            <a:xfrm flipH="1" rot="4152291">
              <a:off x="8399115" y="30721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 flipH="1" rot="4152291">
              <a:off x="8356307" y="3507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36"/>
          <p:cNvGrpSpPr/>
          <p:nvPr/>
        </p:nvGrpSpPr>
        <p:grpSpPr>
          <a:xfrm rot="2883374">
            <a:off x="1290080" y="212625"/>
            <a:ext cx="81793" cy="80876"/>
            <a:chOff x="8358237" y="310349"/>
            <a:chExt cx="81793" cy="80876"/>
          </a:xfrm>
        </p:grpSpPr>
        <p:sp>
          <p:nvSpPr>
            <p:cNvPr id="903" name="Google Shape;903;p36"/>
            <p:cNvSpPr/>
            <p:nvPr/>
          </p:nvSpPr>
          <p:spPr>
            <a:xfrm flipH="1" rot="4152291">
              <a:off x="8399115" y="30721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 flipH="1" rot="4152291">
              <a:off x="8356307" y="3507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36"/>
          <p:cNvGrpSpPr/>
          <p:nvPr/>
        </p:nvGrpSpPr>
        <p:grpSpPr>
          <a:xfrm>
            <a:off x="-284150" y="-266249"/>
            <a:ext cx="2178560" cy="1771825"/>
            <a:chOff x="-284150" y="-266249"/>
            <a:chExt cx="2178560" cy="1771825"/>
          </a:xfrm>
        </p:grpSpPr>
        <p:sp>
          <p:nvSpPr>
            <p:cNvPr id="906" name="Google Shape;906;p36"/>
            <p:cNvSpPr/>
            <p:nvPr/>
          </p:nvSpPr>
          <p:spPr>
            <a:xfrm>
              <a:off x="42947" y="-78567"/>
              <a:ext cx="1582246" cy="1383158"/>
            </a:xfrm>
            <a:custGeom>
              <a:rect b="b" l="l" r="r" t="t"/>
              <a:pathLst>
                <a:path extrusionOk="0" fill="none" h="36363" w="41597">
                  <a:moveTo>
                    <a:pt x="573" y="8474"/>
                  </a:moveTo>
                  <a:cubicBezTo>
                    <a:pt x="175" y="9147"/>
                    <a:pt x="0" y="9895"/>
                    <a:pt x="25" y="10668"/>
                  </a:cubicBezTo>
                  <a:cubicBezTo>
                    <a:pt x="25" y="13409"/>
                    <a:pt x="1446" y="15154"/>
                    <a:pt x="4137" y="15179"/>
                  </a:cubicBezTo>
                  <a:cubicBezTo>
                    <a:pt x="7228" y="15229"/>
                    <a:pt x="10468" y="15328"/>
                    <a:pt x="13109" y="17148"/>
                  </a:cubicBezTo>
                  <a:cubicBezTo>
                    <a:pt x="15726" y="18967"/>
                    <a:pt x="17321" y="21783"/>
                    <a:pt x="18692" y="24575"/>
                  </a:cubicBezTo>
                  <a:cubicBezTo>
                    <a:pt x="20138" y="27565"/>
                    <a:pt x="23328" y="36363"/>
                    <a:pt x="28088" y="34618"/>
                  </a:cubicBezTo>
                  <a:cubicBezTo>
                    <a:pt x="29334" y="34170"/>
                    <a:pt x="30082" y="32849"/>
                    <a:pt x="30206" y="31503"/>
                  </a:cubicBezTo>
                  <a:cubicBezTo>
                    <a:pt x="30306" y="30182"/>
                    <a:pt x="29858" y="28886"/>
                    <a:pt x="29284" y="27690"/>
                  </a:cubicBezTo>
                  <a:cubicBezTo>
                    <a:pt x="27490" y="23902"/>
                    <a:pt x="24250" y="20437"/>
                    <a:pt x="24200" y="16051"/>
                  </a:cubicBezTo>
                  <a:cubicBezTo>
                    <a:pt x="24150" y="15403"/>
                    <a:pt x="24275" y="14755"/>
                    <a:pt x="24599" y="14182"/>
                  </a:cubicBezTo>
                  <a:cubicBezTo>
                    <a:pt x="25147" y="13309"/>
                    <a:pt x="26294" y="12985"/>
                    <a:pt x="27315" y="13035"/>
                  </a:cubicBezTo>
                  <a:cubicBezTo>
                    <a:pt x="29459" y="13135"/>
                    <a:pt x="31403" y="14232"/>
                    <a:pt x="33521" y="14431"/>
                  </a:cubicBezTo>
                  <a:cubicBezTo>
                    <a:pt x="37035" y="14730"/>
                    <a:pt x="40425" y="12163"/>
                    <a:pt x="41123" y="8724"/>
                  </a:cubicBezTo>
                  <a:cubicBezTo>
                    <a:pt x="41596" y="6331"/>
                    <a:pt x="40799" y="3839"/>
                    <a:pt x="39029" y="2169"/>
                  </a:cubicBezTo>
                  <a:cubicBezTo>
                    <a:pt x="37409" y="723"/>
                    <a:pt x="35266" y="1"/>
                    <a:pt x="33097" y="125"/>
                  </a:cubicBezTo>
                  <a:cubicBezTo>
                    <a:pt x="30605" y="200"/>
                    <a:pt x="28238" y="1272"/>
                    <a:pt x="26518" y="3091"/>
                  </a:cubicBezTo>
                  <a:cubicBezTo>
                    <a:pt x="25172" y="4512"/>
                    <a:pt x="24100" y="6206"/>
                    <a:pt x="22755" y="7627"/>
                  </a:cubicBezTo>
                  <a:cubicBezTo>
                    <a:pt x="20960" y="9546"/>
                    <a:pt x="18293" y="11241"/>
                    <a:pt x="15751" y="9646"/>
                  </a:cubicBezTo>
                  <a:cubicBezTo>
                    <a:pt x="14904" y="9122"/>
                    <a:pt x="14181" y="8425"/>
                    <a:pt x="13384" y="7901"/>
                  </a:cubicBezTo>
                  <a:cubicBezTo>
                    <a:pt x="10468" y="5982"/>
                    <a:pt x="2692" y="4911"/>
                    <a:pt x="573" y="847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-134353" y="-266249"/>
              <a:ext cx="1989894" cy="1743373"/>
            </a:xfrm>
            <a:custGeom>
              <a:rect b="b" l="l" r="r" t="t"/>
              <a:pathLst>
                <a:path extrusionOk="0" fill="none" h="45833" w="52314">
                  <a:moveTo>
                    <a:pt x="20836" y="33322"/>
                  </a:moveTo>
                  <a:cubicBezTo>
                    <a:pt x="18394" y="29459"/>
                    <a:pt x="15577" y="25396"/>
                    <a:pt x="11291" y="23851"/>
                  </a:cubicBezTo>
                  <a:cubicBezTo>
                    <a:pt x="8973" y="23029"/>
                    <a:pt x="6381" y="22979"/>
                    <a:pt x="4237" y="21758"/>
                  </a:cubicBezTo>
                  <a:cubicBezTo>
                    <a:pt x="1371" y="20088"/>
                    <a:pt x="1" y="16374"/>
                    <a:pt x="873" y="13184"/>
                  </a:cubicBezTo>
                  <a:cubicBezTo>
                    <a:pt x="1720" y="9994"/>
                    <a:pt x="4636" y="7552"/>
                    <a:pt x="7926" y="6953"/>
                  </a:cubicBezTo>
                  <a:cubicBezTo>
                    <a:pt x="9446" y="6704"/>
                    <a:pt x="10992" y="6754"/>
                    <a:pt x="12487" y="7053"/>
                  </a:cubicBezTo>
                  <a:cubicBezTo>
                    <a:pt x="15802" y="7651"/>
                    <a:pt x="18917" y="9047"/>
                    <a:pt x="21559" y="11116"/>
                  </a:cubicBezTo>
                  <a:cubicBezTo>
                    <a:pt x="22032" y="11464"/>
                    <a:pt x="22531" y="11863"/>
                    <a:pt x="23129" y="11788"/>
                  </a:cubicBezTo>
                  <a:cubicBezTo>
                    <a:pt x="23877" y="11664"/>
                    <a:pt x="24225" y="10866"/>
                    <a:pt x="24599" y="10193"/>
                  </a:cubicBezTo>
                  <a:cubicBezTo>
                    <a:pt x="30107" y="0"/>
                    <a:pt x="52313" y="1072"/>
                    <a:pt x="50195" y="15103"/>
                  </a:cubicBezTo>
                  <a:cubicBezTo>
                    <a:pt x="49871" y="17247"/>
                    <a:pt x="49148" y="19440"/>
                    <a:pt x="47503" y="20860"/>
                  </a:cubicBezTo>
                  <a:cubicBezTo>
                    <a:pt x="45136" y="22854"/>
                    <a:pt x="41646" y="22655"/>
                    <a:pt x="38581" y="22131"/>
                  </a:cubicBezTo>
                  <a:cubicBezTo>
                    <a:pt x="37385" y="21907"/>
                    <a:pt x="36014" y="21708"/>
                    <a:pt x="35042" y="22430"/>
                  </a:cubicBezTo>
                  <a:cubicBezTo>
                    <a:pt x="34244" y="22979"/>
                    <a:pt x="33920" y="24026"/>
                    <a:pt x="33970" y="24973"/>
                  </a:cubicBezTo>
                  <a:cubicBezTo>
                    <a:pt x="34070" y="25945"/>
                    <a:pt x="34369" y="26867"/>
                    <a:pt x="34818" y="27739"/>
                  </a:cubicBezTo>
                  <a:cubicBezTo>
                    <a:pt x="36014" y="30256"/>
                    <a:pt x="37459" y="32699"/>
                    <a:pt x="37908" y="35440"/>
                  </a:cubicBezTo>
                  <a:cubicBezTo>
                    <a:pt x="38332" y="38182"/>
                    <a:pt x="37434" y="41397"/>
                    <a:pt x="34942" y="42643"/>
                  </a:cubicBezTo>
                  <a:cubicBezTo>
                    <a:pt x="28512" y="45833"/>
                    <a:pt x="23652" y="37733"/>
                    <a:pt x="20836" y="333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-284150" y="-264385"/>
              <a:ext cx="2178560" cy="1769961"/>
            </a:xfrm>
            <a:custGeom>
              <a:rect b="b" l="l" r="r" t="t"/>
              <a:pathLst>
                <a:path extrusionOk="0" fill="none" h="46532" w="57274">
                  <a:moveTo>
                    <a:pt x="18120" y="30706"/>
                  </a:moveTo>
                  <a:cubicBezTo>
                    <a:pt x="19914" y="32749"/>
                    <a:pt x="21584" y="34943"/>
                    <a:pt x="23079" y="37210"/>
                  </a:cubicBezTo>
                  <a:cubicBezTo>
                    <a:pt x="24799" y="39778"/>
                    <a:pt x="26369" y="42519"/>
                    <a:pt x="28911" y="44264"/>
                  </a:cubicBezTo>
                  <a:cubicBezTo>
                    <a:pt x="31578" y="46083"/>
                    <a:pt x="34992" y="46532"/>
                    <a:pt x="38232" y="46507"/>
                  </a:cubicBezTo>
                  <a:cubicBezTo>
                    <a:pt x="39354" y="46507"/>
                    <a:pt x="40525" y="46432"/>
                    <a:pt x="41547" y="45933"/>
                  </a:cubicBezTo>
                  <a:cubicBezTo>
                    <a:pt x="42444" y="45460"/>
                    <a:pt x="43217" y="44762"/>
                    <a:pt x="43765" y="43915"/>
                  </a:cubicBezTo>
                  <a:cubicBezTo>
                    <a:pt x="45335" y="41746"/>
                    <a:pt x="46058" y="39080"/>
                    <a:pt x="45809" y="36413"/>
                  </a:cubicBezTo>
                  <a:cubicBezTo>
                    <a:pt x="45609" y="34369"/>
                    <a:pt x="44862" y="32400"/>
                    <a:pt x="44513" y="30357"/>
                  </a:cubicBezTo>
                  <a:cubicBezTo>
                    <a:pt x="44338" y="29385"/>
                    <a:pt x="44288" y="28313"/>
                    <a:pt x="44762" y="27416"/>
                  </a:cubicBezTo>
                  <a:cubicBezTo>
                    <a:pt x="45385" y="26269"/>
                    <a:pt x="46706" y="25721"/>
                    <a:pt x="47927" y="25273"/>
                  </a:cubicBezTo>
                  <a:cubicBezTo>
                    <a:pt x="50918" y="24176"/>
                    <a:pt x="54108" y="22955"/>
                    <a:pt x="55803" y="20263"/>
                  </a:cubicBezTo>
                  <a:cubicBezTo>
                    <a:pt x="57223" y="17995"/>
                    <a:pt x="57273" y="15129"/>
                    <a:pt x="57124" y="12462"/>
                  </a:cubicBezTo>
                  <a:cubicBezTo>
                    <a:pt x="56974" y="10144"/>
                    <a:pt x="56700" y="7752"/>
                    <a:pt x="55578" y="5683"/>
                  </a:cubicBezTo>
                  <a:cubicBezTo>
                    <a:pt x="53609" y="1995"/>
                    <a:pt x="49248" y="76"/>
                    <a:pt x="45036" y="51"/>
                  </a:cubicBezTo>
                  <a:cubicBezTo>
                    <a:pt x="40849" y="1"/>
                    <a:pt x="36861" y="1571"/>
                    <a:pt x="33123" y="3440"/>
                  </a:cubicBezTo>
                  <a:cubicBezTo>
                    <a:pt x="31054" y="4487"/>
                    <a:pt x="28986" y="5658"/>
                    <a:pt x="26693" y="5957"/>
                  </a:cubicBezTo>
                  <a:cubicBezTo>
                    <a:pt x="24051" y="6306"/>
                    <a:pt x="21409" y="5484"/>
                    <a:pt x="18793" y="4911"/>
                  </a:cubicBezTo>
                  <a:cubicBezTo>
                    <a:pt x="15976" y="4288"/>
                    <a:pt x="13010" y="3964"/>
                    <a:pt x="10169" y="4512"/>
                  </a:cubicBezTo>
                  <a:cubicBezTo>
                    <a:pt x="7303" y="5035"/>
                    <a:pt x="4562" y="6556"/>
                    <a:pt x="2942" y="8973"/>
                  </a:cubicBezTo>
                  <a:cubicBezTo>
                    <a:pt x="1" y="13434"/>
                    <a:pt x="1696" y="19790"/>
                    <a:pt x="5334" y="23353"/>
                  </a:cubicBezTo>
                  <a:cubicBezTo>
                    <a:pt x="7179" y="25148"/>
                    <a:pt x="8848" y="25397"/>
                    <a:pt x="11216" y="25896"/>
                  </a:cubicBezTo>
                  <a:cubicBezTo>
                    <a:pt x="14057" y="26519"/>
                    <a:pt x="16275" y="28562"/>
                    <a:pt x="18120" y="3070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132985" y="265568"/>
              <a:ext cx="444658" cy="200077"/>
            </a:xfrm>
            <a:custGeom>
              <a:rect b="b" l="l" r="r" t="t"/>
              <a:pathLst>
                <a:path extrusionOk="0" fill="none" h="5260" w="11690">
                  <a:moveTo>
                    <a:pt x="300" y="1097"/>
                  </a:moveTo>
                  <a:cubicBezTo>
                    <a:pt x="1" y="1670"/>
                    <a:pt x="125" y="2343"/>
                    <a:pt x="599" y="2767"/>
                  </a:cubicBezTo>
                  <a:cubicBezTo>
                    <a:pt x="1072" y="3166"/>
                    <a:pt x="1671" y="3390"/>
                    <a:pt x="2294" y="3365"/>
                  </a:cubicBezTo>
                  <a:cubicBezTo>
                    <a:pt x="2892" y="3340"/>
                    <a:pt x="3515" y="3290"/>
                    <a:pt x="4113" y="3191"/>
                  </a:cubicBezTo>
                  <a:cubicBezTo>
                    <a:pt x="5185" y="3016"/>
                    <a:pt x="6281" y="3116"/>
                    <a:pt x="7278" y="3540"/>
                  </a:cubicBezTo>
                  <a:cubicBezTo>
                    <a:pt x="8375" y="4038"/>
                    <a:pt x="9247" y="5035"/>
                    <a:pt x="10443" y="5210"/>
                  </a:cubicBezTo>
                  <a:cubicBezTo>
                    <a:pt x="10593" y="5259"/>
                    <a:pt x="10742" y="5234"/>
                    <a:pt x="10867" y="5185"/>
                  </a:cubicBezTo>
                  <a:cubicBezTo>
                    <a:pt x="11017" y="5110"/>
                    <a:pt x="11141" y="4960"/>
                    <a:pt x="11216" y="4811"/>
                  </a:cubicBezTo>
                  <a:cubicBezTo>
                    <a:pt x="11690" y="3739"/>
                    <a:pt x="11341" y="2493"/>
                    <a:pt x="10394" y="1795"/>
                  </a:cubicBezTo>
                  <a:cubicBezTo>
                    <a:pt x="9147" y="923"/>
                    <a:pt x="7453" y="1396"/>
                    <a:pt x="5982" y="1097"/>
                  </a:cubicBezTo>
                  <a:cubicBezTo>
                    <a:pt x="5259" y="948"/>
                    <a:pt x="4587" y="599"/>
                    <a:pt x="3889" y="375"/>
                  </a:cubicBezTo>
                  <a:cubicBezTo>
                    <a:pt x="2867" y="51"/>
                    <a:pt x="923" y="1"/>
                    <a:pt x="300" y="109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858235" y="795522"/>
              <a:ext cx="280641" cy="331839"/>
            </a:xfrm>
            <a:custGeom>
              <a:rect b="b" l="l" r="r" t="t"/>
              <a:pathLst>
                <a:path extrusionOk="0" fill="none" h="8724" w="7378">
                  <a:moveTo>
                    <a:pt x="7303" y="7702"/>
                  </a:moveTo>
                  <a:cubicBezTo>
                    <a:pt x="7303" y="7851"/>
                    <a:pt x="7253" y="7976"/>
                    <a:pt x="7178" y="8125"/>
                  </a:cubicBezTo>
                  <a:cubicBezTo>
                    <a:pt x="7104" y="8225"/>
                    <a:pt x="6979" y="8325"/>
                    <a:pt x="6829" y="8374"/>
                  </a:cubicBezTo>
                  <a:cubicBezTo>
                    <a:pt x="6082" y="8723"/>
                    <a:pt x="5160" y="8424"/>
                    <a:pt x="4561" y="7876"/>
                  </a:cubicBezTo>
                  <a:cubicBezTo>
                    <a:pt x="3963" y="7278"/>
                    <a:pt x="3515" y="6580"/>
                    <a:pt x="3216" y="5807"/>
                  </a:cubicBezTo>
                  <a:cubicBezTo>
                    <a:pt x="2842" y="4985"/>
                    <a:pt x="1" y="0"/>
                    <a:pt x="2318" y="200"/>
                  </a:cubicBezTo>
                  <a:cubicBezTo>
                    <a:pt x="3041" y="275"/>
                    <a:pt x="3315" y="1172"/>
                    <a:pt x="3639" y="1720"/>
                  </a:cubicBezTo>
                  <a:cubicBezTo>
                    <a:pt x="4213" y="2717"/>
                    <a:pt x="5035" y="3539"/>
                    <a:pt x="5783" y="4437"/>
                  </a:cubicBezTo>
                  <a:cubicBezTo>
                    <a:pt x="6505" y="5334"/>
                    <a:pt x="7378" y="6431"/>
                    <a:pt x="7303" y="770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1202374" y="57003"/>
              <a:ext cx="302436" cy="349869"/>
            </a:xfrm>
            <a:custGeom>
              <a:rect b="b" l="l" r="r" t="t"/>
              <a:pathLst>
                <a:path extrusionOk="0" fill="none" h="9198" w="7951">
                  <a:moveTo>
                    <a:pt x="1645" y="8325"/>
                  </a:moveTo>
                  <a:cubicBezTo>
                    <a:pt x="1147" y="8125"/>
                    <a:pt x="723" y="7801"/>
                    <a:pt x="424" y="7378"/>
                  </a:cubicBezTo>
                  <a:cubicBezTo>
                    <a:pt x="50" y="6780"/>
                    <a:pt x="25" y="6057"/>
                    <a:pt x="25" y="5359"/>
                  </a:cubicBezTo>
                  <a:lnTo>
                    <a:pt x="1" y="3091"/>
                  </a:lnTo>
                  <a:cubicBezTo>
                    <a:pt x="1" y="2194"/>
                    <a:pt x="1" y="1172"/>
                    <a:pt x="649" y="499"/>
                  </a:cubicBezTo>
                  <a:cubicBezTo>
                    <a:pt x="798" y="325"/>
                    <a:pt x="1022" y="175"/>
                    <a:pt x="1297" y="125"/>
                  </a:cubicBezTo>
                  <a:cubicBezTo>
                    <a:pt x="1820" y="1"/>
                    <a:pt x="2343" y="375"/>
                    <a:pt x="2717" y="773"/>
                  </a:cubicBezTo>
                  <a:cubicBezTo>
                    <a:pt x="3091" y="1172"/>
                    <a:pt x="3415" y="1671"/>
                    <a:pt x="3913" y="1920"/>
                  </a:cubicBezTo>
                  <a:cubicBezTo>
                    <a:pt x="4736" y="2318"/>
                    <a:pt x="5783" y="1995"/>
                    <a:pt x="6630" y="2368"/>
                  </a:cubicBezTo>
                  <a:cubicBezTo>
                    <a:pt x="7677" y="2842"/>
                    <a:pt x="7951" y="4238"/>
                    <a:pt x="7851" y="5409"/>
                  </a:cubicBezTo>
                  <a:cubicBezTo>
                    <a:pt x="7702" y="6730"/>
                    <a:pt x="7079" y="8400"/>
                    <a:pt x="5633" y="8823"/>
                  </a:cubicBezTo>
                  <a:cubicBezTo>
                    <a:pt x="4437" y="9197"/>
                    <a:pt x="2742" y="8848"/>
                    <a:pt x="1645" y="832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36"/>
          <p:cNvGrpSpPr/>
          <p:nvPr/>
        </p:nvGrpSpPr>
        <p:grpSpPr>
          <a:xfrm rot="-2700000">
            <a:off x="1829792" y="-147324"/>
            <a:ext cx="1101312" cy="1161684"/>
            <a:chOff x="2205285" y="532742"/>
            <a:chExt cx="1101323" cy="1161695"/>
          </a:xfrm>
        </p:grpSpPr>
        <p:sp>
          <p:nvSpPr>
            <p:cNvPr id="913" name="Google Shape;913;p36"/>
            <p:cNvSpPr/>
            <p:nvPr/>
          </p:nvSpPr>
          <p:spPr>
            <a:xfrm rot="-3019080">
              <a:off x="2239019" y="826960"/>
              <a:ext cx="1033854" cy="573259"/>
            </a:xfrm>
            <a:custGeom>
              <a:rect b="b" l="l" r="r" t="t"/>
              <a:pathLst>
                <a:path extrusionOk="0" fill="none" h="18394" w="33173">
                  <a:moveTo>
                    <a:pt x="3864" y="6630"/>
                  </a:moveTo>
                  <a:cubicBezTo>
                    <a:pt x="2468" y="6979"/>
                    <a:pt x="1247" y="7852"/>
                    <a:pt x="474" y="9098"/>
                  </a:cubicBezTo>
                  <a:cubicBezTo>
                    <a:pt x="175" y="9546"/>
                    <a:pt x="1" y="10095"/>
                    <a:pt x="26" y="10643"/>
                  </a:cubicBezTo>
                  <a:cubicBezTo>
                    <a:pt x="150" y="11764"/>
                    <a:pt x="1322" y="12487"/>
                    <a:pt x="2443" y="12662"/>
                  </a:cubicBezTo>
                  <a:cubicBezTo>
                    <a:pt x="3540" y="12811"/>
                    <a:pt x="4686" y="12587"/>
                    <a:pt x="5808" y="12687"/>
                  </a:cubicBezTo>
                  <a:cubicBezTo>
                    <a:pt x="9297" y="13035"/>
                    <a:pt x="11640" y="16500"/>
                    <a:pt x="14930" y="17771"/>
                  </a:cubicBezTo>
                  <a:cubicBezTo>
                    <a:pt x="16176" y="18244"/>
                    <a:pt x="17522" y="18394"/>
                    <a:pt x="18842" y="18219"/>
                  </a:cubicBezTo>
                  <a:cubicBezTo>
                    <a:pt x="19291" y="18170"/>
                    <a:pt x="19715" y="18020"/>
                    <a:pt x="20064" y="17771"/>
                  </a:cubicBezTo>
                  <a:cubicBezTo>
                    <a:pt x="20462" y="17422"/>
                    <a:pt x="20662" y="16898"/>
                    <a:pt x="20886" y="16425"/>
                  </a:cubicBezTo>
                  <a:cubicBezTo>
                    <a:pt x="21684" y="14730"/>
                    <a:pt x="23129" y="13459"/>
                    <a:pt x="24874" y="12861"/>
                  </a:cubicBezTo>
                  <a:cubicBezTo>
                    <a:pt x="26095" y="12462"/>
                    <a:pt x="27416" y="12412"/>
                    <a:pt x="28687" y="12188"/>
                  </a:cubicBezTo>
                  <a:cubicBezTo>
                    <a:pt x="29983" y="11964"/>
                    <a:pt x="31304" y="11540"/>
                    <a:pt x="32151" y="10568"/>
                  </a:cubicBezTo>
                  <a:cubicBezTo>
                    <a:pt x="32998" y="9596"/>
                    <a:pt x="33173" y="7951"/>
                    <a:pt x="32251" y="7029"/>
                  </a:cubicBezTo>
                  <a:cubicBezTo>
                    <a:pt x="31578" y="6406"/>
                    <a:pt x="30581" y="6306"/>
                    <a:pt x="29659" y="6306"/>
                  </a:cubicBezTo>
                  <a:cubicBezTo>
                    <a:pt x="26469" y="6381"/>
                    <a:pt x="23378" y="7528"/>
                    <a:pt x="20213" y="7951"/>
                  </a:cubicBezTo>
                  <a:cubicBezTo>
                    <a:pt x="17048" y="8350"/>
                    <a:pt x="13409" y="7852"/>
                    <a:pt x="11415" y="5359"/>
                  </a:cubicBezTo>
                  <a:cubicBezTo>
                    <a:pt x="10643" y="4387"/>
                    <a:pt x="8749" y="1"/>
                    <a:pt x="6979" y="1297"/>
                  </a:cubicBezTo>
                  <a:cubicBezTo>
                    <a:pt x="6107" y="1920"/>
                    <a:pt x="6630" y="3540"/>
                    <a:pt x="6556" y="4387"/>
                  </a:cubicBezTo>
                  <a:cubicBezTo>
                    <a:pt x="6456" y="6132"/>
                    <a:pt x="5309" y="6306"/>
                    <a:pt x="3864" y="663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 rot="-3019080">
              <a:off x="2394834" y="1118688"/>
              <a:ext cx="696768" cy="243153"/>
            </a:xfrm>
            <a:custGeom>
              <a:rect b="b" l="l" r="r" t="t"/>
              <a:pathLst>
                <a:path extrusionOk="0" fill="none" h="7802" w="22357">
                  <a:moveTo>
                    <a:pt x="2343" y="3614"/>
                  </a:moveTo>
                  <a:cubicBezTo>
                    <a:pt x="4636" y="4088"/>
                    <a:pt x="7253" y="2817"/>
                    <a:pt x="9272" y="4013"/>
                  </a:cubicBezTo>
                  <a:cubicBezTo>
                    <a:pt x="10020" y="4462"/>
                    <a:pt x="10568" y="5159"/>
                    <a:pt x="11141" y="5782"/>
                  </a:cubicBezTo>
                  <a:cubicBezTo>
                    <a:pt x="12287" y="6929"/>
                    <a:pt x="14007" y="7801"/>
                    <a:pt x="15503" y="7178"/>
                  </a:cubicBezTo>
                  <a:cubicBezTo>
                    <a:pt x="16624" y="6705"/>
                    <a:pt x="17297" y="5508"/>
                    <a:pt x="18344" y="4935"/>
                  </a:cubicBezTo>
                  <a:cubicBezTo>
                    <a:pt x="18967" y="4661"/>
                    <a:pt x="19640" y="4437"/>
                    <a:pt x="20288" y="4287"/>
                  </a:cubicBezTo>
                  <a:cubicBezTo>
                    <a:pt x="20961" y="4088"/>
                    <a:pt x="21633" y="3789"/>
                    <a:pt x="21982" y="3191"/>
                  </a:cubicBezTo>
                  <a:cubicBezTo>
                    <a:pt x="22356" y="2617"/>
                    <a:pt x="22257" y="1720"/>
                    <a:pt x="21633" y="1396"/>
                  </a:cubicBezTo>
                  <a:cubicBezTo>
                    <a:pt x="21035" y="1097"/>
                    <a:pt x="20313" y="1496"/>
                    <a:pt x="19690" y="1820"/>
                  </a:cubicBezTo>
                  <a:cubicBezTo>
                    <a:pt x="16998" y="3240"/>
                    <a:pt x="13808" y="3265"/>
                    <a:pt x="11091" y="1895"/>
                  </a:cubicBezTo>
                  <a:cubicBezTo>
                    <a:pt x="9646" y="1172"/>
                    <a:pt x="8250" y="0"/>
                    <a:pt x="6630" y="150"/>
                  </a:cubicBezTo>
                  <a:cubicBezTo>
                    <a:pt x="5633" y="250"/>
                    <a:pt x="4836" y="848"/>
                    <a:pt x="3938" y="1172"/>
                  </a:cubicBezTo>
                  <a:cubicBezTo>
                    <a:pt x="3116" y="1496"/>
                    <a:pt x="2543" y="1222"/>
                    <a:pt x="1745" y="1346"/>
                  </a:cubicBezTo>
                  <a:cubicBezTo>
                    <a:pt x="1" y="1620"/>
                    <a:pt x="973" y="3290"/>
                    <a:pt x="2343" y="361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5" name="Google Shape;915;p36"/>
          <p:cNvSpPr/>
          <p:nvPr/>
        </p:nvSpPr>
        <p:spPr>
          <a:xfrm>
            <a:off x="1580350" y="444875"/>
            <a:ext cx="658672" cy="813251"/>
          </a:xfrm>
          <a:custGeom>
            <a:rect b="b" l="l" r="r" t="t"/>
            <a:pathLst>
              <a:path extrusionOk="0" fill="none" h="26095" w="21135">
                <a:moveTo>
                  <a:pt x="4087" y="16500"/>
                </a:moveTo>
                <a:cubicBezTo>
                  <a:pt x="2592" y="16400"/>
                  <a:pt x="648" y="16200"/>
                  <a:pt x="274" y="14730"/>
                </a:cubicBezTo>
                <a:cubicBezTo>
                  <a:pt x="0" y="13708"/>
                  <a:pt x="798" y="12637"/>
                  <a:pt x="1745" y="12163"/>
                </a:cubicBezTo>
                <a:cubicBezTo>
                  <a:pt x="2717" y="11665"/>
                  <a:pt x="3813" y="11590"/>
                  <a:pt x="4860" y="11341"/>
                </a:cubicBezTo>
                <a:cubicBezTo>
                  <a:pt x="6555" y="10917"/>
                  <a:pt x="8100" y="10045"/>
                  <a:pt x="9346" y="8823"/>
                </a:cubicBezTo>
                <a:cubicBezTo>
                  <a:pt x="12088" y="6057"/>
                  <a:pt x="13359" y="1496"/>
                  <a:pt x="17047" y="250"/>
                </a:cubicBezTo>
                <a:cubicBezTo>
                  <a:pt x="17670" y="26"/>
                  <a:pt x="18443" y="1"/>
                  <a:pt x="18842" y="499"/>
                </a:cubicBezTo>
                <a:cubicBezTo>
                  <a:pt x="19315" y="1122"/>
                  <a:pt x="18817" y="2019"/>
                  <a:pt x="18343" y="2692"/>
                </a:cubicBezTo>
                <a:cubicBezTo>
                  <a:pt x="16399" y="5459"/>
                  <a:pt x="15178" y="8998"/>
                  <a:pt x="16125" y="12238"/>
                </a:cubicBezTo>
                <a:cubicBezTo>
                  <a:pt x="17147" y="15677"/>
                  <a:pt x="20387" y="18244"/>
                  <a:pt x="20910" y="21808"/>
                </a:cubicBezTo>
                <a:cubicBezTo>
                  <a:pt x="21135" y="23403"/>
                  <a:pt x="20561" y="26095"/>
                  <a:pt x="18543" y="25546"/>
                </a:cubicBezTo>
                <a:cubicBezTo>
                  <a:pt x="17346" y="25222"/>
                  <a:pt x="15577" y="21983"/>
                  <a:pt x="14580" y="21060"/>
                </a:cubicBezTo>
                <a:cubicBezTo>
                  <a:pt x="11664" y="18444"/>
                  <a:pt x="7975" y="16824"/>
                  <a:pt x="4087" y="16500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1818798" y="732285"/>
            <a:ext cx="226040" cy="201201"/>
          </a:xfrm>
          <a:custGeom>
            <a:rect b="b" l="l" r="r" t="t"/>
            <a:pathLst>
              <a:path extrusionOk="0" fill="none" h="6456" w="7253">
                <a:moveTo>
                  <a:pt x="2941" y="2119"/>
                </a:moveTo>
                <a:cubicBezTo>
                  <a:pt x="2094" y="2617"/>
                  <a:pt x="898" y="2567"/>
                  <a:pt x="399" y="3415"/>
                </a:cubicBezTo>
                <a:cubicBezTo>
                  <a:pt x="0" y="4187"/>
                  <a:pt x="474" y="5134"/>
                  <a:pt x="1371" y="5284"/>
                </a:cubicBezTo>
                <a:cubicBezTo>
                  <a:pt x="2169" y="5334"/>
                  <a:pt x="2891" y="4586"/>
                  <a:pt x="3714" y="4686"/>
                </a:cubicBezTo>
                <a:cubicBezTo>
                  <a:pt x="4785" y="4810"/>
                  <a:pt x="5309" y="6355"/>
                  <a:pt x="6405" y="6430"/>
                </a:cubicBezTo>
                <a:cubicBezTo>
                  <a:pt x="6605" y="6455"/>
                  <a:pt x="6779" y="6405"/>
                  <a:pt x="6929" y="6306"/>
                </a:cubicBezTo>
                <a:cubicBezTo>
                  <a:pt x="7253" y="6056"/>
                  <a:pt x="7253" y="5608"/>
                  <a:pt x="7178" y="5209"/>
                </a:cubicBezTo>
                <a:cubicBezTo>
                  <a:pt x="7053" y="4038"/>
                  <a:pt x="6804" y="2891"/>
                  <a:pt x="6405" y="1795"/>
                </a:cubicBezTo>
                <a:cubicBezTo>
                  <a:pt x="6331" y="1471"/>
                  <a:pt x="6181" y="1171"/>
                  <a:pt x="5982" y="897"/>
                </a:cubicBezTo>
                <a:cubicBezTo>
                  <a:pt x="5608" y="449"/>
                  <a:pt x="4486" y="0"/>
                  <a:pt x="3988" y="374"/>
                </a:cubicBezTo>
                <a:cubicBezTo>
                  <a:pt x="3514" y="748"/>
                  <a:pt x="3639" y="1720"/>
                  <a:pt x="2941" y="2119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7" name="Google Shape;917;p36"/>
          <p:cNvGrpSpPr/>
          <p:nvPr/>
        </p:nvGrpSpPr>
        <p:grpSpPr>
          <a:xfrm rot="-7245974">
            <a:off x="-189917" y="1012553"/>
            <a:ext cx="748296" cy="588783"/>
            <a:chOff x="5051750" y="1299825"/>
            <a:chExt cx="748350" cy="588825"/>
          </a:xfrm>
        </p:grpSpPr>
        <p:sp>
          <p:nvSpPr>
            <p:cNvPr id="918" name="Google Shape;918;p36"/>
            <p:cNvSpPr/>
            <p:nvPr/>
          </p:nvSpPr>
          <p:spPr>
            <a:xfrm>
              <a:off x="5051750" y="1299825"/>
              <a:ext cx="748350" cy="588825"/>
            </a:xfrm>
            <a:custGeom>
              <a:rect b="b" l="l" r="r" t="t"/>
              <a:pathLst>
                <a:path extrusionOk="0" fill="none" h="23553" w="29934">
                  <a:moveTo>
                    <a:pt x="12462" y="5084"/>
                  </a:moveTo>
                  <a:cubicBezTo>
                    <a:pt x="16101" y="4237"/>
                    <a:pt x="20213" y="4985"/>
                    <a:pt x="23353" y="2991"/>
                  </a:cubicBezTo>
                  <a:cubicBezTo>
                    <a:pt x="25073" y="1919"/>
                    <a:pt x="26718" y="0"/>
                    <a:pt x="28662" y="499"/>
                  </a:cubicBezTo>
                  <a:cubicBezTo>
                    <a:pt x="29136" y="598"/>
                    <a:pt x="29534" y="922"/>
                    <a:pt x="29759" y="1346"/>
                  </a:cubicBezTo>
                  <a:cubicBezTo>
                    <a:pt x="29883" y="1720"/>
                    <a:pt x="29933" y="2094"/>
                    <a:pt x="29858" y="2468"/>
                  </a:cubicBezTo>
                  <a:cubicBezTo>
                    <a:pt x="29634" y="4511"/>
                    <a:pt x="28886" y="6455"/>
                    <a:pt x="28537" y="8474"/>
                  </a:cubicBezTo>
                  <a:cubicBezTo>
                    <a:pt x="28014" y="11539"/>
                    <a:pt x="28388" y="14705"/>
                    <a:pt x="27565" y="17695"/>
                  </a:cubicBezTo>
                  <a:cubicBezTo>
                    <a:pt x="26718" y="20686"/>
                    <a:pt x="23952" y="23552"/>
                    <a:pt x="20911" y="22904"/>
                  </a:cubicBezTo>
                  <a:cubicBezTo>
                    <a:pt x="19665" y="22630"/>
                    <a:pt x="18643" y="21808"/>
                    <a:pt x="17546" y="21160"/>
                  </a:cubicBezTo>
                  <a:cubicBezTo>
                    <a:pt x="14307" y="19266"/>
                    <a:pt x="10568" y="18817"/>
                    <a:pt x="6954" y="19565"/>
                  </a:cubicBezTo>
                  <a:cubicBezTo>
                    <a:pt x="4412" y="20088"/>
                    <a:pt x="2244" y="20661"/>
                    <a:pt x="1446" y="17546"/>
                  </a:cubicBezTo>
                  <a:cubicBezTo>
                    <a:pt x="1" y="11863"/>
                    <a:pt x="7727" y="6206"/>
                    <a:pt x="12462" y="508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5179500" y="1506050"/>
              <a:ext cx="459225" cy="228075"/>
            </a:xfrm>
            <a:custGeom>
              <a:rect b="b" l="l" r="r" t="t"/>
              <a:pathLst>
                <a:path extrusionOk="0" fill="none" h="9123" w="18369">
                  <a:moveTo>
                    <a:pt x="922" y="3066"/>
                  </a:moveTo>
                  <a:cubicBezTo>
                    <a:pt x="399" y="3789"/>
                    <a:pt x="100" y="4611"/>
                    <a:pt x="50" y="5509"/>
                  </a:cubicBezTo>
                  <a:cubicBezTo>
                    <a:pt x="0" y="6381"/>
                    <a:pt x="449" y="7228"/>
                    <a:pt x="1221" y="7677"/>
                  </a:cubicBezTo>
                  <a:cubicBezTo>
                    <a:pt x="1919" y="8051"/>
                    <a:pt x="2816" y="7926"/>
                    <a:pt x="3564" y="7602"/>
                  </a:cubicBezTo>
                  <a:cubicBezTo>
                    <a:pt x="4287" y="7278"/>
                    <a:pt x="4960" y="6780"/>
                    <a:pt x="5657" y="6406"/>
                  </a:cubicBezTo>
                  <a:cubicBezTo>
                    <a:pt x="8524" y="4960"/>
                    <a:pt x="11963" y="5484"/>
                    <a:pt x="14281" y="7702"/>
                  </a:cubicBezTo>
                  <a:cubicBezTo>
                    <a:pt x="14904" y="8325"/>
                    <a:pt x="15527" y="9122"/>
                    <a:pt x="16399" y="9097"/>
                  </a:cubicBezTo>
                  <a:cubicBezTo>
                    <a:pt x="17022" y="8998"/>
                    <a:pt x="17546" y="8599"/>
                    <a:pt x="17795" y="8026"/>
                  </a:cubicBezTo>
                  <a:cubicBezTo>
                    <a:pt x="18044" y="7477"/>
                    <a:pt x="18169" y="6854"/>
                    <a:pt x="18194" y="6256"/>
                  </a:cubicBezTo>
                  <a:cubicBezTo>
                    <a:pt x="18293" y="5334"/>
                    <a:pt x="18368" y="4387"/>
                    <a:pt x="17895" y="3565"/>
                  </a:cubicBezTo>
                  <a:cubicBezTo>
                    <a:pt x="17595" y="3066"/>
                    <a:pt x="17147" y="2667"/>
                    <a:pt x="16648" y="2368"/>
                  </a:cubicBezTo>
                  <a:cubicBezTo>
                    <a:pt x="14430" y="873"/>
                    <a:pt x="11664" y="1"/>
                    <a:pt x="9047" y="549"/>
                  </a:cubicBezTo>
                  <a:cubicBezTo>
                    <a:pt x="7302" y="923"/>
                    <a:pt x="5757" y="1371"/>
                    <a:pt x="4013" y="1596"/>
                  </a:cubicBezTo>
                  <a:cubicBezTo>
                    <a:pt x="2592" y="1795"/>
                    <a:pt x="1894" y="1596"/>
                    <a:pt x="922" y="306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MAIN_POINT_2_1"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37"/>
          <p:cNvGrpSpPr/>
          <p:nvPr/>
        </p:nvGrpSpPr>
        <p:grpSpPr>
          <a:xfrm>
            <a:off x="233605" y="-232957"/>
            <a:ext cx="3408679" cy="2741666"/>
            <a:chOff x="-147395" y="-232957"/>
            <a:chExt cx="3408679" cy="2741666"/>
          </a:xfrm>
        </p:grpSpPr>
        <p:sp>
          <p:nvSpPr>
            <p:cNvPr id="922" name="Google Shape;922;p37"/>
            <p:cNvSpPr/>
            <p:nvPr/>
          </p:nvSpPr>
          <p:spPr>
            <a:xfrm rot="-567554">
              <a:off x="17934" y="4563"/>
              <a:ext cx="3078021" cy="2266626"/>
            </a:xfrm>
            <a:custGeom>
              <a:rect b="b" l="l" r="r" t="t"/>
              <a:pathLst>
                <a:path extrusionOk="0" fill="none" h="59317" w="80551">
                  <a:moveTo>
                    <a:pt x="2169" y="14181"/>
                  </a:moveTo>
                  <a:cubicBezTo>
                    <a:pt x="699" y="11390"/>
                    <a:pt x="1" y="8125"/>
                    <a:pt x="1421" y="5109"/>
                  </a:cubicBezTo>
                  <a:cubicBezTo>
                    <a:pt x="2867" y="2194"/>
                    <a:pt x="5758" y="299"/>
                    <a:pt x="8998" y="175"/>
                  </a:cubicBezTo>
                  <a:cubicBezTo>
                    <a:pt x="14456" y="0"/>
                    <a:pt x="18568" y="4711"/>
                    <a:pt x="22705" y="8275"/>
                  </a:cubicBezTo>
                  <a:cubicBezTo>
                    <a:pt x="27640" y="12512"/>
                    <a:pt x="35017" y="15502"/>
                    <a:pt x="40525" y="12038"/>
                  </a:cubicBezTo>
                  <a:cubicBezTo>
                    <a:pt x="42319" y="10892"/>
                    <a:pt x="43690" y="9197"/>
                    <a:pt x="45410" y="7926"/>
                  </a:cubicBezTo>
                  <a:cubicBezTo>
                    <a:pt x="49273" y="5060"/>
                    <a:pt x="55653" y="4486"/>
                    <a:pt x="58694" y="8200"/>
                  </a:cubicBezTo>
                  <a:cubicBezTo>
                    <a:pt x="62482" y="12836"/>
                    <a:pt x="58943" y="14131"/>
                    <a:pt x="62307" y="18443"/>
                  </a:cubicBezTo>
                  <a:cubicBezTo>
                    <a:pt x="66145" y="23378"/>
                    <a:pt x="71354" y="22007"/>
                    <a:pt x="75118" y="27017"/>
                  </a:cubicBezTo>
                  <a:cubicBezTo>
                    <a:pt x="77834" y="30630"/>
                    <a:pt x="79579" y="34867"/>
                    <a:pt x="80202" y="39353"/>
                  </a:cubicBezTo>
                  <a:cubicBezTo>
                    <a:pt x="80551" y="41895"/>
                    <a:pt x="80501" y="44612"/>
                    <a:pt x="79205" y="46855"/>
                  </a:cubicBezTo>
                  <a:cubicBezTo>
                    <a:pt x="77111" y="50494"/>
                    <a:pt x="72426" y="51665"/>
                    <a:pt x="68214" y="51889"/>
                  </a:cubicBezTo>
                  <a:cubicBezTo>
                    <a:pt x="60663" y="52288"/>
                    <a:pt x="52687" y="50818"/>
                    <a:pt x="45834" y="54008"/>
                  </a:cubicBezTo>
                  <a:cubicBezTo>
                    <a:pt x="43291" y="55179"/>
                    <a:pt x="41023" y="56974"/>
                    <a:pt x="38407" y="57970"/>
                  </a:cubicBezTo>
                  <a:cubicBezTo>
                    <a:pt x="34818" y="59316"/>
                    <a:pt x="30880" y="59117"/>
                    <a:pt x="27092" y="58843"/>
                  </a:cubicBezTo>
                  <a:cubicBezTo>
                    <a:pt x="22655" y="58544"/>
                    <a:pt x="18169" y="58095"/>
                    <a:pt x="14007" y="56475"/>
                  </a:cubicBezTo>
                  <a:cubicBezTo>
                    <a:pt x="9870" y="54855"/>
                    <a:pt x="6057" y="51914"/>
                    <a:pt x="4387" y="47777"/>
                  </a:cubicBezTo>
                  <a:cubicBezTo>
                    <a:pt x="1596" y="40874"/>
                    <a:pt x="5683" y="34344"/>
                    <a:pt x="5808" y="27415"/>
                  </a:cubicBezTo>
                  <a:cubicBezTo>
                    <a:pt x="5783" y="25671"/>
                    <a:pt x="5633" y="23901"/>
                    <a:pt x="5334" y="22182"/>
                  </a:cubicBezTo>
                  <a:cubicBezTo>
                    <a:pt x="5135" y="20910"/>
                    <a:pt x="4636" y="19714"/>
                    <a:pt x="4387" y="18493"/>
                  </a:cubicBezTo>
                  <a:cubicBezTo>
                    <a:pt x="4287" y="17895"/>
                    <a:pt x="4063" y="17347"/>
                    <a:pt x="3764" y="16848"/>
                  </a:cubicBezTo>
                  <a:cubicBezTo>
                    <a:pt x="3515" y="16449"/>
                    <a:pt x="3266" y="16001"/>
                    <a:pt x="3016" y="15577"/>
                  </a:cubicBezTo>
                  <a:cubicBezTo>
                    <a:pt x="2742" y="15178"/>
                    <a:pt x="2443" y="14680"/>
                    <a:pt x="2169" y="14181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 rot="-567554">
              <a:off x="284558" y="279473"/>
              <a:ext cx="2550427" cy="1878047"/>
            </a:xfrm>
            <a:custGeom>
              <a:rect b="b" l="l" r="r" t="t"/>
              <a:pathLst>
                <a:path extrusionOk="0" fill="none" h="49148" w="66744">
                  <a:moveTo>
                    <a:pt x="1819" y="11764"/>
                  </a:moveTo>
                  <a:cubicBezTo>
                    <a:pt x="598" y="9421"/>
                    <a:pt x="0" y="6729"/>
                    <a:pt x="1196" y="4237"/>
                  </a:cubicBezTo>
                  <a:cubicBezTo>
                    <a:pt x="2368" y="1819"/>
                    <a:pt x="4785" y="249"/>
                    <a:pt x="7452" y="150"/>
                  </a:cubicBezTo>
                  <a:cubicBezTo>
                    <a:pt x="11963" y="0"/>
                    <a:pt x="15402" y="3913"/>
                    <a:pt x="18817" y="6854"/>
                  </a:cubicBezTo>
                  <a:cubicBezTo>
                    <a:pt x="22904" y="10368"/>
                    <a:pt x="29010" y="12835"/>
                    <a:pt x="33571" y="9969"/>
                  </a:cubicBezTo>
                  <a:cubicBezTo>
                    <a:pt x="35066" y="9022"/>
                    <a:pt x="36213" y="7626"/>
                    <a:pt x="37633" y="6580"/>
                  </a:cubicBezTo>
                  <a:cubicBezTo>
                    <a:pt x="40823" y="4212"/>
                    <a:pt x="45733" y="4087"/>
                    <a:pt x="48649" y="6804"/>
                  </a:cubicBezTo>
                  <a:cubicBezTo>
                    <a:pt x="49895" y="7975"/>
                    <a:pt x="50718" y="9545"/>
                    <a:pt x="51690" y="10966"/>
                  </a:cubicBezTo>
                  <a:cubicBezTo>
                    <a:pt x="54631" y="15253"/>
                    <a:pt x="59142" y="18219"/>
                    <a:pt x="62257" y="22381"/>
                  </a:cubicBezTo>
                  <a:cubicBezTo>
                    <a:pt x="64500" y="25371"/>
                    <a:pt x="65946" y="28885"/>
                    <a:pt x="66444" y="32599"/>
                  </a:cubicBezTo>
                  <a:cubicBezTo>
                    <a:pt x="66743" y="34717"/>
                    <a:pt x="66718" y="36960"/>
                    <a:pt x="65646" y="38805"/>
                  </a:cubicBezTo>
                  <a:cubicBezTo>
                    <a:pt x="63902" y="41845"/>
                    <a:pt x="60014" y="42817"/>
                    <a:pt x="56525" y="42992"/>
                  </a:cubicBezTo>
                  <a:cubicBezTo>
                    <a:pt x="50269" y="43341"/>
                    <a:pt x="43665" y="42119"/>
                    <a:pt x="37982" y="44736"/>
                  </a:cubicBezTo>
                  <a:cubicBezTo>
                    <a:pt x="35864" y="45733"/>
                    <a:pt x="33995" y="47204"/>
                    <a:pt x="31826" y="48026"/>
                  </a:cubicBezTo>
                  <a:cubicBezTo>
                    <a:pt x="28861" y="49148"/>
                    <a:pt x="25596" y="48998"/>
                    <a:pt x="22455" y="48774"/>
                  </a:cubicBezTo>
                  <a:cubicBezTo>
                    <a:pt x="18767" y="48500"/>
                    <a:pt x="15053" y="48151"/>
                    <a:pt x="11614" y="46805"/>
                  </a:cubicBezTo>
                  <a:cubicBezTo>
                    <a:pt x="8200" y="45459"/>
                    <a:pt x="5035" y="43017"/>
                    <a:pt x="3639" y="39602"/>
                  </a:cubicBezTo>
                  <a:cubicBezTo>
                    <a:pt x="1321" y="33845"/>
                    <a:pt x="4711" y="28462"/>
                    <a:pt x="4810" y="22730"/>
                  </a:cubicBezTo>
                  <a:cubicBezTo>
                    <a:pt x="4810" y="21259"/>
                    <a:pt x="4686" y="19789"/>
                    <a:pt x="4436" y="18368"/>
                  </a:cubicBezTo>
                  <a:cubicBezTo>
                    <a:pt x="4262" y="17296"/>
                    <a:pt x="3863" y="16324"/>
                    <a:pt x="3639" y="15303"/>
                  </a:cubicBezTo>
                  <a:cubicBezTo>
                    <a:pt x="3539" y="14829"/>
                    <a:pt x="3365" y="14380"/>
                    <a:pt x="3140" y="13957"/>
                  </a:cubicBezTo>
                  <a:cubicBezTo>
                    <a:pt x="2916" y="13633"/>
                    <a:pt x="2717" y="13259"/>
                    <a:pt x="2517" y="12910"/>
                  </a:cubicBezTo>
                  <a:cubicBezTo>
                    <a:pt x="2293" y="12586"/>
                    <a:pt x="2019" y="12137"/>
                    <a:pt x="1819" y="11764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 rot="-567554">
              <a:off x="475987" y="498587"/>
              <a:ext cx="2094251" cy="1550455"/>
            </a:xfrm>
            <a:custGeom>
              <a:rect b="b" l="l" r="r" t="t"/>
              <a:pathLst>
                <a:path extrusionOk="0" fill="none" h="40575" w="54806">
                  <a:moveTo>
                    <a:pt x="3290" y="10942"/>
                  </a:moveTo>
                  <a:cubicBezTo>
                    <a:pt x="2318" y="9098"/>
                    <a:pt x="0" y="5334"/>
                    <a:pt x="947" y="3340"/>
                  </a:cubicBezTo>
                  <a:cubicBezTo>
                    <a:pt x="1894" y="1446"/>
                    <a:pt x="3789" y="200"/>
                    <a:pt x="5932" y="101"/>
                  </a:cubicBezTo>
                  <a:cubicBezTo>
                    <a:pt x="9521" y="1"/>
                    <a:pt x="12636" y="4861"/>
                    <a:pt x="15353" y="7179"/>
                  </a:cubicBezTo>
                  <a:cubicBezTo>
                    <a:pt x="18593" y="9970"/>
                    <a:pt x="24873" y="11789"/>
                    <a:pt x="28512" y="9521"/>
                  </a:cubicBezTo>
                  <a:cubicBezTo>
                    <a:pt x="29683" y="8774"/>
                    <a:pt x="30580" y="7652"/>
                    <a:pt x="31702" y="6830"/>
                  </a:cubicBezTo>
                  <a:cubicBezTo>
                    <a:pt x="34244" y="4960"/>
                    <a:pt x="38132" y="4861"/>
                    <a:pt x="40425" y="7004"/>
                  </a:cubicBezTo>
                  <a:cubicBezTo>
                    <a:pt x="41447" y="7951"/>
                    <a:pt x="42070" y="9197"/>
                    <a:pt x="42842" y="10319"/>
                  </a:cubicBezTo>
                  <a:cubicBezTo>
                    <a:pt x="45185" y="13708"/>
                    <a:pt x="48774" y="16076"/>
                    <a:pt x="51216" y="19366"/>
                  </a:cubicBezTo>
                  <a:cubicBezTo>
                    <a:pt x="53011" y="21733"/>
                    <a:pt x="54157" y="24525"/>
                    <a:pt x="54556" y="27466"/>
                  </a:cubicBezTo>
                  <a:cubicBezTo>
                    <a:pt x="54805" y="29135"/>
                    <a:pt x="54755" y="30930"/>
                    <a:pt x="53908" y="32375"/>
                  </a:cubicBezTo>
                  <a:cubicBezTo>
                    <a:pt x="52537" y="34768"/>
                    <a:pt x="49447" y="35541"/>
                    <a:pt x="46680" y="35690"/>
                  </a:cubicBezTo>
                  <a:cubicBezTo>
                    <a:pt x="41721" y="35964"/>
                    <a:pt x="36487" y="34992"/>
                    <a:pt x="31976" y="37086"/>
                  </a:cubicBezTo>
                  <a:cubicBezTo>
                    <a:pt x="30306" y="37858"/>
                    <a:pt x="28836" y="39030"/>
                    <a:pt x="27091" y="39703"/>
                  </a:cubicBezTo>
                  <a:cubicBezTo>
                    <a:pt x="24749" y="40575"/>
                    <a:pt x="22157" y="40450"/>
                    <a:pt x="19664" y="40276"/>
                  </a:cubicBezTo>
                  <a:cubicBezTo>
                    <a:pt x="16748" y="40052"/>
                    <a:pt x="13807" y="39777"/>
                    <a:pt x="11066" y="38706"/>
                  </a:cubicBezTo>
                  <a:cubicBezTo>
                    <a:pt x="8349" y="37659"/>
                    <a:pt x="5857" y="35715"/>
                    <a:pt x="4761" y="32998"/>
                  </a:cubicBezTo>
                  <a:cubicBezTo>
                    <a:pt x="2891" y="28463"/>
                    <a:pt x="5608" y="24151"/>
                    <a:pt x="5683" y="19615"/>
                  </a:cubicBezTo>
                  <a:cubicBezTo>
                    <a:pt x="5683" y="18469"/>
                    <a:pt x="5583" y="17322"/>
                    <a:pt x="5384" y="16176"/>
                  </a:cubicBezTo>
                  <a:cubicBezTo>
                    <a:pt x="5234" y="15328"/>
                    <a:pt x="4910" y="14556"/>
                    <a:pt x="4761" y="13733"/>
                  </a:cubicBezTo>
                  <a:cubicBezTo>
                    <a:pt x="4661" y="13359"/>
                    <a:pt x="4536" y="13010"/>
                    <a:pt x="4337" y="12662"/>
                  </a:cubicBezTo>
                  <a:cubicBezTo>
                    <a:pt x="4162" y="12412"/>
                    <a:pt x="4013" y="12113"/>
                    <a:pt x="3838" y="11839"/>
                  </a:cubicBezTo>
                  <a:cubicBezTo>
                    <a:pt x="3664" y="11565"/>
                    <a:pt x="3465" y="11266"/>
                    <a:pt x="3290" y="10942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 rot="-567554">
              <a:off x="818671" y="829109"/>
              <a:ext cx="1495239" cy="1100966"/>
            </a:xfrm>
            <a:custGeom>
              <a:rect b="b" l="l" r="r" t="t"/>
              <a:pathLst>
                <a:path extrusionOk="0" fill="none" h="28812" w="39130">
                  <a:moveTo>
                    <a:pt x="1073" y="6879"/>
                  </a:moveTo>
                  <a:cubicBezTo>
                    <a:pt x="350" y="5533"/>
                    <a:pt x="1" y="3938"/>
                    <a:pt x="699" y="2468"/>
                  </a:cubicBezTo>
                  <a:cubicBezTo>
                    <a:pt x="1397" y="1072"/>
                    <a:pt x="2792" y="150"/>
                    <a:pt x="4362" y="75"/>
                  </a:cubicBezTo>
                  <a:cubicBezTo>
                    <a:pt x="7029" y="1"/>
                    <a:pt x="9023" y="2293"/>
                    <a:pt x="11042" y="4013"/>
                  </a:cubicBezTo>
                  <a:cubicBezTo>
                    <a:pt x="13434" y="6082"/>
                    <a:pt x="16998" y="7527"/>
                    <a:pt x="19690" y="5832"/>
                  </a:cubicBezTo>
                  <a:cubicBezTo>
                    <a:pt x="20562" y="5284"/>
                    <a:pt x="21235" y="4462"/>
                    <a:pt x="22057" y="3839"/>
                  </a:cubicBezTo>
                  <a:cubicBezTo>
                    <a:pt x="23927" y="2468"/>
                    <a:pt x="26818" y="2393"/>
                    <a:pt x="28512" y="3988"/>
                  </a:cubicBezTo>
                  <a:cubicBezTo>
                    <a:pt x="29260" y="4661"/>
                    <a:pt x="29734" y="5583"/>
                    <a:pt x="30307" y="6431"/>
                  </a:cubicBezTo>
                  <a:cubicBezTo>
                    <a:pt x="32027" y="8923"/>
                    <a:pt x="34668" y="10692"/>
                    <a:pt x="36488" y="13110"/>
                  </a:cubicBezTo>
                  <a:cubicBezTo>
                    <a:pt x="37809" y="14879"/>
                    <a:pt x="38656" y="16923"/>
                    <a:pt x="38955" y="19116"/>
                  </a:cubicBezTo>
                  <a:cubicBezTo>
                    <a:pt x="39130" y="20362"/>
                    <a:pt x="39105" y="21658"/>
                    <a:pt x="38482" y="22755"/>
                  </a:cubicBezTo>
                  <a:cubicBezTo>
                    <a:pt x="37460" y="24524"/>
                    <a:pt x="35167" y="25098"/>
                    <a:pt x="33123" y="25197"/>
                  </a:cubicBezTo>
                  <a:cubicBezTo>
                    <a:pt x="29484" y="25397"/>
                    <a:pt x="25597" y="24674"/>
                    <a:pt x="22282" y="26219"/>
                  </a:cubicBezTo>
                  <a:cubicBezTo>
                    <a:pt x="21036" y="26792"/>
                    <a:pt x="19939" y="27665"/>
                    <a:pt x="18643" y="28138"/>
                  </a:cubicBezTo>
                  <a:cubicBezTo>
                    <a:pt x="16923" y="28811"/>
                    <a:pt x="15004" y="28711"/>
                    <a:pt x="13160" y="28587"/>
                  </a:cubicBezTo>
                  <a:cubicBezTo>
                    <a:pt x="11017" y="28412"/>
                    <a:pt x="8824" y="28213"/>
                    <a:pt x="6805" y="27415"/>
                  </a:cubicBezTo>
                  <a:cubicBezTo>
                    <a:pt x="4811" y="26643"/>
                    <a:pt x="2942" y="25197"/>
                    <a:pt x="2144" y="23204"/>
                  </a:cubicBezTo>
                  <a:cubicBezTo>
                    <a:pt x="774" y="19839"/>
                    <a:pt x="2767" y="16674"/>
                    <a:pt x="2817" y="13309"/>
                  </a:cubicBezTo>
                  <a:cubicBezTo>
                    <a:pt x="2817" y="12462"/>
                    <a:pt x="2742" y="11614"/>
                    <a:pt x="2593" y="10767"/>
                  </a:cubicBezTo>
                  <a:cubicBezTo>
                    <a:pt x="2493" y="10144"/>
                    <a:pt x="2269" y="9571"/>
                    <a:pt x="2144" y="8973"/>
                  </a:cubicBezTo>
                  <a:cubicBezTo>
                    <a:pt x="2070" y="8699"/>
                    <a:pt x="1970" y="8424"/>
                    <a:pt x="1820" y="8175"/>
                  </a:cubicBezTo>
                  <a:cubicBezTo>
                    <a:pt x="1696" y="7976"/>
                    <a:pt x="1571" y="7751"/>
                    <a:pt x="1446" y="7552"/>
                  </a:cubicBezTo>
                  <a:cubicBezTo>
                    <a:pt x="1322" y="7353"/>
                    <a:pt x="1172" y="7128"/>
                    <a:pt x="1073" y="6879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 rot="-567554">
              <a:off x="1085138" y="1103080"/>
              <a:ext cx="967606" cy="712388"/>
            </a:xfrm>
            <a:custGeom>
              <a:rect b="b" l="l" r="r" t="t"/>
              <a:pathLst>
                <a:path extrusionOk="0" fill="none" h="18643" w="25322">
                  <a:moveTo>
                    <a:pt x="673" y="4486"/>
                  </a:moveTo>
                  <a:cubicBezTo>
                    <a:pt x="225" y="3589"/>
                    <a:pt x="0" y="2567"/>
                    <a:pt x="449" y="1620"/>
                  </a:cubicBezTo>
                  <a:cubicBezTo>
                    <a:pt x="898" y="698"/>
                    <a:pt x="1795" y="100"/>
                    <a:pt x="2817" y="75"/>
                  </a:cubicBezTo>
                  <a:cubicBezTo>
                    <a:pt x="4536" y="0"/>
                    <a:pt x="5384" y="3215"/>
                    <a:pt x="6680" y="4337"/>
                  </a:cubicBezTo>
                  <a:cubicBezTo>
                    <a:pt x="8250" y="5683"/>
                    <a:pt x="10543" y="6605"/>
                    <a:pt x="12287" y="5508"/>
                  </a:cubicBezTo>
                  <a:cubicBezTo>
                    <a:pt x="12860" y="5159"/>
                    <a:pt x="13284" y="4636"/>
                    <a:pt x="13832" y="4237"/>
                  </a:cubicBezTo>
                  <a:cubicBezTo>
                    <a:pt x="15054" y="3340"/>
                    <a:pt x="17347" y="1546"/>
                    <a:pt x="18443" y="2592"/>
                  </a:cubicBezTo>
                  <a:cubicBezTo>
                    <a:pt x="18892" y="3066"/>
                    <a:pt x="19291" y="3614"/>
                    <a:pt x="19615" y="4162"/>
                  </a:cubicBezTo>
                  <a:cubicBezTo>
                    <a:pt x="20736" y="5782"/>
                    <a:pt x="22431" y="6929"/>
                    <a:pt x="23627" y="8499"/>
                  </a:cubicBezTo>
                  <a:cubicBezTo>
                    <a:pt x="24474" y="9645"/>
                    <a:pt x="24998" y="10966"/>
                    <a:pt x="25197" y="12362"/>
                  </a:cubicBezTo>
                  <a:cubicBezTo>
                    <a:pt x="25322" y="13184"/>
                    <a:pt x="25297" y="14032"/>
                    <a:pt x="24898" y="14730"/>
                  </a:cubicBezTo>
                  <a:cubicBezTo>
                    <a:pt x="24225" y="15876"/>
                    <a:pt x="22755" y="16250"/>
                    <a:pt x="21434" y="16325"/>
                  </a:cubicBezTo>
                  <a:cubicBezTo>
                    <a:pt x="19066" y="16449"/>
                    <a:pt x="16574" y="15976"/>
                    <a:pt x="14406" y="16973"/>
                  </a:cubicBezTo>
                  <a:cubicBezTo>
                    <a:pt x="13608" y="17347"/>
                    <a:pt x="12910" y="17920"/>
                    <a:pt x="12063" y="18219"/>
                  </a:cubicBezTo>
                  <a:cubicBezTo>
                    <a:pt x="10941" y="18643"/>
                    <a:pt x="9720" y="18593"/>
                    <a:pt x="8524" y="18493"/>
                  </a:cubicBezTo>
                  <a:cubicBezTo>
                    <a:pt x="7128" y="18393"/>
                    <a:pt x="5708" y="18269"/>
                    <a:pt x="4412" y="17745"/>
                  </a:cubicBezTo>
                  <a:cubicBezTo>
                    <a:pt x="3116" y="17247"/>
                    <a:pt x="1919" y="16325"/>
                    <a:pt x="1396" y="15029"/>
                  </a:cubicBezTo>
                  <a:cubicBezTo>
                    <a:pt x="499" y="12836"/>
                    <a:pt x="1795" y="10792"/>
                    <a:pt x="1820" y="8624"/>
                  </a:cubicBezTo>
                  <a:cubicBezTo>
                    <a:pt x="1820" y="8075"/>
                    <a:pt x="1770" y="7527"/>
                    <a:pt x="1670" y="6979"/>
                  </a:cubicBezTo>
                  <a:cubicBezTo>
                    <a:pt x="1620" y="6580"/>
                    <a:pt x="1471" y="6206"/>
                    <a:pt x="1396" y="5807"/>
                  </a:cubicBezTo>
                  <a:cubicBezTo>
                    <a:pt x="1346" y="5633"/>
                    <a:pt x="1271" y="5458"/>
                    <a:pt x="1197" y="5309"/>
                  </a:cubicBezTo>
                  <a:cubicBezTo>
                    <a:pt x="1097" y="5184"/>
                    <a:pt x="1022" y="5035"/>
                    <a:pt x="947" y="4910"/>
                  </a:cubicBezTo>
                  <a:cubicBezTo>
                    <a:pt x="848" y="4761"/>
                    <a:pt x="773" y="4611"/>
                    <a:pt x="673" y="4486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 rot="-567554">
              <a:off x="1352826" y="1378818"/>
              <a:ext cx="439095" cy="323847"/>
            </a:xfrm>
            <a:custGeom>
              <a:rect b="b" l="l" r="r" t="t"/>
              <a:pathLst>
                <a:path extrusionOk="0" fill="none" h="8475" w="11491">
                  <a:moveTo>
                    <a:pt x="300" y="2020"/>
                  </a:moveTo>
                  <a:cubicBezTo>
                    <a:pt x="51" y="1621"/>
                    <a:pt x="1" y="1147"/>
                    <a:pt x="175" y="724"/>
                  </a:cubicBezTo>
                  <a:cubicBezTo>
                    <a:pt x="375" y="300"/>
                    <a:pt x="798" y="26"/>
                    <a:pt x="1272" y="26"/>
                  </a:cubicBezTo>
                  <a:cubicBezTo>
                    <a:pt x="2044" y="1"/>
                    <a:pt x="2618" y="674"/>
                    <a:pt x="3216" y="1172"/>
                  </a:cubicBezTo>
                  <a:cubicBezTo>
                    <a:pt x="3914" y="1771"/>
                    <a:pt x="4985" y="2194"/>
                    <a:pt x="5758" y="1721"/>
                  </a:cubicBezTo>
                  <a:cubicBezTo>
                    <a:pt x="6032" y="1546"/>
                    <a:pt x="6231" y="1297"/>
                    <a:pt x="6456" y="1123"/>
                  </a:cubicBezTo>
                  <a:cubicBezTo>
                    <a:pt x="7029" y="699"/>
                    <a:pt x="7802" y="724"/>
                    <a:pt x="8350" y="1172"/>
                  </a:cubicBezTo>
                  <a:cubicBezTo>
                    <a:pt x="8549" y="1372"/>
                    <a:pt x="8749" y="1621"/>
                    <a:pt x="8898" y="1895"/>
                  </a:cubicBezTo>
                  <a:cubicBezTo>
                    <a:pt x="9397" y="2618"/>
                    <a:pt x="10169" y="3141"/>
                    <a:pt x="10717" y="3839"/>
                  </a:cubicBezTo>
                  <a:cubicBezTo>
                    <a:pt x="11091" y="4362"/>
                    <a:pt x="11341" y="4961"/>
                    <a:pt x="11440" y="5609"/>
                  </a:cubicBezTo>
                  <a:cubicBezTo>
                    <a:pt x="11490" y="5982"/>
                    <a:pt x="11440" y="6356"/>
                    <a:pt x="11291" y="6680"/>
                  </a:cubicBezTo>
                  <a:cubicBezTo>
                    <a:pt x="10967" y="7204"/>
                    <a:pt x="10319" y="7378"/>
                    <a:pt x="9721" y="7403"/>
                  </a:cubicBezTo>
                  <a:cubicBezTo>
                    <a:pt x="8649" y="7453"/>
                    <a:pt x="7527" y="7253"/>
                    <a:pt x="6530" y="7702"/>
                  </a:cubicBezTo>
                  <a:cubicBezTo>
                    <a:pt x="6182" y="7877"/>
                    <a:pt x="5858" y="8126"/>
                    <a:pt x="5484" y="8275"/>
                  </a:cubicBezTo>
                  <a:cubicBezTo>
                    <a:pt x="4960" y="8425"/>
                    <a:pt x="4412" y="8475"/>
                    <a:pt x="3864" y="8400"/>
                  </a:cubicBezTo>
                  <a:cubicBezTo>
                    <a:pt x="3216" y="8375"/>
                    <a:pt x="2593" y="8275"/>
                    <a:pt x="1995" y="8051"/>
                  </a:cubicBezTo>
                  <a:cubicBezTo>
                    <a:pt x="1371" y="7852"/>
                    <a:pt x="898" y="7403"/>
                    <a:pt x="624" y="6805"/>
                  </a:cubicBezTo>
                  <a:cubicBezTo>
                    <a:pt x="225" y="5833"/>
                    <a:pt x="798" y="4886"/>
                    <a:pt x="823" y="3914"/>
                  </a:cubicBezTo>
                  <a:cubicBezTo>
                    <a:pt x="823" y="3665"/>
                    <a:pt x="798" y="3415"/>
                    <a:pt x="748" y="3166"/>
                  </a:cubicBezTo>
                  <a:cubicBezTo>
                    <a:pt x="723" y="2967"/>
                    <a:pt x="649" y="2817"/>
                    <a:pt x="624" y="2643"/>
                  </a:cubicBezTo>
                  <a:cubicBezTo>
                    <a:pt x="599" y="2543"/>
                    <a:pt x="574" y="2468"/>
                    <a:pt x="524" y="2394"/>
                  </a:cubicBezTo>
                  <a:lnTo>
                    <a:pt x="424" y="2219"/>
                  </a:lnTo>
                  <a:cubicBezTo>
                    <a:pt x="375" y="2169"/>
                    <a:pt x="325" y="2094"/>
                    <a:pt x="300" y="2020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37"/>
          <p:cNvGrpSpPr/>
          <p:nvPr/>
        </p:nvGrpSpPr>
        <p:grpSpPr>
          <a:xfrm>
            <a:off x="8317481" y="1075136"/>
            <a:ext cx="1588508" cy="1387173"/>
            <a:chOff x="7555481" y="1075136"/>
            <a:chExt cx="1588508" cy="1387173"/>
          </a:xfrm>
        </p:grpSpPr>
        <p:sp>
          <p:nvSpPr>
            <p:cNvPr id="929" name="Google Shape;929;p37"/>
            <p:cNvSpPr/>
            <p:nvPr/>
          </p:nvSpPr>
          <p:spPr>
            <a:xfrm rot="-2208287">
              <a:off x="7568595" y="1486946"/>
              <a:ext cx="1562281" cy="563552"/>
            </a:xfrm>
            <a:custGeom>
              <a:rect b="b" l="l" r="r" t="t"/>
              <a:pathLst>
                <a:path extrusionOk="0" fill="none" h="14232" w="39454">
                  <a:moveTo>
                    <a:pt x="14381" y="13185"/>
                  </a:moveTo>
                  <a:cubicBezTo>
                    <a:pt x="12437" y="12288"/>
                    <a:pt x="10643" y="11092"/>
                    <a:pt x="9098" y="9646"/>
                  </a:cubicBezTo>
                  <a:cubicBezTo>
                    <a:pt x="8200" y="8873"/>
                    <a:pt x="7353" y="8051"/>
                    <a:pt x="6306" y="7503"/>
                  </a:cubicBezTo>
                  <a:cubicBezTo>
                    <a:pt x="5060" y="6855"/>
                    <a:pt x="3640" y="6655"/>
                    <a:pt x="2369" y="6032"/>
                  </a:cubicBezTo>
                  <a:cubicBezTo>
                    <a:pt x="1122" y="5434"/>
                    <a:pt x="1" y="4138"/>
                    <a:pt x="275" y="2767"/>
                  </a:cubicBezTo>
                  <a:cubicBezTo>
                    <a:pt x="474" y="1770"/>
                    <a:pt x="1372" y="1048"/>
                    <a:pt x="2344" y="699"/>
                  </a:cubicBezTo>
                  <a:cubicBezTo>
                    <a:pt x="4337" y="1"/>
                    <a:pt x="6556" y="674"/>
                    <a:pt x="8499" y="1571"/>
                  </a:cubicBezTo>
                  <a:cubicBezTo>
                    <a:pt x="11989" y="3191"/>
                    <a:pt x="15079" y="5584"/>
                    <a:pt x="18493" y="7378"/>
                  </a:cubicBezTo>
                  <a:cubicBezTo>
                    <a:pt x="21933" y="9148"/>
                    <a:pt x="25920" y="10319"/>
                    <a:pt x="29634" y="9247"/>
                  </a:cubicBezTo>
                  <a:cubicBezTo>
                    <a:pt x="30905" y="8873"/>
                    <a:pt x="32101" y="8250"/>
                    <a:pt x="33372" y="7877"/>
                  </a:cubicBezTo>
                  <a:cubicBezTo>
                    <a:pt x="34145" y="7677"/>
                    <a:pt x="34918" y="7503"/>
                    <a:pt x="35690" y="7403"/>
                  </a:cubicBezTo>
                  <a:cubicBezTo>
                    <a:pt x="36488" y="7303"/>
                    <a:pt x="37310" y="7204"/>
                    <a:pt x="38058" y="7478"/>
                  </a:cubicBezTo>
                  <a:cubicBezTo>
                    <a:pt x="38805" y="7752"/>
                    <a:pt x="39453" y="8500"/>
                    <a:pt x="39304" y="9272"/>
                  </a:cubicBezTo>
                  <a:cubicBezTo>
                    <a:pt x="39154" y="9920"/>
                    <a:pt x="38656" y="10394"/>
                    <a:pt x="38033" y="10568"/>
                  </a:cubicBezTo>
                  <a:cubicBezTo>
                    <a:pt x="37435" y="10718"/>
                    <a:pt x="36787" y="10792"/>
                    <a:pt x="36164" y="10743"/>
                  </a:cubicBezTo>
                  <a:cubicBezTo>
                    <a:pt x="31428" y="10668"/>
                    <a:pt x="26743" y="11515"/>
                    <a:pt x="22356" y="13235"/>
                  </a:cubicBezTo>
                  <a:cubicBezTo>
                    <a:pt x="21360" y="13609"/>
                    <a:pt x="20487" y="14082"/>
                    <a:pt x="19416" y="14157"/>
                  </a:cubicBezTo>
                  <a:cubicBezTo>
                    <a:pt x="17671" y="14232"/>
                    <a:pt x="15951" y="13883"/>
                    <a:pt x="14381" y="1318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 rot="-2208287">
              <a:off x="7753914" y="1776780"/>
              <a:ext cx="629680" cy="400727"/>
            </a:xfrm>
            <a:custGeom>
              <a:rect b="b" l="l" r="r" t="t"/>
              <a:pathLst>
                <a:path extrusionOk="0" fill="none" h="10120" w="15902">
                  <a:moveTo>
                    <a:pt x="2393" y="3191"/>
                  </a:moveTo>
                  <a:cubicBezTo>
                    <a:pt x="1870" y="3141"/>
                    <a:pt x="1347" y="3016"/>
                    <a:pt x="848" y="2817"/>
                  </a:cubicBezTo>
                  <a:cubicBezTo>
                    <a:pt x="350" y="2618"/>
                    <a:pt x="26" y="2144"/>
                    <a:pt x="1" y="1596"/>
                  </a:cubicBezTo>
                  <a:cubicBezTo>
                    <a:pt x="51" y="848"/>
                    <a:pt x="873" y="424"/>
                    <a:pt x="1596" y="325"/>
                  </a:cubicBezTo>
                  <a:cubicBezTo>
                    <a:pt x="3889" y="1"/>
                    <a:pt x="6082" y="1297"/>
                    <a:pt x="7851" y="2767"/>
                  </a:cubicBezTo>
                  <a:cubicBezTo>
                    <a:pt x="9621" y="4262"/>
                    <a:pt x="11241" y="6007"/>
                    <a:pt x="13384" y="6904"/>
                  </a:cubicBezTo>
                  <a:cubicBezTo>
                    <a:pt x="14032" y="7178"/>
                    <a:pt x="14755" y="7378"/>
                    <a:pt x="15253" y="7876"/>
                  </a:cubicBezTo>
                  <a:cubicBezTo>
                    <a:pt x="15752" y="8375"/>
                    <a:pt x="15901" y="9322"/>
                    <a:pt x="15353" y="9745"/>
                  </a:cubicBezTo>
                  <a:cubicBezTo>
                    <a:pt x="15054" y="9920"/>
                    <a:pt x="14730" y="10020"/>
                    <a:pt x="14406" y="10020"/>
                  </a:cubicBezTo>
                  <a:cubicBezTo>
                    <a:pt x="12063" y="10119"/>
                    <a:pt x="9471" y="9272"/>
                    <a:pt x="8375" y="7129"/>
                  </a:cubicBezTo>
                  <a:cubicBezTo>
                    <a:pt x="7303" y="5010"/>
                    <a:pt x="4711" y="3590"/>
                    <a:pt x="2393" y="319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37"/>
          <p:cNvGrpSpPr/>
          <p:nvPr/>
        </p:nvGrpSpPr>
        <p:grpSpPr>
          <a:xfrm>
            <a:off x="-721675" y="2347645"/>
            <a:ext cx="1645046" cy="2720075"/>
            <a:chOff x="-1102675" y="2347645"/>
            <a:chExt cx="1645046" cy="2720075"/>
          </a:xfrm>
        </p:grpSpPr>
        <p:sp>
          <p:nvSpPr>
            <p:cNvPr id="932" name="Google Shape;932;p37"/>
            <p:cNvSpPr/>
            <p:nvPr/>
          </p:nvSpPr>
          <p:spPr>
            <a:xfrm flipH="1" rot="863622">
              <a:off x="-751758" y="2636559"/>
              <a:ext cx="1038809" cy="486204"/>
            </a:xfrm>
            <a:custGeom>
              <a:rect b="b" l="l" r="r" t="t"/>
              <a:pathLst>
                <a:path extrusionOk="0" fill="none" h="8201" w="17522">
                  <a:moveTo>
                    <a:pt x="2867" y="26"/>
                  </a:moveTo>
                  <a:lnTo>
                    <a:pt x="3240" y="76"/>
                  </a:lnTo>
                  <a:cubicBezTo>
                    <a:pt x="6306" y="375"/>
                    <a:pt x="9421" y="424"/>
                    <a:pt x="12512" y="250"/>
                  </a:cubicBezTo>
                  <a:cubicBezTo>
                    <a:pt x="13334" y="200"/>
                    <a:pt x="14206" y="200"/>
                    <a:pt x="14979" y="524"/>
                  </a:cubicBezTo>
                  <a:cubicBezTo>
                    <a:pt x="15752" y="948"/>
                    <a:pt x="16400" y="1571"/>
                    <a:pt x="16773" y="2368"/>
                  </a:cubicBezTo>
                  <a:cubicBezTo>
                    <a:pt x="17297" y="3266"/>
                    <a:pt x="17521" y="4287"/>
                    <a:pt x="17446" y="5334"/>
                  </a:cubicBezTo>
                  <a:cubicBezTo>
                    <a:pt x="17322" y="6356"/>
                    <a:pt x="16699" y="7253"/>
                    <a:pt x="15752" y="7727"/>
                  </a:cubicBezTo>
                  <a:cubicBezTo>
                    <a:pt x="14680" y="8200"/>
                    <a:pt x="13459" y="7876"/>
                    <a:pt x="12337" y="7602"/>
                  </a:cubicBezTo>
                  <a:cubicBezTo>
                    <a:pt x="8798" y="6805"/>
                    <a:pt x="1446" y="8175"/>
                    <a:pt x="324" y="3365"/>
                  </a:cubicBezTo>
                  <a:cubicBezTo>
                    <a:pt x="0" y="2044"/>
                    <a:pt x="574" y="424"/>
                    <a:pt x="1870" y="76"/>
                  </a:cubicBezTo>
                  <a:cubicBezTo>
                    <a:pt x="2194" y="1"/>
                    <a:pt x="2518" y="1"/>
                    <a:pt x="2867" y="2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 flipH="1" rot="863622">
              <a:off x="-798208" y="3994525"/>
              <a:ext cx="752161" cy="877729"/>
            </a:xfrm>
            <a:custGeom>
              <a:rect b="b" l="l" r="r" t="t"/>
              <a:pathLst>
                <a:path extrusionOk="0" fill="none" h="14805" w="12687">
                  <a:moveTo>
                    <a:pt x="150" y="9322"/>
                  </a:moveTo>
                  <a:cubicBezTo>
                    <a:pt x="374" y="9521"/>
                    <a:pt x="673" y="9671"/>
                    <a:pt x="972" y="9771"/>
                  </a:cubicBezTo>
                  <a:cubicBezTo>
                    <a:pt x="2368" y="10219"/>
                    <a:pt x="3515" y="11241"/>
                    <a:pt x="4611" y="12213"/>
                  </a:cubicBezTo>
                  <a:cubicBezTo>
                    <a:pt x="5733" y="13160"/>
                    <a:pt x="6929" y="14132"/>
                    <a:pt x="8350" y="14481"/>
                  </a:cubicBezTo>
                  <a:cubicBezTo>
                    <a:pt x="9795" y="14805"/>
                    <a:pt x="11515" y="14331"/>
                    <a:pt x="12163" y="13010"/>
                  </a:cubicBezTo>
                  <a:cubicBezTo>
                    <a:pt x="12686" y="11939"/>
                    <a:pt x="12412" y="10693"/>
                    <a:pt x="12188" y="9521"/>
                  </a:cubicBezTo>
                  <a:cubicBezTo>
                    <a:pt x="11814" y="7403"/>
                    <a:pt x="11739" y="5210"/>
                    <a:pt x="11988" y="3066"/>
                  </a:cubicBezTo>
                  <a:cubicBezTo>
                    <a:pt x="12113" y="2443"/>
                    <a:pt x="12113" y="1795"/>
                    <a:pt x="11988" y="1172"/>
                  </a:cubicBezTo>
                  <a:cubicBezTo>
                    <a:pt x="11814" y="549"/>
                    <a:pt x="11290" y="1"/>
                    <a:pt x="10667" y="1"/>
                  </a:cubicBezTo>
                  <a:cubicBezTo>
                    <a:pt x="9621" y="26"/>
                    <a:pt x="9222" y="1347"/>
                    <a:pt x="9122" y="2368"/>
                  </a:cubicBezTo>
                  <a:cubicBezTo>
                    <a:pt x="8923" y="4362"/>
                    <a:pt x="9122" y="6331"/>
                    <a:pt x="7128" y="7428"/>
                  </a:cubicBezTo>
                  <a:cubicBezTo>
                    <a:pt x="5284" y="8400"/>
                    <a:pt x="3091" y="8200"/>
                    <a:pt x="1047" y="8325"/>
                  </a:cubicBezTo>
                  <a:cubicBezTo>
                    <a:pt x="624" y="8350"/>
                    <a:pt x="50" y="8475"/>
                    <a:pt x="0" y="8923"/>
                  </a:cubicBezTo>
                  <a:cubicBezTo>
                    <a:pt x="0" y="9073"/>
                    <a:pt x="50" y="9222"/>
                    <a:pt x="150" y="93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 flipH="1" rot="863622">
              <a:off x="-873236" y="3874477"/>
              <a:ext cx="1022505" cy="1083154"/>
            </a:xfrm>
            <a:custGeom>
              <a:rect b="b" l="l" r="r" t="t"/>
              <a:pathLst>
                <a:path extrusionOk="0" fill="none" h="18270" w="17247">
                  <a:moveTo>
                    <a:pt x="17247" y="14381"/>
                  </a:moveTo>
                  <a:cubicBezTo>
                    <a:pt x="17247" y="14082"/>
                    <a:pt x="17247" y="13758"/>
                    <a:pt x="17222" y="13459"/>
                  </a:cubicBezTo>
                  <a:cubicBezTo>
                    <a:pt x="17097" y="10892"/>
                    <a:pt x="16948" y="8350"/>
                    <a:pt x="16798" y="5808"/>
                  </a:cubicBezTo>
                  <a:cubicBezTo>
                    <a:pt x="16724" y="4213"/>
                    <a:pt x="16574" y="2493"/>
                    <a:pt x="15577" y="1272"/>
                  </a:cubicBezTo>
                  <a:cubicBezTo>
                    <a:pt x="14954" y="524"/>
                    <a:pt x="13932" y="1"/>
                    <a:pt x="13010" y="275"/>
                  </a:cubicBezTo>
                  <a:cubicBezTo>
                    <a:pt x="12113" y="524"/>
                    <a:pt x="11540" y="1372"/>
                    <a:pt x="11265" y="2244"/>
                  </a:cubicBezTo>
                  <a:cubicBezTo>
                    <a:pt x="10966" y="3091"/>
                    <a:pt x="10867" y="4013"/>
                    <a:pt x="10518" y="4861"/>
                  </a:cubicBezTo>
                  <a:cubicBezTo>
                    <a:pt x="9870" y="6531"/>
                    <a:pt x="8050" y="8101"/>
                    <a:pt x="6181" y="8151"/>
                  </a:cubicBezTo>
                  <a:cubicBezTo>
                    <a:pt x="5334" y="8175"/>
                    <a:pt x="4437" y="8151"/>
                    <a:pt x="3564" y="8151"/>
                  </a:cubicBezTo>
                  <a:cubicBezTo>
                    <a:pt x="1471" y="8126"/>
                    <a:pt x="0" y="10219"/>
                    <a:pt x="997" y="12163"/>
                  </a:cubicBezTo>
                  <a:cubicBezTo>
                    <a:pt x="1595" y="13285"/>
                    <a:pt x="2717" y="14007"/>
                    <a:pt x="3789" y="14680"/>
                  </a:cubicBezTo>
                  <a:cubicBezTo>
                    <a:pt x="6156" y="16151"/>
                    <a:pt x="8624" y="17621"/>
                    <a:pt x="11390" y="18045"/>
                  </a:cubicBezTo>
                  <a:cubicBezTo>
                    <a:pt x="12537" y="18269"/>
                    <a:pt x="13733" y="18169"/>
                    <a:pt x="14829" y="17796"/>
                  </a:cubicBezTo>
                  <a:cubicBezTo>
                    <a:pt x="15926" y="17372"/>
                    <a:pt x="16798" y="16475"/>
                    <a:pt x="17122" y="15353"/>
                  </a:cubicBezTo>
                  <a:cubicBezTo>
                    <a:pt x="17222" y="15029"/>
                    <a:pt x="17247" y="14705"/>
                    <a:pt x="17247" y="1438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 flipH="1" rot="863622">
              <a:off x="-975369" y="2501633"/>
              <a:ext cx="1390434" cy="1199829"/>
            </a:xfrm>
            <a:custGeom>
              <a:rect b="b" l="l" r="r" t="t"/>
              <a:pathLst>
                <a:path extrusionOk="0" fill="none" h="20238" w="23453">
                  <a:moveTo>
                    <a:pt x="249" y="2966"/>
                  </a:moveTo>
                  <a:cubicBezTo>
                    <a:pt x="0" y="4213"/>
                    <a:pt x="299" y="5484"/>
                    <a:pt x="798" y="6655"/>
                  </a:cubicBezTo>
                  <a:cubicBezTo>
                    <a:pt x="1620" y="8574"/>
                    <a:pt x="2966" y="10244"/>
                    <a:pt x="4661" y="11490"/>
                  </a:cubicBezTo>
                  <a:cubicBezTo>
                    <a:pt x="5508" y="12088"/>
                    <a:pt x="6430" y="12562"/>
                    <a:pt x="7253" y="13210"/>
                  </a:cubicBezTo>
                  <a:cubicBezTo>
                    <a:pt x="8075" y="13833"/>
                    <a:pt x="8823" y="14655"/>
                    <a:pt x="9097" y="15652"/>
                  </a:cubicBezTo>
                  <a:cubicBezTo>
                    <a:pt x="9197" y="16200"/>
                    <a:pt x="9271" y="16749"/>
                    <a:pt x="9321" y="17297"/>
                  </a:cubicBezTo>
                  <a:cubicBezTo>
                    <a:pt x="9421" y="18020"/>
                    <a:pt x="9720" y="18718"/>
                    <a:pt x="10169" y="19291"/>
                  </a:cubicBezTo>
                  <a:cubicBezTo>
                    <a:pt x="10642" y="19864"/>
                    <a:pt x="11340" y="20213"/>
                    <a:pt x="12063" y="20238"/>
                  </a:cubicBezTo>
                  <a:cubicBezTo>
                    <a:pt x="13334" y="20238"/>
                    <a:pt x="14306" y="19066"/>
                    <a:pt x="14829" y="17895"/>
                  </a:cubicBezTo>
                  <a:cubicBezTo>
                    <a:pt x="15352" y="16749"/>
                    <a:pt x="15627" y="15453"/>
                    <a:pt x="16449" y="14456"/>
                  </a:cubicBezTo>
                  <a:cubicBezTo>
                    <a:pt x="17845" y="12736"/>
                    <a:pt x="20437" y="12437"/>
                    <a:pt x="21982" y="10817"/>
                  </a:cubicBezTo>
                  <a:cubicBezTo>
                    <a:pt x="22979" y="9720"/>
                    <a:pt x="23452" y="8250"/>
                    <a:pt x="23328" y="6780"/>
                  </a:cubicBezTo>
                  <a:cubicBezTo>
                    <a:pt x="23153" y="5309"/>
                    <a:pt x="22655" y="3889"/>
                    <a:pt x="21832" y="2667"/>
                  </a:cubicBezTo>
                  <a:cubicBezTo>
                    <a:pt x="21533" y="2169"/>
                    <a:pt x="21159" y="1695"/>
                    <a:pt x="20711" y="1297"/>
                  </a:cubicBezTo>
                  <a:cubicBezTo>
                    <a:pt x="19863" y="599"/>
                    <a:pt x="18742" y="300"/>
                    <a:pt x="17645" y="200"/>
                  </a:cubicBezTo>
                  <a:cubicBezTo>
                    <a:pt x="15776" y="1"/>
                    <a:pt x="13857" y="325"/>
                    <a:pt x="11988" y="399"/>
                  </a:cubicBezTo>
                  <a:cubicBezTo>
                    <a:pt x="9421" y="499"/>
                    <a:pt x="6754" y="399"/>
                    <a:pt x="4212" y="250"/>
                  </a:cubicBezTo>
                  <a:cubicBezTo>
                    <a:pt x="3265" y="175"/>
                    <a:pt x="2667" y="1"/>
                    <a:pt x="1795" y="599"/>
                  </a:cubicBezTo>
                  <a:cubicBezTo>
                    <a:pt x="997" y="1147"/>
                    <a:pt x="449" y="2019"/>
                    <a:pt x="249" y="296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 flipH="1" rot="863622">
              <a:off x="-491896" y="3139996"/>
              <a:ext cx="370893" cy="437412"/>
            </a:xfrm>
            <a:custGeom>
              <a:rect b="b" l="l" r="r" t="t"/>
              <a:pathLst>
                <a:path extrusionOk="0" fill="none" h="7378" w="6256">
                  <a:moveTo>
                    <a:pt x="2318" y="3440"/>
                  </a:moveTo>
                  <a:cubicBezTo>
                    <a:pt x="2667" y="4262"/>
                    <a:pt x="2767" y="5159"/>
                    <a:pt x="3041" y="6007"/>
                  </a:cubicBezTo>
                  <a:cubicBezTo>
                    <a:pt x="3240" y="6630"/>
                    <a:pt x="3639" y="7303"/>
                    <a:pt x="4287" y="7352"/>
                  </a:cubicBezTo>
                  <a:cubicBezTo>
                    <a:pt x="4387" y="7377"/>
                    <a:pt x="4511" y="7352"/>
                    <a:pt x="4611" y="7303"/>
                  </a:cubicBezTo>
                  <a:cubicBezTo>
                    <a:pt x="4761" y="7203"/>
                    <a:pt x="4860" y="7028"/>
                    <a:pt x="4885" y="6854"/>
                  </a:cubicBezTo>
                  <a:cubicBezTo>
                    <a:pt x="5134" y="5932"/>
                    <a:pt x="4860" y="4885"/>
                    <a:pt x="5134" y="3963"/>
                  </a:cubicBezTo>
                  <a:cubicBezTo>
                    <a:pt x="5334" y="3340"/>
                    <a:pt x="5758" y="2792"/>
                    <a:pt x="6007" y="2193"/>
                  </a:cubicBezTo>
                  <a:cubicBezTo>
                    <a:pt x="6256" y="1595"/>
                    <a:pt x="6256" y="773"/>
                    <a:pt x="5733" y="399"/>
                  </a:cubicBezTo>
                  <a:cubicBezTo>
                    <a:pt x="5184" y="0"/>
                    <a:pt x="4412" y="249"/>
                    <a:pt x="3863" y="598"/>
                  </a:cubicBezTo>
                  <a:cubicBezTo>
                    <a:pt x="3290" y="947"/>
                    <a:pt x="2742" y="1421"/>
                    <a:pt x="2094" y="1446"/>
                  </a:cubicBezTo>
                  <a:cubicBezTo>
                    <a:pt x="1546" y="1471"/>
                    <a:pt x="1022" y="1197"/>
                    <a:pt x="474" y="1221"/>
                  </a:cubicBezTo>
                  <a:cubicBezTo>
                    <a:pt x="175" y="1246"/>
                    <a:pt x="0" y="1545"/>
                    <a:pt x="225" y="1770"/>
                  </a:cubicBezTo>
                  <a:cubicBezTo>
                    <a:pt x="324" y="1869"/>
                    <a:pt x="848" y="1869"/>
                    <a:pt x="997" y="1919"/>
                  </a:cubicBezTo>
                  <a:cubicBezTo>
                    <a:pt x="1595" y="2243"/>
                    <a:pt x="2069" y="2792"/>
                    <a:pt x="2318" y="344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 flipH="1" rot="863622">
              <a:off x="-626163" y="2702165"/>
              <a:ext cx="809787" cy="310362"/>
            </a:xfrm>
            <a:custGeom>
              <a:rect b="b" l="l" r="r" t="t"/>
              <a:pathLst>
                <a:path extrusionOk="0" fill="none" h="5235" w="13659">
                  <a:moveTo>
                    <a:pt x="75" y="1446"/>
                  </a:moveTo>
                  <a:cubicBezTo>
                    <a:pt x="100" y="1820"/>
                    <a:pt x="275" y="2169"/>
                    <a:pt x="524" y="2468"/>
                  </a:cubicBezTo>
                  <a:cubicBezTo>
                    <a:pt x="1521" y="3639"/>
                    <a:pt x="3241" y="3814"/>
                    <a:pt x="4761" y="3739"/>
                  </a:cubicBezTo>
                  <a:cubicBezTo>
                    <a:pt x="6281" y="3664"/>
                    <a:pt x="7876" y="3390"/>
                    <a:pt x="9272" y="3988"/>
                  </a:cubicBezTo>
                  <a:cubicBezTo>
                    <a:pt x="9970" y="4287"/>
                    <a:pt x="10593" y="4761"/>
                    <a:pt x="11316" y="5010"/>
                  </a:cubicBezTo>
                  <a:cubicBezTo>
                    <a:pt x="12038" y="5234"/>
                    <a:pt x="12960" y="5110"/>
                    <a:pt x="13334" y="4462"/>
                  </a:cubicBezTo>
                  <a:cubicBezTo>
                    <a:pt x="13658" y="3888"/>
                    <a:pt x="13434" y="3141"/>
                    <a:pt x="13035" y="2592"/>
                  </a:cubicBezTo>
                  <a:cubicBezTo>
                    <a:pt x="12387" y="1695"/>
                    <a:pt x="11390" y="1147"/>
                    <a:pt x="10294" y="1047"/>
                  </a:cubicBezTo>
                  <a:cubicBezTo>
                    <a:pt x="8948" y="923"/>
                    <a:pt x="7652" y="1546"/>
                    <a:pt x="6306" y="1770"/>
                  </a:cubicBezTo>
                  <a:cubicBezTo>
                    <a:pt x="5633" y="1895"/>
                    <a:pt x="4910" y="1920"/>
                    <a:pt x="4213" y="1845"/>
                  </a:cubicBezTo>
                  <a:cubicBezTo>
                    <a:pt x="3515" y="1745"/>
                    <a:pt x="2842" y="1571"/>
                    <a:pt x="2169" y="1321"/>
                  </a:cubicBezTo>
                  <a:cubicBezTo>
                    <a:pt x="1496" y="1097"/>
                    <a:pt x="1" y="0"/>
                    <a:pt x="75" y="144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 flipH="1" rot="863622">
              <a:off x="-349478" y="3498357"/>
              <a:ext cx="384232" cy="799412"/>
            </a:xfrm>
            <a:custGeom>
              <a:rect b="b" l="l" r="r" t="t"/>
              <a:pathLst>
                <a:path extrusionOk="0" fill="none" h="13484" w="6481">
                  <a:moveTo>
                    <a:pt x="1919" y="1521"/>
                  </a:moveTo>
                  <a:cubicBezTo>
                    <a:pt x="1845" y="1246"/>
                    <a:pt x="1845" y="972"/>
                    <a:pt x="1870" y="723"/>
                  </a:cubicBezTo>
                  <a:cubicBezTo>
                    <a:pt x="1894" y="424"/>
                    <a:pt x="2069" y="200"/>
                    <a:pt x="2343" y="100"/>
                  </a:cubicBezTo>
                  <a:cubicBezTo>
                    <a:pt x="2692" y="0"/>
                    <a:pt x="3066" y="200"/>
                    <a:pt x="3215" y="524"/>
                  </a:cubicBezTo>
                  <a:cubicBezTo>
                    <a:pt x="3365" y="848"/>
                    <a:pt x="3440" y="1197"/>
                    <a:pt x="3465" y="1546"/>
                  </a:cubicBezTo>
                  <a:cubicBezTo>
                    <a:pt x="3564" y="2368"/>
                    <a:pt x="3813" y="3166"/>
                    <a:pt x="4187" y="3913"/>
                  </a:cubicBezTo>
                  <a:cubicBezTo>
                    <a:pt x="4412" y="4362"/>
                    <a:pt x="4736" y="4810"/>
                    <a:pt x="5209" y="4935"/>
                  </a:cubicBezTo>
                  <a:cubicBezTo>
                    <a:pt x="5558" y="5035"/>
                    <a:pt x="5957" y="4960"/>
                    <a:pt x="6231" y="5209"/>
                  </a:cubicBezTo>
                  <a:cubicBezTo>
                    <a:pt x="6405" y="5433"/>
                    <a:pt x="6480" y="5708"/>
                    <a:pt x="6430" y="5982"/>
                  </a:cubicBezTo>
                  <a:cubicBezTo>
                    <a:pt x="6331" y="6979"/>
                    <a:pt x="5782" y="7851"/>
                    <a:pt x="5159" y="8624"/>
                  </a:cubicBezTo>
                  <a:cubicBezTo>
                    <a:pt x="4536" y="9396"/>
                    <a:pt x="3789" y="10069"/>
                    <a:pt x="3240" y="10892"/>
                  </a:cubicBezTo>
                  <a:cubicBezTo>
                    <a:pt x="2966" y="11340"/>
                    <a:pt x="2642" y="11789"/>
                    <a:pt x="2318" y="12212"/>
                  </a:cubicBezTo>
                  <a:cubicBezTo>
                    <a:pt x="1870" y="12711"/>
                    <a:pt x="549" y="13484"/>
                    <a:pt x="225" y="12437"/>
                  </a:cubicBezTo>
                  <a:cubicBezTo>
                    <a:pt x="0" y="11714"/>
                    <a:pt x="823" y="11340"/>
                    <a:pt x="1097" y="10792"/>
                  </a:cubicBezTo>
                  <a:cubicBezTo>
                    <a:pt x="1994" y="9047"/>
                    <a:pt x="2218" y="6854"/>
                    <a:pt x="2218" y="4935"/>
                  </a:cubicBezTo>
                  <a:cubicBezTo>
                    <a:pt x="2218" y="3789"/>
                    <a:pt x="2119" y="2642"/>
                    <a:pt x="1919" y="152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 flipH="1" rot="863622">
              <a:off x="-278012" y="3799378"/>
              <a:ext cx="149282" cy="240879"/>
            </a:xfrm>
            <a:custGeom>
              <a:rect b="b" l="l" r="r" t="t"/>
              <a:pathLst>
                <a:path extrusionOk="0" fill="none" h="4063" w="2518">
                  <a:moveTo>
                    <a:pt x="2069" y="2891"/>
                  </a:moveTo>
                  <a:cubicBezTo>
                    <a:pt x="2243" y="2642"/>
                    <a:pt x="2368" y="2368"/>
                    <a:pt x="2443" y="2094"/>
                  </a:cubicBezTo>
                  <a:cubicBezTo>
                    <a:pt x="2492" y="1944"/>
                    <a:pt x="2517" y="1794"/>
                    <a:pt x="2492" y="1645"/>
                  </a:cubicBezTo>
                  <a:cubicBezTo>
                    <a:pt x="2492" y="1470"/>
                    <a:pt x="2393" y="1346"/>
                    <a:pt x="2268" y="1271"/>
                  </a:cubicBezTo>
                  <a:cubicBezTo>
                    <a:pt x="2069" y="1196"/>
                    <a:pt x="1844" y="1296"/>
                    <a:pt x="1645" y="1246"/>
                  </a:cubicBezTo>
                  <a:cubicBezTo>
                    <a:pt x="1421" y="1171"/>
                    <a:pt x="1271" y="997"/>
                    <a:pt x="1246" y="798"/>
                  </a:cubicBezTo>
                  <a:cubicBezTo>
                    <a:pt x="1196" y="573"/>
                    <a:pt x="1122" y="374"/>
                    <a:pt x="1072" y="174"/>
                  </a:cubicBezTo>
                  <a:cubicBezTo>
                    <a:pt x="1047" y="125"/>
                    <a:pt x="1022" y="75"/>
                    <a:pt x="972" y="50"/>
                  </a:cubicBezTo>
                  <a:cubicBezTo>
                    <a:pt x="897" y="0"/>
                    <a:pt x="773" y="50"/>
                    <a:pt x="723" y="125"/>
                  </a:cubicBezTo>
                  <a:cubicBezTo>
                    <a:pt x="374" y="474"/>
                    <a:pt x="399" y="997"/>
                    <a:pt x="424" y="1470"/>
                  </a:cubicBezTo>
                  <a:cubicBezTo>
                    <a:pt x="474" y="1894"/>
                    <a:pt x="449" y="2318"/>
                    <a:pt x="349" y="2717"/>
                  </a:cubicBezTo>
                  <a:cubicBezTo>
                    <a:pt x="299" y="3016"/>
                    <a:pt x="0" y="3414"/>
                    <a:pt x="274" y="3689"/>
                  </a:cubicBezTo>
                  <a:cubicBezTo>
                    <a:pt x="673" y="4062"/>
                    <a:pt x="1819" y="3215"/>
                    <a:pt x="2069" y="289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7"/>
          <p:cNvGrpSpPr/>
          <p:nvPr/>
        </p:nvGrpSpPr>
        <p:grpSpPr>
          <a:xfrm>
            <a:off x="8000116" y="3108381"/>
            <a:ext cx="1863138" cy="1825293"/>
            <a:chOff x="7619116" y="3108381"/>
            <a:chExt cx="1863138" cy="1825293"/>
          </a:xfrm>
        </p:grpSpPr>
        <p:sp>
          <p:nvSpPr>
            <p:cNvPr id="941" name="Google Shape;941;p37"/>
            <p:cNvSpPr/>
            <p:nvPr/>
          </p:nvSpPr>
          <p:spPr>
            <a:xfrm flipH="1" rot="7291325">
              <a:off x="7908895" y="3321830"/>
              <a:ext cx="1283580" cy="1398396"/>
            </a:xfrm>
            <a:custGeom>
              <a:rect b="b" l="l" r="r" t="t"/>
              <a:pathLst>
                <a:path extrusionOk="0" fill="none" h="39778" w="36512">
                  <a:moveTo>
                    <a:pt x="19938" y="37036"/>
                  </a:moveTo>
                  <a:cubicBezTo>
                    <a:pt x="18667" y="38332"/>
                    <a:pt x="17122" y="39678"/>
                    <a:pt x="15303" y="39727"/>
                  </a:cubicBezTo>
                  <a:cubicBezTo>
                    <a:pt x="13708" y="39777"/>
                    <a:pt x="12237" y="38780"/>
                    <a:pt x="11166" y="37609"/>
                  </a:cubicBezTo>
                  <a:cubicBezTo>
                    <a:pt x="10069" y="36462"/>
                    <a:pt x="9247" y="35067"/>
                    <a:pt x="8150" y="33871"/>
                  </a:cubicBezTo>
                  <a:cubicBezTo>
                    <a:pt x="6655" y="32275"/>
                    <a:pt x="4736" y="31129"/>
                    <a:pt x="3091" y="29684"/>
                  </a:cubicBezTo>
                  <a:cubicBezTo>
                    <a:pt x="1471" y="28213"/>
                    <a:pt x="0" y="26269"/>
                    <a:pt x="0" y="24076"/>
                  </a:cubicBezTo>
                  <a:cubicBezTo>
                    <a:pt x="0" y="19739"/>
                    <a:pt x="5184" y="17372"/>
                    <a:pt x="7053" y="13484"/>
                  </a:cubicBezTo>
                  <a:cubicBezTo>
                    <a:pt x="8374" y="10692"/>
                    <a:pt x="7876" y="7452"/>
                    <a:pt x="8100" y="4387"/>
                  </a:cubicBezTo>
                  <a:cubicBezTo>
                    <a:pt x="8225" y="2941"/>
                    <a:pt x="8648" y="1297"/>
                    <a:pt x="9944" y="624"/>
                  </a:cubicBezTo>
                  <a:cubicBezTo>
                    <a:pt x="11116" y="1"/>
                    <a:pt x="12636" y="474"/>
                    <a:pt x="13683" y="1321"/>
                  </a:cubicBezTo>
                  <a:cubicBezTo>
                    <a:pt x="14730" y="2169"/>
                    <a:pt x="15402" y="3365"/>
                    <a:pt x="16225" y="4412"/>
                  </a:cubicBezTo>
                  <a:cubicBezTo>
                    <a:pt x="18294" y="7004"/>
                    <a:pt x="21135" y="8873"/>
                    <a:pt x="24325" y="9745"/>
                  </a:cubicBezTo>
                  <a:cubicBezTo>
                    <a:pt x="27266" y="10518"/>
                    <a:pt x="30555" y="10468"/>
                    <a:pt x="33023" y="12263"/>
                  </a:cubicBezTo>
                  <a:cubicBezTo>
                    <a:pt x="35590" y="14132"/>
                    <a:pt x="36512" y="17920"/>
                    <a:pt x="35116" y="20761"/>
                  </a:cubicBezTo>
                  <a:cubicBezTo>
                    <a:pt x="33471" y="24101"/>
                    <a:pt x="29783" y="24674"/>
                    <a:pt x="27565" y="27166"/>
                  </a:cubicBezTo>
                  <a:cubicBezTo>
                    <a:pt x="24773" y="30207"/>
                    <a:pt x="22854" y="33995"/>
                    <a:pt x="19938" y="37036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 flipH="1" rot="7291325">
              <a:off x="7989543" y="3474118"/>
              <a:ext cx="1034788" cy="1068924"/>
            </a:xfrm>
            <a:custGeom>
              <a:rect b="b" l="l" r="r" t="t"/>
              <a:pathLst>
                <a:path extrusionOk="0" fill="none" h="30406" w="29435">
                  <a:moveTo>
                    <a:pt x="13259" y="30057"/>
                  </a:moveTo>
                  <a:cubicBezTo>
                    <a:pt x="11839" y="30406"/>
                    <a:pt x="10368" y="29733"/>
                    <a:pt x="9272" y="28761"/>
                  </a:cubicBezTo>
                  <a:cubicBezTo>
                    <a:pt x="8175" y="27789"/>
                    <a:pt x="7353" y="26568"/>
                    <a:pt x="6331" y="25546"/>
                  </a:cubicBezTo>
                  <a:cubicBezTo>
                    <a:pt x="4910" y="24150"/>
                    <a:pt x="3116" y="23128"/>
                    <a:pt x="1845" y="21583"/>
                  </a:cubicBezTo>
                  <a:cubicBezTo>
                    <a:pt x="599" y="20038"/>
                    <a:pt x="0" y="17621"/>
                    <a:pt x="1321" y="16125"/>
                  </a:cubicBezTo>
                  <a:cubicBezTo>
                    <a:pt x="2144" y="15153"/>
                    <a:pt x="3490" y="14854"/>
                    <a:pt x="4561" y="14156"/>
                  </a:cubicBezTo>
                  <a:cubicBezTo>
                    <a:pt x="7153" y="12462"/>
                    <a:pt x="7627" y="8848"/>
                    <a:pt x="7328" y="5732"/>
                  </a:cubicBezTo>
                  <a:cubicBezTo>
                    <a:pt x="7203" y="4561"/>
                    <a:pt x="7029" y="3315"/>
                    <a:pt x="7377" y="2168"/>
                  </a:cubicBezTo>
                  <a:cubicBezTo>
                    <a:pt x="7726" y="1022"/>
                    <a:pt x="8798" y="0"/>
                    <a:pt x="9994" y="175"/>
                  </a:cubicBezTo>
                  <a:cubicBezTo>
                    <a:pt x="10842" y="299"/>
                    <a:pt x="11490" y="997"/>
                    <a:pt x="12088" y="1620"/>
                  </a:cubicBezTo>
                  <a:cubicBezTo>
                    <a:pt x="14480" y="3988"/>
                    <a:pt x="17471" y="5683"/>
                    <a:pt x="20761" y="6480"/>
                  </a:cubicBezTo>
                  <a:cubicBezTo>
                    <a:pt x="22830" y="6979"/>
                    <a:pt x="25122" y="7178"/>
                    <a:pt x="26792" y="8474"/>
                  </a:cubicBezTo>
                  <a:cubicBezTo>
                    <a:pt x="29384" y="10493"/>
                    <a:pt x="29434" y="14979"/>
                    <a:pt x="26867" y="17022"/>
                  </a:cubicBezTo>
                  <a:cubicBezTo>
                    <a:pt x="24898" y="18593"/>
                    <a:pt x="21982" y="18692"/>
                    <a:pt x="20113" y="20412"/>
                  </a:cubicBezTo>
                  <a:cubicBezTo>
                    <a:pt x="17621" y="22730"/>
                    <a:pt x="16823" y="29135"/>
                    <a:pt x="13259" y="3005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 flipH="1" rot="7291325">
              <a:off x="8115764" y="3633962"/>
              <a:ext cx="726373" cy="768418"/>
            </a:xfrm>
            <a:custGeom>
              <a:rect b="b" l="l" r="r" t="t"/>
              <a:pathLst>
                <a:path extrusionOk="0" fill="none" h="21858" w="20662">
                  <a:moveTo>
                    <a:pt x="649" y="13558"/>
                  </a:moveTo>
                  <a:cubicBezTo>
                    <a:pt x="1072" y="11689"/>
                    <a:pt x="3116" y="10692"/>
                    <a:pt x="4213" y="9122"/>
                  </a:cubicBezTo>
                  <a:cubicBezTo>
                    <a:pt x="5459" y="7303"/>
                    <a:pt x="5384" y="4885"/>
                    <a:pt x="5284" y="2692"/>
                  </a:cubicBezTo>
                  <a:cubicBezTo>
                    <a:pt x="5259" y="1944"/>
                    <a:pt x="5284" y="1147"/>
                    <a:pt x="5783" y="623"/>
                  </a:cubicBezTo>
                  <a:cubicBezTo>
                    <a:pt x="6256" y="75"/>
                    <a:pt x="7228" y="0"/>
                    <a:pt x="7951" y="299"/>
                  </a:cubicBezTo>
                  <a:cubicBezTo>
                    <a:pt x="8674" y="598"/>
                    <a:pt x="9247" y="1172"/>
                    <a:pt x="9820" y="1695"/>
                  </a:cubicBezTo>
                  <a:cubicBezTo>
                    <a:pt x="11465" y="3190"/>
                    <a:pt x="13409" y="4437"/>
                    <a:pt x="15602" y="4885"/>
                  </a:cubicBezTo>
                  <a:cubicBezTo>
                    <a:pt x="17247" y="5209"/>
                    <a:pt x="19291" y="5309"/>
                    <a:pt x="20039" y="6804"/>
                  </a:cubicBezTo>
                  <a:cubicBezTo>
                    <a:pt x="20662" y="8050"/>
                    <a:pt x="19864" y="9620"/>
                    <a:pt x="18743" y="10493"/>
                  </a:cubicBezTo>
                  <a:cubicBezTo>
                    <a:pt x="17621" y="11340"/>
                    <a:pt x="16225" y="11739"/>
                    <a:pt x="14979" y="12412"/>
                  </a:cubicBezTo>
                  <a:cubicBezTo>
                    <a:pt x="13135" y="13459"/>
                    <a:pt x="11665" y="15103"/>
                    <a:pt x="10867" y="17072"/>
                  </a:cubicBezTo>
                  <a:cubicBezTo>
                    <a:pt x="10219" y="18593"/>
                    <a:pt x="10443" y="20885"/>
                    <a:pt x="8524" y="21259"/>
                  </a:cubicBezTo>
                  <a:cubicBezTo>
                    <a:pt x="5484" y="21857"/>
                    <a:pt x="1" y="16474"/>
                    <a:pt x="649" y="13558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 flipH="1" rot="7291325">
              <a:off x="8291645" y="3821992"/>
              <a:ext cx="326836" cy="408326"/>
            </a:xfrm>
            <a:custGeom>
              <a:rect b="b" l="l" r="r" t="t"/>
              <a:pathLst>
                <a:path extrusionOk="0" fill="none" h="11615" w="9297">
                  <a:moveTo>
                    <a:pt x="1571" y="6780"/>
                  </a:moveTo>
                  <a:cubicBezTo>
                    <a:pt x="1945" y="6207"/>
                    <a:pt x="2418" y="5683"/>
                    <a:pt x="2618" y="5035"/>
                  </a:cubicBezTo>
                  <a:cubicBezTo>
                    <a:pt x="2842" y="4387"/>
                    <a:pt x="2767" y="3590"/>
                    <a:pt x="2742" y="2867"/>
                  </a:cubicBezTo>
                  <a:cubicBezTo>
                    <a:pt x="2717" y="2144"/>
                    <a:pt x="2767" y="1372"/>
                    <a:pt x="3216" y="798"/>
                  </a:cubicBezTo>
                  <a:cubicBezTo>
                    <a:pt x="3640" y="225"/>
                    <a:pt x="4587" y="1"/>
                    <a:pt x="5110" y="524"/>
                  </a:cubicBezTo>
                  <a:cubicBezTo>
                    <a:pt x="5334" y="749"/>
                    <a:pt x="5434" y="1098"/>
                    <a:pt x="5683" y="1322"/>
                  </a:cubicBezTo>
                  <a:cubicBezTo>
                    <a:pt x="6431" y="2045"/>
                    <a:pt x="7876" y="1247"/>
                    <a:pt x="8649" y="1945"/>
                  </a:cubicBezTo>
                  <a:cubicBezTo>
                    <a:pt x="8823" y="2144"/>
                    <a:pt x="8948" y="2369"/>
                    <a:pt x="8998" y="2618"/>
                  </a:cubicBezTo>
                  <a:cubicBezTo>
                    <a:pt x="9297" y="3989"/>
                    <a:pt x="8151" y="5260"/>
                    <a:pt x="6929" y="6032"/>
                  </a:cubicBezTo>
                  <a:cubicBezTo>
                    <a:pt x="5733" y="6805"/>
                    <a:pt x="4337" y="7428"/>
                    <a:pt x="3689" y="8699"/>
                  </a:cubicBezTo>
                  <a:cubicBezTo>
                    <a:pt x="2194" y="11615"/>
                    <a:pt x="1" y="8998"/>
                    <a:pt x="1571" y="678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37"/>
          <p:cNvGrpSpPr/>
          <p:nvPr/>
        </p:nvGrpSpPr>
        <p:grpSpPr>
          <a:xfrm>
            <a:off x="-55633" y="4549461"/>
            <a:ext cx="1239668" cy="969479"/>
            <a:chOff x="-436633" y="4549461"/>
            <a:chExt cx="1239668" cy="969479"/>
          </a:xfrm>
        </p:grpSpPr>
        <p:sp>
          <p:nvSpPr>
            <p:cNvPr id="946" name="Google Shape;946;p37"/>
            <p:cNvSpPr/>
            <p:nvPr/>
          </p:nvSpPr>
          <p:spPr>
            <a:xfrm flipH="1" rot="-5163560">
              <a:off x="-262003" y="4443566"/>
              <a:ext cx="890408" cy="1181269"/>
            </a:xfrm>
            <a:custGeom>
              <a:rect b="b" l="l" r="r" t="t"/>
              <a:pathLst>
                <a:path extrusionOk="0" fill="none" h="24599" w="18543">
                  <a:moveTo>
                    <a:pt x="474" y="17172"/>
                  </a:moveTo>
                  <a:cubicBezTo>
                    <a:pt x="948" y="15203"/>
                    <a:pt x="2169" y="13508"/>
                    <a:pt x="3863" y="12412"/>
                  </a:cubicBezTo>
                  <a:cubicBezTo>
                    <a:pt x="4736" y="11888"/>
                    <a:pt x="5733" y="11539"/>
                    <a:pt x="6580" y="10966"/>
                  </a:cubicBezTo>
                  <a:cubicBezTo>
                    <a:pt x="7727" y="10218"/>
                    <a:pt x="8574" y="9072"/>
                    <a:pt x="8998" y="7751"/>
                  </a:cubicBezTo>
                  <a:cubicBezTo>
                    <a:pt x="9371" y="6480"/>
                    <a:pt x="9346" y="5109"/>
                    <a:pt x="9521" y="3788"/>
                  </a:cubicBezTo>
                  <a:cubicBezTo>
                    <a:pt x="9670" y="2841"/>
                    <a:pt x="9920" y="1919"/>
                    <a:pt x="10294" y="1047"/>
                  </a:cubicBezTo>
                  <a:cubicBezTo>
                    <a:pt x="10393" y="648"/>
                    <a:pt x="10667" y="299"/>
                    <a:pt x="11041" y="100"/>
                  </a:cubicBezTo>
                  <a:cubicBezTo>
                    <a:pt x="11415" y="0"/>
                    <a:pt x="11789" y="100"/>
                    <a:pt x="12063" y="349"/>
                  </a:cubicBezTo>
                  <a:cubicBezTo>
                    <a:pt x="12337" y="598"/>
                    <a:pt x="12537" y="922"/>
                    <a:pt x="12661" y="1271"/>
                  </a:cubicBezTo>
                  <a:cubicBezTo>
                    <a:pt x="13234" y="2667"/>
                    <a:pt x="13309" y="4212"/>
                    <a:pt x="13533" y="5683"/>
                  </a:cubicBezTo>
                  <a:cubicBezTo>
                    <a:pt x="13758" y="7178"/>
                    <a:pt x="14157" y="8723"/>
                    <a:pt x="15228" y="9770"/>
                  </a:cubicBezTo>
                  <a:cubicBezTo>
                    <a:pt x="15951" y="10493"/>
                    <a:pt x="16898" y="10916"/>
                    <a:pt x="17546" y="11689"/>
                  </a:cubicBezTo>
                  <a:cubicBezTo>
                    <a:pt x="18294" y="12536"/>
                    <a:pt x="18543" y="13857"/>
                    <a:pt x="17970" y="14854"/>
                  </a:cubicBezTo>
                  <a:cubicBezTo>
                    <a:pt x="17372" y="15926"/>
                    <a:pt x="16101" y="16374"/>
                    <a:pt x="15228" y="17197"/>
                  </a:cubicBezTo>
                  <a:cubicBezTo>
                    <a:pt x="13783" y="18568"/>
                    <a:pt x="13558" y="20736"/>
                    <a:pt x="12935" y="22605"/>
                  </a:cubicBezTo>
                  <a:cubicBezTo>
                    <a:pt x="12736" y="23153"/>
                    <a:pt x="12462" y="23751"/>
                    <a:pt x="11963" y="24026"/>
                  </a:cubicBezTo>
                  <a:cubicBezTo>
                    <a:pt x="11365" y="24325"/>
                    <a:pt x="10618" y="24150"/>
                    <a:pt x="10069" y="23776"/>
                  </a:cubicBezTo>
                  <a:cubicBezTo>
                    <a:pt x="9546" y="23378"/>
                    <a:pt x="9022" y="22929"/>
                    <a:pt x="8549" y="22480"/>
                  </a:cubicBezTo>
                  <a:cubicBezTo>
                    <a:pt x="8026" y="22057"/>
                    <a:pt x="7378" y="21733"/>
                    <a:pt x="6705" y="21857"/>
                  </a:cubicBezTo>
                  <a:cubicBezTo>
                    <a:pt x="6256" y="21982"/>
                    <a:pt x="5832" y="22206"/>
                    <a:pt x="5483" y="22530"/>
                  </a:cubicBezTo>
                  <a:lnTo>
                    <a:pt x="4063" y="23677"/>
                  </a:lnTo>
                  <a:cubicBezTo>
                    <a:pt x="3315" y="24250"/>
                    <a:pt x="2568" y="24599"/>
                    <a:pt x="1670" y="24051"/>
                  </a:cubicBezTo>
                  <a:cubicBezTo>
                    <a:pt x="1147" y="23727"/>
                    <a:pt x="748" y="23253"/>
                    <a:pt x="524" y="22680"/>
                  </a:cubicBezTo>
                  <a:cubicBezTo>
                    <a:pt x="25" y="20885"/>
                    <a:pt x="0" y="18966"/>
                    <a:pt x="474" y="1717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 flipH="1" rot="-5163560">
              <a:off x="-68118" y="4560008"/>
              <a:ext cx="708513" cy="833021"/>
            </a:xfrm>
            <a:custGeom>
              <a:rect b="b" l="l" r="r" t="t"/>
              <a:pathLst>
                <a:path extrusionOk="0" fill="none" h="17347" w="14755">
                  <a:moveTo>
                    <a:pt x="973" y="11914"/>
                  </a:moveTo>
                  <a:cubicBezTo>
                    <a:pt x="1347" y="10368"/>
                    <a:pt x="2194" y="8798"/>
                    <a:pt x="3664" y="8225"/>
                  </a:cubicBezTo>
                  <a:cubicBezTo>
                    <a:pt x="4362" y="7951"/>
                    <a:pt x="5135" y="7901"/>
                    <a:pt x="5858" y="7727"/>
                  </a:cubicBezTo>
                  <a:cubicBezTo>
                    <a:pt x="6929" y="7403"/>
                    <a:pt x="7826" y="6680"/>
                    <a:pt x="8699" y="5982"/>
                  </a:cubicBezTo>
                  <a:cubicBezTo>
                    <a:pt x="8998" y="5783"/>
                    <a:pt x="9247" y="5533"/>
                    <a:pt x="9446" y="5234"/>
                  </a:cubicBezTo>
                  <a:cubicBezTo>
                    <a:pt x="9621" y="4910"/>
                    <a:pt x="9721" y="4586"/>
                    <a:pt x="9770" y="4262"/>
                  </a:cubicBezTo>
                  <a:lnTo>
                    <a:pt x="10493" y="499"/>
                  </a:lnTo>
                  <a:cubicBezTo>
                    <a:pt x="10493" y="349"/>
                    <a:pt x="10568" y="225"/>
                    <a:pt x="10693" y="125"/>
                  </a:cubicBezTo>
                  <a:cubicBezTo>
                    <a:pt x="10917" y="1"/>
                    <a:pt x="11141" y="300"/>
                    <a:pt x="11241" y="524"/>
                  </a:cubicBezTo>
                  <a:cubicBezTo>
                    <a:pt x="11864" y="2144"/>
                    <a:pt x="11939" y="4013"/>
                    <a:pt x="13060" y="5359"/>
                  </a:cubicBezTo>
                  <a:cubicBezTo>
                    <a:pt x="13708" y="6132"/>
                    <a:pt x="14730" y="6804"/>
                    <a:pt x="14755" y="7851"/>
                  </a:cubicBezTo>
                  <a:cubicBezTo>
                    <a:pt x="14755" y="8499"/>
                    <a:pt x="14306" y="9097"/>
                    <a:pt x="13808" y="9546"/>
                  </a:cubicBezTo>
                  <a:cubicBezTo>
                    <a:pt x="13334" y="9970"/>
                    <a:pt x="12736" y="10343"/>
                    <a:pt x="12362" y="10892"/>
                  </a:cubicBezTo>
                  <a:cubicBezTo>
                    <a:pt x="11814" y="11664"/>
                    <a:pt x="11739" y="12636"/>
                    <a:pt x="11615" y="13558"/>
                  </a:cubicBezTo>
                  <a:cubicBezTo>
                    <a:pt x="11515" y="14456"/>
                    <a:pt x="11291" y="15453"/>
                    <a:pt x="10593" y="16051"/>
                  </a:cubicBezTo>
                  <a:cubicBezTo>
                    <a:pt x="10443" y="16225"/>
                    <a:pt x="10219" y="16300"/>
                    <a:pt x="9995" y="16325"/>
                  </a:cubicBezTo>
                  <a:cubicBezTo>
                    <a:pt x="9746" y="16300"/>
                    <a:pt x="9521" y="16175"/>
                    <a:pt x="9347" y="15976"/>
                  </a:cubicBezTo>
                  <a:cubicBezTo>
                    <a:pt x="8873" y="15527"/>
                    <a:pt x="8400" y="15079"/>
                    <a:pt x="7876" y="14705"/>
                  </a:cubicBezTo>
                  <a:cubicBezTo>
                    <a:pt x="7353" y="14306"/>
                    <a:pt x="6705" y="14107"/>
                    <a:pt x="6057" y="14157"/>
                  </a:cubicBezTo>
                  <a:cubicBezTo>
                    <a:pt x="4337" y="14406"/>
                    <a:pt x="3590" y="17347"/>
                    <a:pt x="1895" y="17122"/>
                  </a:cubicBezTo>
                  <a:cubicBezTo>
                    <a:pt x="1" y="16898"/>
                    <a:pt x="699" y="13060"/>
                    <a:pt x="973" y="11914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 flipH="1" rot="-5163560">
              <a:off x="123978" y="4759692"/>
              <a:ext cx="511061" cy="404577"/>
            </a:xfrm>
            <a:custGeom>
              <a:rect b="b" l="l" r="r" t="t"/>
              <a:pathLst>
                <a:path extrusionOk="0" fill="none" h="8425" w="10643">
                  <a:moveTo>
                    <a:pt x="26" y="7602"/>
                  </a:moveTo>
                  <a:cubicBezTo>
                    <a:pt x="1" y="7802"/>
                    <a:pt x="26" y="8001"/>
                    <a:pt x="150" y="8175"/>
                  </a:cubicBezTo>
                  <a:cubicBezTo>
                    <a:pt x="375" y="8425"/>
                    <a:pt x="798" y="8250"/>
                    <a:pt x="1072" y="8051"/>
                  </a:cubicBezTo>
                  <a:cubicBezTo>
                    <a:pt x="2169" y="7203"/>
                    <a:pt x="3091" y="6107"/>
                    <a:pt x="4362" y="5509"/>
                  </a:cubicBezTo>
                  <a:cubicBezTo>
                    <a:pt x="4711" y="5284"/>
                    <a:pt x="5135" y="5234"/>
                    <a:pt x="5559" y="5309"/>
                  </a:cubicBezTo>
                  <a:cubicBezTo>
                    <a:pt x="5957" y="5434"/>
                    <a:pt x="6231" y="5783"/>
                    <a:pt x="6530" y="6082"/>
                  </a:cubicBezTo>
                  <a:cubicBezTo>
                    <a:pt x="6830" y="6381"/>
                    <a:pt x="7228" y="6630"/>
                    <a:pt x="7627" y="6530"/>
                  </a:cubicBezTo>
                  <a:cubicBezTo>
                    <a:pt x="8175" y="6406"/>
                    <a:pt x="8325" y="5733"/>
                    <a:pt x="8499" y="5185"/>
                  </a:cubicBezTo>
                  <a:cubicBezTo>
                    <a:pt x="8724" y="4487"/>
                    <a:pt x="9122" y="3864"/>
                    <a:pt x="9646" y="3340"/>
                  </a:cubicBezTo>
                  <a:cubicBezTo>
                    <a:pt x="9920" y="3116"/>
                    <a:pt x="10144" y="2867"/>
                    <a:pt x="10344" y="2593"/>
                  </a:cubicBezTo>
                  <a:cubicBezTo>
                    <a:pt x="10618" y="2069"/>
                    <a:pt x="10643" y="1471"/>
                    <a:pt x="10418" y="948"/>
                  </a:cubicBezTo>
                  <a:cubicBezTo>
                    <a:pt x="10244" y="474"/>
                    <a:pt x="9920" y="1"/>
                    <a:pt x="9422" y="1"/>
                  </a:cubicBezTo>
                  <a:cubicBezTo>
                    <a:pt x="9073" y="26"/>
                    <a:pt x="8749" y="200"/>
                    <a:pt x="8574" y="499"/>
                  </a:cubicBezTo>
                  <a:cubicBezTo>
                    <a:pt x="8350" y="748"/>
                    <a:pt x="8225" y="1072"/>
                    <a:pt x="8026" y="1347"/>
                  </a:cubicBezTo>
                  <a:cubicBezTo>
                    <a:pt x="7328" y="2368"/>
                    <a:pt x="6057" y="2792"/>
                    <a:pt x="4861" y="3016"/>
                  </a:cubicBezTo>
                  <a:cubicBezTo>
                    <a:pt x="3789" y="3216"/>
                    <a:pt x="2094" y="3241"/>
                    <a:pt x="1172" y="3889"/>
                  </a:cubicBezTo>
                  <a:cubicBezTo>
                    <a:pt x="125" y="4611"/>
                    <a:pt x="100" y="6481"/>
                    <a:pt x="26" y="760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37"/>
          <p:cNvGrpSpPr/>
          <p:nvPr/>
        </p:nvGrpSpPr>
        <p:grpSpPr>
          <a:xfrm>
            <a:off x="8633237" y="1300724"/>
            <a:ext cx="81793" cy="80876"/>
            <a:chOff x="8815437" y="-299251"/>
            <a:chExt cx="81793" cy="80876"/>
          </a:xfrm>
        </p:grpSpPr>
        <p:sp>
          <p:nvSpPr>
            <p:cNvPr id="950" name="Google Shape;950;p37"/>
            <p:cNvSpPr/>
            <p:nvPr/>
          </p:nvSpPr>
          <p:spPr>
            <a:xfrm flipH="1" rot="4152291">
              <a:off x="8856315" y="-302389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 flipH="1" rot="4152291">
              <a:off x="8813507" y="-258831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37"/>
          <p:cNvGrpSpPr/>
          <p:nvPr/>
        </p:nvGrpSpPr>
        <p:grpSpPr>
          <a:xfrm rot="2883374">
            <a:off x="8317705" y="3734200"/>
            <a:ext cx="81793" cy="80876"/>
            <a:chOff x="8641626" y="565011"/>
            <a:chExt cx="81793" cy="80876"/>
          </a:xfrm>
        </p:grpSpPr>
        <p:sp>
          <p:nvSpPr>
            <p:cNvPr id="953" name="Google Shape;953;p37"/>
            <p:cNvSpPr/>
            <p:nvPr/>
          </p:nvSpPr>
          <p:spPr>
            <a:xfrm flipH="1" rot="4152291">
              <a:off x="8682504" y="561872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 flipH="1" rot="4152291">
              <a:off x="8639696" y="605430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37"/>
          <p:cNvGrpSpPr/>
          <p:nvPr/>
        </p:nvGrpSpPr>
        <p:grpSpPr>
          <a:xfrm rot="2883374">
            <a:off x="225505" y="4177975"/>
            <a:ext cx="81793" cy="80876"/>
            <a:chOff x="3723404" y="5468023"/>
            <a:chExt cx="81793" cy="80876"/>
          </a:xfrm>
        </p:grpSpPr>
        <p:sp>
          <p:nvSpPr>
            <p:cNvPr id="956" name="Google Shape;956;p37"/>
            <p:cNvSpPr/>
            <p:nvPr/>
          </p:nvSpPr>
          <p:spPr>
            <a:xfrm flipH="1" rot="4152291">
              <a:off x="3764282" y="5464885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 flipH="1" rot="4152291">
              <a:off x="3721474" y="5508442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37"/>
          <p:cNvGrpSpPr/>
          <p:nvPr/>
        </p:nvGrpSpPr>
        <p:grpSpPr>
          <a:xfrm rot="2883374">
            <a:off x="1290080" y="212625"/>
            <a:ext cx="81793" cy="80876"/>
            <a:chOff x="8358237" y="310349"/>
            <a:chExt cx="81793" cy="80876"/>
          </a:xfrm>
        </p:grpSpPr>
        <p:sp>
          <p:nvSpPr>
            <p:cNvPr id="959" name="Google Shape;959;p37"/>
            <p:cNvSpPr/>
            <p:nvPr/>
          </p:nvSpPr>
          <p:spPr>
            <a:xfrm flipH="1" rot="4152291">
              <a:off x="8399115" y="30721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 flipH="1" rot="4152291">
              <a:off x="8356307" y="3507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37"/>
          <p:cNvGrpSpPr/>
          <p:nvPr/>
        </p:nvGrpSpPr>
        <p:grpSpPr>
          <a:xfrm rot="-2700000">
            <a:off x="8640492" y="195526"/>
            <a:ext cx="1101312" cy="1161684"/>
            <a:chOff x="2205285" y="532742"/>
            <a:chExt cx="1101323" cy="1161695"/>
          </a:xfrm>
        </p:grpSpPr>
        <p:sp>
          <p:nvSpPr>
            <p:cNvPr id="962" name="Google Shape;962;p37"/>
            <p:cNvSpPr/>
            <p:nvPr/>
          </p:nvSpPr>
          <p:spPr>
            <a:xfrm rot="-3019080">
              <a:off x="2239019" y="826960"/>
              <a:ext cx="1033854" cy="573259"/>
            </a:xfrm>
            <a:custGeom>
              <a:rect b="b" l="l" r="r" t="t"/>
              <a:pathLst>
                <a:path extrusionOk="0" fill="none" h="18394" w="33173">
                  <a:moveTo>
                    <a:pt x="3864" y="6630"/>
                  </a:moveTo>
                  <a:cubicBezTo>
                    <a:pt x="2468" y="6979"/>
                    <a:pt x="1247" y="7852"/>
                    <a:pt x="474" y="9098"/>
                  </a:cubicBezTo>
                  <a:cubicBezTo>
                    <a:pt x="175" y="9546"/>
                    <a:pt x="1" y="10095"/>
                    <a:pt x="26" y="10643"/>
                  </a:cubicBezTo>
                  <a:cubicBezTo>
                    <a:pt x="150" y="11764"/>
                    <a:pt x="1322" y="12487"/>
                    <a:pt x="2443" y="12662"/>
                  </a:cubicBezTo>
                  <a:cubicBezTo>
                    <a:pt x="3540" y="12811"/>
                    <a:pt x="4686" y="12587"/>
                    <a:pt x="5808" y="12687"/>
                  </a:cubicBezTo>
                  <a:cubicBezTo>
                    <a:pt x="9297" y="13035"/>
                    <a:pt x="11640" y="16500"/>
                    <a:pt x="14930" y="17771"/>
                  </a:cubicBezTo>
                  <a:cubicBezTo>
                    <a:pt x="16176" y="18244"/>
                    <a:pt x="17522" y="18394"/>
                    <a:pt x="18842" y="18219"/>
                  </a:cubicBezTo>
                  <a:cubicBezTo>
                    <a:pt x="19291" y="18170"/>
                    <a:pt x="19715" y="18020"/>
                    <a:pt x="20064" y="17771"/>
                  </a:cubicBezTo>
                  <a:cubicBezTo>
                    <a:pt x="20462" y="17422"/>
                    <a:pt x="20662" y="16898"/>
                    <a:pt x="20886" y="16425"/>
                  </a:cubicBezTo>
                  <a:cubicBezTo>
                    <a:pt x="21684" y="14730"/>
                    <a:pt x="23129" y="13459"/>
                    <a:pt x="24874" y="12861"/>
                  </a:cubicBezTo>
                  <a:cubicBezTo>
                    <a:pt x="26095" y="12462"/>
                    <a:pt x="27416" y="12412"/>
                    <a:pt x="28687" y="12188"/>
                  </a:cubicBezTo>
                  <a:cubicBezTo>
                    <a:pt x="29983" y="11964"/>
                    <a:pt x="31304" y="11540"/>
                    <a:pt x="32151" y="10568"/>
                  </a:cubicBezTo>
                  <a:cubicBezTo>
                    <a:pt x="32998" y="9596"/>
                    <a:pt x="33173" y="7951"/>
                    <a:pt x="32251" y="7029"/>
                  </a:cubicBezTo>
                  <a:cubicBezTo>
                    <a:pt x="31578" y="6406"/>
                    <a:pt x="30581" y="6306"/>
                    <a:pt x="29659" y="6306"/>
                  </a:cubicBezTo>
                  <a:cubicBezTo>
                    <a:pt x="26469" y="6381"/>
                    <a:pt x="23378" y="7528"/>
                    <a:pt x="20213" y="7951"/>
                  </a:cubicBezTo>
                  <a:cubicBezTo>
                    <a:pt x="17048" y="8350"/>
                    <a:pt x="13409" y="7852"/>
                    <a:pt x="11415" y="5359"/>
                  </a:cubicBezTo>
                  <a:cubicBezTo>
                    <a:pt x="10643" y="4387"/>
                    <a:pt x="8749" y="1"/>
                    <a:pt x="6979" y="1297"/>
                  </a:cubicBezTo>
                  <a:cubicBezTo>
                    <a:pt x="6107" y="1920"/>
                    <a:pt x="6630" y="3540"/>
                    <a:pt x="6556" y="4387"/>
                  </a:cubicBezTo>
                  <a:cubicBezTo>
                    <a:pt x="6456" y="6132"/>
                    <a:pt x="5309" y="6306"/>
                    <a:pt x="3864" y="663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 rot="-3019080">
              <a:off x="2394834" y="1118688"/>
              <a:ext cx="696768" cy="243153"/>
            </a:xfrm>
            <a:custGeom>
              <a:rect b="b" l="l" r="r" t="t"/>
              <a:pathLst>
                <a:path extrusionOk="0" fill="none" h="7802" w="22357">
                  <a:moveTo>
                    <a:pt x="2343" y="3614"/>
                  </a:moveTo>
                  <a:cubicBezTo>
                    <a:pt x="4636" y="4088"/>
                    <a:pt x="7253" y="2817"/>
                    <a:pt x="9272" y="4013"/>
                  </a:cubicBezTo>
                  <a:cubicBezTo>
                    <a:pt x="10020" y="4462"/>
                    <a:pt x="10568" y="5159"/>
                    <a:pt x="11141" y="5782"/>
                  </a:cubicBezTo>
                  <a:cubicBezTo>
                    <a:pt x="12287" y="6929"/>
                    <a:pt x="14007" y="7801"/>
                    <a:pt x="15503" y="7178"/>
                  </a:cubicBezTo>
                  <a:cubicBezTo>
                    <a:pt x="16624" y="6705"/>
                    <a:pt x="17297" y="5508"/>
                    <a:pt x="18344" y="4935"/>
                  </a:cubicBezTo>
                  <a:cubicBezTo>
                    <a:pt x="18967" y="4661"/>
                    <a:pt x="19640" y="4437"/>
                    <a:pt x="20288" y="4287"/>
                  </a:cubicBezTo>
                  <a:cubicBezTo>
                    <a:pt x="20961" y="4088"/>
                    <a:pt x="21633" y="3789"/>
                    <a:pt x="21982" y="3191"/>
                  </a:cubicBezTo>
                  <a:cubicBezTo>
                    <a:pt x="22356" y="2617"/>
                    <a:pt x="22257" y="1720"/>
                    <a:pt x="21633" y="1396"/>
                  </a:cubicBezTo>
                  <a:cubicBezTo>
                    <a:pt x="21035" y="1097"/>
                    <a:pt x="20313" y="1496"/>
                    <a:pt x="19690" y="1820"/>
                  </a:cubicBezTo>
                  <a:cubicBezTo>
                    <a:pt x="16998" y="3240"/>
                    <a:pt x="13808" y="3265"/>
                    <a:pt x="11091" y="1895"/>
                  </a:cubicBezTo>
                  <a:cubicBezTo>
                    <a:pt x="9646" y="1172"/>
                    <a:pt x="8250" y="0"/>
                    <a:pt x="6630" y="150"/>
                  </a:cubicBezTo>
                  <a:cubicBezTo>
                    <a:pt x="5633" y="250"/>
                    <a:pt x="4836" y="848"/>
                    <a:pt x="3938" y="1172"/>
                  </a:cubicBezTo>
                  <a:cubicBezTo>
                    <a:pt x="3116" y="1496"/>
                    <a:pt x="2543" y="1222"/>
                    <a:pt x="1745" y="1346"/>
                  </a:cubicBezTo>
                  <a:cubicBezTo>
                    <a:pt x="1" y="1620"/>
                    <a:pt x="973" y="3290"/>
                    <a:pt x="2343" y="361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4" name="Google Shape;964;p37"/>
          <p:cNvSpPr/>
          <p:nvPr/>
        </p:nvSpPr>
        <p:spPr>
          <a:xfrm>
            <a:off x="8391050" y="787725"/>
            <a:ext cx="658672" cy="813251"/>
          </a:xfrm>
          <a:custGeom>
            <a:rect b="b" l="l" r="r" t="t"/>
            <a:pathLst>
              <a:path extrusionOk="0" fill="none" h="26095" w="21135">
                <a:moveTo>
                  <a:pt x="4087" y="16500"/>
                </a:moveTo>
                <a:cubicBezTo>
                  <a:pt x="2592" y="16400"/>
                  <a:pt x="648" y="16200"/>
                  <a:pt x="274" y="14730"/>
                </a:cubicBezTo>
                <a:cubicBezTo>
                  <a:pt x="0" y="13708"/>
                  <a:pt x="798" y="12637"/>
                  <a:pt x="1745" y="12163"/>
                </a:cubicBezTo>
                <a:cubicBezTo>
                  <a:pt x="2717" y="11665"/>
                  <a:pt x="3813" y="11590"/>
                  <a:pt x="4860" y="11341"/>
                </a:cubicBezTo>
                <a:cubicBezTo>
                  <a:pt x="6555" y="10917"/>
                  <a:pt x="8100" y="10045"/>
                  <a:pt x="9346" y="8823"/>
                </a:cubicBezTo>
                <a:cubicBezTo>
                  <a:pt x="12088" y="6057"/>
                  <a:pt x="13359" y="1496"/>
                  <a:pt x="17047" y="250"/>
                </a:cubicBezTo>
                <a:cubicBezTo>
                  <a:pt x="17670" y="26"/>
                  <a:pt x="18443" y="1"/>
                  <a:pt x="18842" y="499"/>
                </a:cubicBezTo>
                <a:cubicBezTo>
                  <a:pt x="19315" y="1122"/>
                  <a:pt x="18817" y="2019"/>
                  <a:pt x="18343" y="2692"/>
                </a:cubicBezTo>
                <a:cubicBezTo>
                  <a:pt x="16399" y="5459"/>
                  <a:pt x="15178" y="8998"/>
                  <a:pt x="16125" y="12238"/>
                </a:cubicBezTo>
                <a:cubicBezTo>
                  <a:pt x="17147" y="15677"/>
                  <a:pt x="20387" y="18244"/>
                  <a:pt x="20910" y="21808"/>
                </a:cubicBezTo>
                <a:cubicBezTo>
                  <a:pt x="21135" y="23403"/>
                  <a:pt x="20561" y="26095"/>
                  <a:pt x="18543" y="25546"/>
                </a:cubicBezTo>
                <a:cubicBezTo>
                  <a:pt x="17346" y="25222"/>
                  <a:pt x="15577" y="21983"/>
                  <a:pt x="14580" y="21060"/>
                </a:cubicBezTo>
                <a:cubicBezTo>
                  <a:pt x="11664" y="18444"/>
                  <a:pt x="7975" y="16824"/>
                  <a:pt x="4087" y="16500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7"/>
          <p:cNvSpPr/>
          <p:nvPr/>
        </p:nvSpPr>
        <p:spPr>
          <a:xfrm>
            <a:off x="8629498" y="1075135"/>
            <a:ext cx="226040" cy="201201"/>
          </a:xfrm>
          <a:custGeom>
            <a:rect b="b" l="l" r="r" t="t"/>
            <a:pathLst>
              <a:path extrusionOk="0" fill="none" h="6456" w="7253">
                <a:moveTo>
                  <a:pt x="2941" y="2119"/>
                </a:moveTo>
                <a:cubicBezTo>
                  <a:pt x="2094" y="2617"/>
                  <a:pt x="898" y="2567"/>
                  <a:pt x="399" y="3415"/>
                </a:cubicBezTo>
                <a:cubicBezTo>
                  <a:pt x="0" y="4187"/>
                  <a:pt x="474" y="5134"/>
                  <a:pt x="1371" y="5284"/>
                </a:cubicBezTo>
                <a:cubicBezTo>
                  <a:pt x="2169" y="5334"/>
                  <a:pt x="2891" y="4586"/>
                  <a:pt x="3714" y="4686"/>
                </a:cubicBezTo>
                <a:cubicBezTo>
                  <a:pt x="4785" y="4810"/>
                  <a:pt x="5309" y="6355"/>
                  <a:pt x="6405" y="6430"/>
                </a:cubicBezTo>
                <a:cubicBezTo>
                  <a:pt x="6605" y="6455"/>
                  <a:pt x="6779" y="6405"/>
                  <a:pt x="6929" y="6306"/>
                </a:cubicBezTo>
                <a:cubicBezTo>
                  <a:pt x="7253" y="6056"/>
                  <a:pt x="7253" y="5608"/>
                  <a:pt x="7178" y="5209"/>
                </a:cubicBezTo>
                <a:cubicBezTo>
                  <a:pt x="7053" y="4038"/>
                  <a:pt x="6804" y="2891"/>
                  <a:pt x="6405" y="1795"/>
                </a:cubicBezTo>
                <a:cubicBezTo>
                  <a:pt x="6331" y="1471"/>
                  <a:pt x="6181" y="1171"/>
                  <a:pt x="5982" y="897"/>
                </a:cubicBezTo>
                <a:cubicBezTo>
                  <a:pt x="5608" y="449"/>
                  <a:pt x="4486" y="0"/>
                  <a:pt x="3988" y="374"/>
                </a:cubicBezTo>
                <a:cubicBezTo>
                  <a:pt x="3514" y="748"/>
                  <a:pt x="3639" y="1720"/>
                  <a:pt x="2941" y="2119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6" name="Google Shape;966;p37"/>
          <p:cNvGrpSpPr/>
          <p:nvPr/>
        </p:nvGrpSpPr>
        <p:grpSpPr>
          <a:xfrm rot="-7245974">
            <a:off x="-189917" y="1012553"/>
            <a:ext cx="748296" cy="588783"/>
            <a:chOff x="5051750" y="1299825"/>
            <a:chExt cx="748350" cy="588825"/>
          </a:xfrm>
        </p:grpSpPr>
        <p:sp>
          <p:nvSpPr>
            <p:cNvPr id="967" name="Google Shape;967;p37"/>
            <p:cNvSpPr/>
            <p:nvPr/>
          </p:nvSpPr>
          <p:spPr>
            <a:xfrm>
              <a:off x="5051750" y="1299825"/>
              <a:ext cx="748350" cy="588825"/>
            </a:xfrm>
            <a:custGeom>
              <a:rect b="b" l="l" r="r" t="t"/>
              <a:pathLst>
                <a:path extrusionOk="0" fill="none" h="23553" w="29934">
                  <a:moveTo>
                    <a:pt x="12462" y="5084"/>
                  </a:moveTo>
                  <a:cubicBezTo>
                    <a:pt x="16101" y="4237"/>
                    <a:pt x="20213" y="4985"/>
                    <a:pt x="23353" y="2991"/>
                  </a:cubicBezTo>
                  <a:cubicBezTo>
                    <a:pt x="25073" y="1919"/>
                    <a:pt x="26718" y="0"/>
                    <a:pt x="28662" y="499"/>
                  </a:cubicBezTo>
                  <a:cubicBezTo>
                    <a:pt x="29136" y="598"/>
                    <a:pt x="29534" y="922"/>
                    <a:pt x="29759" y="1346"/>
                  </a:cubicBezTo>
                  <a:cubicBezTo>
                    <a:pt x="29883" y="1720"/>
                    <a:pt x="29933" y="2094"/>
                    <a:pt x="29858" y="2468"/>
                  </a:cubicBezTo>
                  <a:cubicBezTo>
                    <a:pt x="29634" y="4511"/>
                    <a:pt x="28886" y="6455"/>
                    <a:pt x="28537" y="8474"/>
                  </a:cubicBezTo>
                  <a:cubicBezTo>
                    <a:pt x="28014" y="11539"/>
                    <a:pt x="28388" y="14705"/>
                    <a:pt x="27565" y="17695"/>
                  </a:cubicBezTo>
                  <a:cubicBezTo>
                    <a:pt x="26718" y="20686"/>
                    <a:pt x="23952" y="23552"/>
                    <a:pt x="20911" y="22904"/>
                  </a:cubicBezTo>
                  <a:cubicBezTo>
                    <a:pt x="19665" y="22630"/>
                    <a:pt x="18643" y="21808"/>
                    <a:pt x="17546" y="21160"/>
                  </a:cubicBezTo>
                  <a:cubicBezTo>
                    <a:pt x="14307" y="19266"/>
                    <a:pt x="10568" y="18817"/>
                    <a:pt x="6954" y="19565"/>
                  </a:cubicBezTo>
                  <a:cubicBezTo>
                    <a:pt x="4412" y="20088"/>
                    <a:pt x="2244" y="20661"/>
                    <a:pt x="1446" y="17546"/>
                  </a:cubicBezTo>
                  <a:cubicBezTo>
                    <a:pt x="1" y="11863"/>
                    <a:pt x="7727" y="6206"/>
                    <a:pt x="12462" y="508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5179500" y="1506050"/>
              <a:ext cx="459225" cy="228075"/>
            </a:xfrm>
            <a:custGeom>
              <a:rect b="b" l="l" r="r" t="t"/>
              <a:pathLst>
                <a:path extrusionOk="0" fill="none" h="9123" w="18369">
                  <a:moveTo>
                    <a:pt x="922" y="3066"/>
                  </a:moveTo>
                  <a:cubicBezTo>
                    <a:pt x="399" y="3789"/>
                    <a:pt x="100" y="4611"/>
                    <a:pt x="50" y="5509"/>
                  </a:cubicBezTo>
                  <a:cubicBezTo>
                    <a:pt x="0" y="6381"/>
                    <a:pt x="449" y="7228"/>
                    <a:pt x="1221" y="7677"/>
                  </a:cubicBezTo>
                  <a:cubicBezTo>
                    <a:pt x="1919" y="8051"/>
                    <a:pt x="2816" y="7926"/>
                    <a:pt x="3564" y="7602"/>
                  </a:cubicBezTo>
                  <a:cubicBezTo>
                    <a:pt x="4287" y="7278"/>
                    <a:pt x="4960" y="6780"/>
                    <a:pt x="5657" y="6406"/>
                  </a:cubicBezTo>
                  <a:cubicBezTo>
                    <a:pt x="8524" y="4960"/>
                    <a:pt x="11963" y="5484"/>
                    <a:pt x="14281" y="7702"/>
                  </a:cubicBezTo>
                  <a:cubicBezTo>
                    <a:pt x="14904" y="8325"/>
                    <a:pt x="15527" y="9122"/>
                    <a:pt x="16399" y="9097"/>
                  </a:cubicBezTo>
                  <a:cubicBezTo>
                    <a:pt x="17022" y="8998"/>
                    <a:pt x="17546" y="8599"/>
                    <a:pt x="17795" y="8026"/>
                  </a:cubicBezTo>
                  <a:cubicBezTo>
                    <a:pt x="18044" y="7477"/>
                    <a:pt x="18169" y="6854"/>
                    <a:pt x="18194" y="6256"/>
                  </a:cubicBezTo>
                  <a:cubicBezTo>
                    <a:pt x="18293" y="5334"/>
                    <a:pt x="18368" y="4387"/>
                    <a:pt x="17895" y="3565"/>
                  </a:cubicBezTo>
                  <a:cubicBezTo>
                    <a:pt x="17595" y="3066"/>
                    <a:pt x="17147" y="2667"/>
                    <a:pt x="16648" y="2368"/>
                  </a:cubicBezTo>
                  <a:cubicBezTo>
                    <a:pt x="14430" y="873"/>
                    <a:pt x="11664" y="1"/>
                    <a:pt x="9047" y="549"/>
                  </a:cubicBezTo>
                  <a:cubicBezTo>
                    <a:pt x="7302" y="923"/>
                    <a:pt x="5757" y="1371"/>
                    <a:pt x="4013" y="1596"/>
                  </a:cubicBezTo>
                  <a:cubicBezTo>
                    <a:pt x="2592" y="1795"/>
                    <a:pt x="1894" y="1596"/>
                    <a:pt x="922" y="306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71490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C86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subTitle"/>
          </p:nvPr>
        </p:nvSpPr>
        <p:spPr>
          <a:xfrm>
            <a:off x="4796175" y="3028275"/>
            <a:ext cx="29934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2" type="subTitle"/>
          </p:nvPr>
        </p:nvSpPr>
        <p:spPr>
          <a:xfrm>
            <a:off x="1361775" y="3028275"/>
            <a:ext cx="29934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3" type="subTitle"/>
          </p:nvPr>
        </p:nvSpPr>
        <p:spPr>
          <a:xfrm>
            <a:off x="4796175" y="2534425"/>
            <a:ext cx="29934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FFC86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4" type="subTitle"/>
          </p:nvPr>
        </p:nvSpPr>
        <p:spPr>
          <a:xfrm>
            <a:off x="1361775" y="2534425"/>
            <a:ext cx="29934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FFC86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83" name="Google Shape;83;p5"/>
          <p:cNvGrpSpPr/>
          <p:nvPr/>
        </p:nvGrpSpPr>
        <p:grpSpPr>
          <a:xfrm>
            <a:off x="8165366" y="148550"/>
            <a:ext cx="2204988" cy="3228316"/>
            <a:chOff x="-978634" y="148550"/>
            <a:chExt cx="2204988" cy="3228316"/>
          </a:xfrm>
        </p:grpSpPr>
        <p:sp>
          <p:nvSpPr>
            <p:cNvPr id="84" name="Google Shape;84;p5"/>
            <p:cNvSpPr/>
            <p:nvPr/>
          </p:nvSpPr>
          <p:spPr>
            <a:xfrm rot="899961">
              <a:off x="-33525" y="2175756"/>
              <a:ext cx="1023326" cy="478958"/>
            </a:xfrm>
            <a:custGeom>
              <a:rect b="b" l="l" r="r" t="t"/>
              <a:pathLst>
                <a:path extrusionOk="0" fill="none" h="8201" w="17522">
                  <a:moveTo>
                    <a:pt x="2867" y="26"/>
                  </a:moveTo>
                  <a:lnTo>
                    <a:pt x="3240" y="76"/>
                  </a:lnTo>
                  <a:cubicBezTo>
                    <a:pt x="6306" y="375"/>
                    <a:pt x="9421" y="424"/>
                    <a:pt x="12512" y="250"/>
                  </a:cubicBezTo>
                  <a:cubicBezTo>
                    <a:pt x="13334" y="200"/>
                    <a:pt x="14206" y="200"/>
                    <a:pt x="14979" y="524"/>
                  </a:cubicBezTo>
                  <a:cubicBezTo>
                    <a:pt x="15752" y="948"/>
                    <a:pt x="16400" y="1571"/>
                    <a:pt x="16773" y="2368"/>
                  </a:cubicBezTo>
                  <a:cubicBezTo>
                    <a:pt x="17297" y="3266"/>
                    <a:pt x="17521" y="4287"/>
                    <a:pt x="17446" y="5334"/>
                  </a:cubicBezTo>
                  <a:cubicBezTo>
                    <a:pt x="17322" y="6356"/>
                    <a:pt x="16699" y="7253"/>
                    <a:pt x="15752" y="7727"/>
                  </a:cubicBezTo>
                  <a:cubicBezTo>
                    <a:pt x="14680" y="8200"/>
                    <a:pt x="13459" y="7876"/>
                    <a:pt x="12337" y="7602"/>
                  </a:cubicBezTo>
                  <a:cubicBezTo>
                    <a:pt x="8798" y="6805"/>
                    <a:pt x="1446" y="8175"/>
                    <a:pt x="324" y="3365"/>
                  </a:cubicBezTo>
                  <a:cubicBezTo>
                    <a:pt x="0" y="2044"/>
                    <a:pt x="574" y="424"/>
                    <a:pt x="1870" y="76"/>
                  </a:cubicBezTo>
                  <a:cubicBezTo>
                    <a:pt x="2194" y="1"/>
                    <a:pt x="2518" y="1"/>
                    <a:pt x="2867" y="2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rot="899961">
              <a:off x="-853127" y="377652"/>
              <a:ext cx="1931599" cy="1224171"/>
            </a:xfrm>
            <a:custGeom>
              <a:rect b="b" l="l" r="r" t="t"/>
              <a:pathLst>
                <a:path extrusionOk="0" fill="none" h="20961" w="33074">
                  <a:moveTo>
                    <a:pt x="20213" y="19515"/>
                  </a:moveTo>
                  <a:cubicBezTo>
                    <a:pt x="17322" y="18369"/>
                    <a:pt x="14730" y="16549"/>
                    <a:pt x="12188" y="14730"/>
                  </a:cubicBezTo>
                  <a:lnTo>
                    <a:pt x="7054" y="11091"/>
                  </a:lnTo>
                  <a:lnTo>
                    <a:pt x="1970" y="7453"/>
                  </a:lnTo>
                  <a:cubicBezTo>
                    <a:pt x="1621" y="7228"/>
                    <a:pt x="1322" y="6954"/>
                    <a:pt x="1048" y="6655"/>
                  </a:cubicBezTo>
                  <a:cubicBezTo>
                    <a:pt x="1" y="5384"/>
                    <a:pt x="549" y="3315"/>
                    <a:pt x="1795" y="2244"/>
                  </a:cubicBezTo>
                  <a:cubicBezTo>
                    <a:pt x="3041" y="1172"/>
                    <a:pt x="4736" y="798"/>
                    <a:pt x="6356" y="524"/>
                  </a:cubicBezTo>
                  <a:cubicBezTo>
                    <a:pt x="7926" y="250"/>
                    <a:pt x="9471" y="1"/>
                    <a:pt x="11042" y="200"/>
                  </a:cubicBezTo>
                  <a:cubicBezTo>
                    <a:pt x="12063" y="350"/>
                    <a:pt x="13060" y="624"/>
                    <a:pt x="14057" y="998"/>
                  </a:cubicBezTo>
                  <a:cubicBezTo>
                    <a:pt x="16375" y="1820"/>
                    <a:pt x="18693" y="2867"/>
                    <a:pt x="20587" y="4487"/>
                  </a:cubicBezTo>
                  <a:cubicBezTo>
                    <a:pt x="21534" y="5309"/>
                    <a:pt x="22381" y="6256"/>
                    <a:pt x="23279" y="7104"/>
                  </a:cubicBezTo>
                  <a:cubicBezTo>
                    <a:pt x="25198" y="8898"/>
                    <a:pt x="27466" y="10269"/>
                    <a:pt x="29509" y="11939"/>
                  </a:cubicBezTo>
                  <a:cubicBezTo>
                    <a:pt x="31179" y="13309"/>
                    <a:pt x="32749" y="15054"/>
                    <a:pt x="32974" y="17197"/>
                  </a:cubicBezTo>
                  <a:cubicBezTo>
                    <a:pt x="33073" y="17870"/>
                    <a:pt x="32949" y="18543"/>
                    <a:pt x="32650" y="19166"/>
                  </a:cubicBezTo>
                  <a:cubicBezTo>
                    <a:pt x="31653" y="20961"/>
                    <a:pt x="29160" y="20363"/>
                    <a:pt x="27466" y="20587"/>
                  </a:cubicBezTo>
                  <a:cubicBezTo>
                    <a:pt x="24998" y="20861"/>
                    <a:pt x="22506" y="20487"/>
                    <a:pt x="20213" y="19515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899961">
              <a:off x="-665271" y="535550"/>
              <a:ext cx="1516767" cy="902491"/>
            </a:xfrm>
            <a:custGeom>
              <a:rect b="b" l="l" r="r" t="t"/>
              <a:pathLst>
                <a:path extrusionOk="0" fill="none" h="15453" w="25971">
                  <a:moveTo>
                    <a:pt x="101" y="2692"/>
                  </a:moveTo>
                  <a:cubicBezTo>
                    <a:pt x="150" y="3340"/>
                    <a:pt x="474" y="3963"/>
                    <a:pt x="973" y="4386"/>
                  </a:cubicBezTo>
                  <a:cubicBezTo>
                    <a:pt x="1496" y="4885"/>
                    <a:pt x="2219" y="5109"/>
                    <a:pt x="2892" y="5333"/>
                  </a:cubicBezTo>
                  <a:cubicBezTo>
                    <a:pt x="5484" y="6256"/>
                    <a:pt x="7901" y="7577"/>
                    <a:pt x="10070" y="9271"/>
                  </a:cubicBezTo>
                  <a:cubicBezTo>
                    <a:pt x="11291" y="10193"/>
                    <a:pt x="12412" y="11215"/>
                    <a:pt x="13683" y="12038"/>
                  </a:cubicBezTo>
                  <a:cubicBezTo>
                    <a:pt x="15902" y="13458"/>
                    <a:pt x="18444" y="14181"/>
                    <a:pt x="20961" y="14879"/>
                  </a:cubicBezTo>
                  <a:cubicBezTo>
                    <a:pt x="21958" y="15178"/>
                    <a:pt x="22980" y="15452"/>
                    <a:pt x="24001" y="15253"/>
                  </a:cubicBezTo>
                  <a:cubicBezTo>
                    <a:pt x="25023" y="15053"/>
                    <a:pt x="25970" y="14181"/>
                    <a:pt x="25920" y="13159"/>
                  </a:cubicBezTo>
                  <a:cubicBezTo>
                    <a:pt x="25871" y="12287"/>
                    <a:pt x="25148" y="11614"/>
                    <a:pt x="24425" y="11165"/>
                  </a:cubicBezTo>
                  <a:cubicBezTo>
                    <a:pt x="23254" y="10443"/>
                    <a:pt x="21933" y="10044"/>
                    <a:pt x="20737" y="9346"/>
                  </a:cubicBezTo>
                  <a:cubicBezTo>
                    <a:pt x="19690" y="8648"/>
                    <a:pt x="18718" y="7826"/>
                    <a:pt x="17821" y="6929"/>
                  </a:cubicBezTo>
                  <a:cubicBezTo>
                    <a:pt x="14606" y="3938"/>
                    <a:pt x="10992" y="1072"/>
                    <a:pt x="6680" y="224"/>
                  </a:cubicBezTo>
                  <a:cubicBezTo>
                    <a:pt x="5783" y="0"/>
                    <a:pt x="4811" y="0"/>
                    <a:pt x="3914" y="274"/>
                  </a:cubicBezTo>
                  <a:cubicBezTo>
                    <a:pt x="2967" y="573"/>
                    <a:pt x="2269" y="1271"/>
                    <a:pt x="1272" y="1296"/>
                  </a:cubicBezTo>
                  <a:cubicBezTo>
                    <a:pt x="425" y="1346"/>
                    <a:pt x="1" y="1745"/>
                    <a:pt x="101" y="2692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899961">
              <a:off x="-449703" y="583939"/>
              <a:ext cx="995643" cy="657961"/>
            </a:xfrm>
            <a:custGeom>
              <a:rect b="b" l="l" r="r" t="t"/>
              <a:pathLst>
                <a:path extrusionOk="0" fill="none" h="11266" w="17048">
                  <a:moveTo>
                    <a:pt x="0" y="2019"/>
                  </a:moveTo>
                  <a:cubicBezTo>
                    <a:pt x="0" y="2468"/>
                    <a:pt x="399" y="2842"/>
                    <a:pt x="823" y="3016"/>
                  </a:cubicBezTo>
                  <a:cubicBezTo>
                    <a:pt x="1546" y="3340"/>
                    <a:pt x="2343" y="3440"/>
                    <a:pt x="3116" y="3590"/>
                  </a:cubicBezTo>
                  <a:cubicBezTo>
                    <a:pt x="4910" y="3963"/>
                    <a:pt x="6580" y="4861"/>
                    <a:pt x="7926" y="6132"/>
                  </a:cubicBezTo>
                  <a:cubicBezTo>
                    <a:pt x="8574" y="6755"/>
                    <a:pt x="9122" y="7428"/>
                    <a:pt x="9770" y="8076"/>
                  </a:cubicBezTo>
                  <a:cubicBezTo>
                    <a:pt x="11290" y="9571"/>
                    <a:pt x="13234" y="10643"/>
                    <a:pt x="15328" y="11141"/>
                  </a:cubicBezTo>
                  <a:cubicBezTo>
                    <a:pt x="15677" y="11241"/>
                    <a:pt x="16051" y="11266"/>
                    <a:pt x="16424" y="11166"/>
                  </a:cubicBezTo>
                  <a:cubicBezTo>
                    <a:pt x="16798" y="11066"/>
                    <a:pt x="17048" y="10742"/>
                    <a:pt x="17023" y="10344"/>
                  </a:cubicBezTo>
                  <a:cubicBezTo>
                    <a:pt x="16973" y="10144"/>
                    <a:pt x="16848" y="9945"/>
                    <a:pt x="16674" y="9795"/>
                  </a:cubicBezTo>
                  <a:cubicBezTo>
                    <a:pt x="15303" y="8425"/>
                    <a:pt x="13259" y="7951"/>
                    <a:pt x="11614" y="6929"/>
                  </a:cubicBezTo>
                  <a:cubicBezTo>
                    <a:pt x="10792" y="6356"/>
                    <a:pt x="9994" y="5733"/>
                    <a:pt x="9247" y="5060"/>
                  </a:cubicBezTo>
                  <a:cubicBezTo>
                    <a:pt x="7701" y="3889"/>
                    <a:pt x="6007" y="2917"/>
                    <a:pt x="4212" y="2169"/>
                  </a:cubicBezTo>
                  <a:cubicBezTo>
                    <a:pt x="3440" y="1845"/>
                    <a:pt x="25" y="1"/>
                    <a:pt x="0" y="2019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899961">
              <a:off x="-774996" y="1312357"/>
              <a:ext cx="700186" cy="701646"/>
            </a:xfrm>
            <a:custGeom>
              <a:rect b="b" l="l" r="r" t="t"/>
              <a:pathLst>
                <a:path extrusionOk="0" fill="none" h="12014" w="11989">
                  <a:moveTo>
                    <a:pt x="2318" y="7129"/>
                  </a:moveTo>
                  <a:cubicBezTo>
                    <a:pt x="2867" y="7852"/>
                    <a:pt x="3515" y="8500"/>
                    <a:pt x="4113" y="9197"/>
                  </a:cubicBezTo>
                  <a:cubicBezTo>
                    <a:pt x="4636" y="9895"/>
                    <a:pt x="5209" y="10518"/>
                    <a:pt x="5832" y="11116"/>
                  </a:cubicBezTo>
                  <a:cubicBezTo>
                    <a:pt x="6455" y="11715"/>
                    <a:pt x="7303" y="12014"/>
                    <a:pt x="8175" y="11964"/>
                  </a:cubicBezTo>
                  <a:cubicBezTo>
                    <a:pt x="8250" y="11964"/>
                    <a:pt x="8325" y="11939"/>
                    <a:pt x="8375" y="11889"/>
                  </a:cubicBezTo>
                  <a:cubicBezTo>
                    <a:pt x="8449" y="11814"/>
                    <a:pt x="8474" y="11715"/>
                    <a:pt x="8474" y="11640"/>
                  </a:cubicBezTo>
                  <a:cubicBezTo>
                    <a:pt x="8549" y="10842"/>
                    <a:pt x="8524" y="10045"/>
                    <a:pt x="8399" y="9247"/>
                  </a:cubicBezTo>
                  <a:cubicBezTo>
                    <a:pt x="8325" y="8848"/>
                    <a:pt x="8225" y="8400"/>
                    <a:pt x="8424" y="8001"/>
                  </a:cubicBezTo>
                  <a:cubicBezTo>
                    <a:pt x="8674" y="7503"/>
                    <a:pt x="9347" y="7353"/>
                    <a:pt x="9920" y="7328"/>
                  </a:cubicBezTo>
                  <a:cubicBezTo>
                    <a:pt x="10493" y="7303"/>
                    <a:pt x="11141" y="7278"/>
                    <a:pt x="11565" y="6880"/>
                  </a:cubicBezTo>
                  <a:cubicBezTo>
                    <a:pt x="11914" y="6481"/>
                    <a:pt x="11988" y="5908"/>
                    <a:pt x="11739" y="5409"/>
                  </a:cubicBezTo>
                  <a:cubicBezTo>
                    <a:pt x="11515" y="4960"/>
                    <a:pt x="11141" y="4587"/>
                    <a:pt x="10642" y="4362"/>
                  </a:cubicBezTo>
                  <a:cubicBezTo>
                    <a:pt x="9621" y="3814"/>
                    <a:pt x="8424" y="3789"/>
                    <a:pt x="7278" y="3590"/>
                  </a:cubicBezTo>
                  <a:cubicBezTo>
                    <a:pt x="5259" y="3191"/>
                    <a:pt x="3390" y="2244"/>
                    <a:pt x="1870" y="848"/>
                  </a:cubicBezTo>
                  <a:cubicBezTo>
                    <a:pt x="1496" y="499"/>
                    <a:pt x="1172" y="1"/>
                    <a:pt x="673" y="325"/>
                  </a:cubicBezTo>
                  <a:cubicBezTo>
                    <a:pt x="399" y="524"/>
                    <a:pt x="150" y="1197"/>
                    <a:pt x="100" y="1521"/>
                  </a:cubicBezTo>
                  <a:cubicBezTo>
                    <a:pt x="1" y="2294"/>
                    <a:pt x="424" y="3241"/>
                    <a:pt x="648" y="3964"/>
                  </a:cubicBezTo>
                  <a:cubicBezTo>
                    <a:pt x="1022" y="5085"/>
                    <a:pt x="1596" y="6157"/>
                    <a:pt x="2318" y="7129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899961">
              <a:off x="-654189" y="1511060"/>
              <a:ext cx="321738" cy="275133"/>
            </a:xfrm>
            <a:custGeom>
              <a:rect b="b" l="l" r="r" t="t"/>
              <a:pathLst>
                <a:path extrusionOk="0" fill="none" h="4711" w="5509">
                  <a:moveTo>
                    <a:pt x="3190" y="4711"/>
                  </a:moveTo>
                  <a:cubicBezTo>
                    <a:pt x="3514" y="4462"/>
                    <a:pt x="3489" y="3988"/>
                    <a:pt x="3415" y="3589"/>
                  </a:cubicBezTo>
                  <a:cubicBezTo>
                    <a:pt x="3365" y="3190"/>
                    <a:pt x="3340" y="2742"/>
                    <a:pt x="3639" y="2468"/>
                  </a:cubicBezTo>
                  <a:cubicBezTo>
                    <a:pt x="3888" y="2318"/>
                    <a:pt x="4187" y="2243"/>
                    <a:pt x="4486" y="2293"/>
                  </a:cubicBezTo>
                  <a:cubicBezTo>
                    <a:pt x="4810" y="2318"/>
                    <a:pt x="5234" y="2293"/>
                    <a:pt x="5359" y="1994"/>
                  </a:cubicBezTo>
                  <a:cubicBezTo>
                    <a:pt x="5508" y="1670"/>
                    <a:pt x="5259" y="1371"/>
                    <a:pt x="4985" y="1197"/>
                  </a:cubicBezTo>
                  <a:cubicBezTo>
                    <a:pt x="4387" y="848"/>
                    <a:pt x="3689" y="723"/>
                    <a:pt x="2991" y="823"/>
                  </a:cubicBezTo>
                  <a:cubicBezTo>
                    <a:pt x="2492" y="898"/>
                    <a:pt x="1944" y="1022"/>
                    <a:pt x="1520" y="773"/>
                  </a:cubicBezTo>
                  <a:cubicBezTo>
                    <a:pt x="1321" y="648"/>
                    <a:pt x="1147" y="499"/>
                    <a:pt x="972" y="349"/>
                  </a:cubicBezTo>
                  <a:cubicBezTo>
                    <a:pt x="524" y="0"/>
                    <a:pt x="0" y="150"/>
                    <a:pt x="50" y="748"/>
                  </a:cubicBezTo>
                  <a:cubicBezTo>
                    <a:pt x="100" y="1072"/>
                    <a:pt x="648" y="1820"/>
                    <a:pt x="848" y="2119"/>
                  </a:cubicBezTo>
                  <a:cubicBezTo>
                    <a:pt x="1471" y="3116"/>
                    <a:pt x="2268" y="4013"/>
                    <a:pt x="3190" y="4711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899961">
              <a:off x="-272971" y="2037808"/>
              <a:ext cx="1369710" cy="1181947"/>
            </a:xfrm>
            <a:custGeom>
              <a:rect b="b" l="l" r="r" t="t"/>
              <a:pathLst>
                <a:path extrusionOk="0" fill="none" h="20238" w="23453">
                  <a:moveTo>
                    <a:pt x="249" y="2966"/>
                  </a:moveTo>
                  <a:cubicBezTo>
                    <a:pt x="0" y="4213"/>
                    <a:pt x="299" y="5484"/>
                    <a:pt x="798" y="6655"/>
                  </a:cubicBezTo>
                  <a:cubicBezTo>
                    <a:pt x="1620" y="8574"/>
                    <a:pt x="2966" y="10244"/>
                    <a:pt x="4661" y="11490"/>
                  </a:cubicBezTo>
                  <a:cubicBezTo>
                    <a:pt x="5508" y="12088"/>
                    <a:pt x="6430" y="12562"/>
                    <a:pt x="7253" y="13210"/>
                  </a:cubicBezTo>
                  <a:cubicBezTo>
                    <a:pt x="8075" y="13833"/>
                    <a:pt x="8823" y="14655"/>
                    <a:pt x="9097" y="15652"/>
                  </a:cubicBezTo>
                  <a:cubicBezTo>
                    <a:pt x="9197" y="16200"/>
                    <a:pt x="9271" y="16749"/>
                    <a:pt x="9321" y="17297"/>
                  </a:cubicBezTo>
                  <a:cubicBezTo>
                    <a:pt x="9421" y="18020"/>
                    <a:pt x="9720" y="18718"/>
                    <a:pt x="10169" y="19291"/>
                  </a:cubicBezTo>
                  <a:cubicBezTo>
                    <a:pt x="10642" y="19864"/>
                    <a:pt x="11340" y="20213"/>
                    <a:pt x="12063" y="20238"/>
                  </a:cubicBezTo>
                  <a:cubicBezTo>
                    <a:pt x="13334" y="20238"/>
                    <a:pt x="14306" y="19066"/>
                    <a:pt x="14829" y="17895"/>
                  </a:cubicBezTo>
                  <a:cubicBezTo>
                    <a:pt x="15352" y="16749"/>
                    <a:pt x="15627" y="15453"/>
                    <a:pt x="16449" y="14456"/>
                  </a:cubicBezTo>
                  <a:cubicBezTo>
                    <a:pt x="17845" y="12736"/>
                    <a:pt x="20437" y="12437"/>
                    <a:pt x="21982" y="10817"/>
                  </a:cubicBezTo>
                  <a:cubicBezTo>
                    <a:pt x="22979" y="9720"/>
                    <a:pt x="23452" y="8250"/>
                    <a:pt x="23328" y="6780"/>
                  </a:cubicBezTo>
                  <a:cubicBezTo>
                    <a:pt x="23153" y="5309"/>
                    <a:pt x="22655" y="3889"/>
                    <a:pt x="21832" y="2667"/>
                  </a:cubicBezTo>
                  <a:cubicBezTo>
                    <a:pt x="21533" y="2169"/>
                    <a:pt x="21159" y="1695"/>
                    <a:pt x="20711" y="1297"/>
                  </a:cubicBezTo>
                  <a:cubicBezTo>
                    <a:pt x="19863" y="599"/>
                    <a:pt x="18742" y="300"/>
                    <a:pt x="17645" y="200"/>
                  </a:cubicBezTo>
                  <a:cubicBezTo>
                    <a:pt x="15776" y="1"/>
                    <a:pt x="13857" y="325"/>
                    <a:pt x="11988" y="399"/>
                  </a:cubicBezTo>
                  <a:cubicBezTo>
                    <a:pt x="9421" y="499"/>
                    <a:pt x="6754" y="399"/>
                    <a:pt x="4212" y="250"/>
                  </a:cubicBezTo>
                  <a:cubicBezTo>
                    <a:pt x="3265" y="175"/>
                    <a:pt x="2667" y="1"/>
                    <a:pt x="1795" y="599"/>
                  </a:cubicBezTo>
                  <a:cubicBezTo>
                    <a:pt x="997" y="1147"/>
                    <a:pt x="449" y="2019"/>
                    <a:pt x="249" y="296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rot="899961">
              <a:off x="127432" y="2646782"/>
              <a:ext cx="365365" cy="430892"/>
            </a:xfrm>
            <a:custGeom>
              <a:rect b="b" l="l" r="r" t="t"/>
              <a:pathLst>
                <a:path extrusionOk="0" fill="none" h="7378" w="6256">
                  <a:moveTo>
                    <a:pt x="2318" y="3440"/>
                  </a:moveTo>
                  <a:cubicBezTo>
                    <a:pt x="2667" y="4262"/>
                    <a:pt x="2767" y="5159"/>
                    <a:pt x="3041" y="6007"/>
                  </a:cubicBezTo>
                  <a:cubicBezTo>
                    <a:pt x="3240" y="6630"/>
                    <a:pt x="3639" y="7303"/>
                    <a:pt x="4287" y="7352"/>
                  </a:cubicBezTo>
                  <a:cubicBezTo>
                    <a:pt x="4387" y="7377"/>
                    <a:pt x="4511" y="7352"/>
                    <a:pt x="4611" y="7303"/>
                  </a:cubicBezTo>
                  <a:cubicBezTo>
                    <a:pt x="4761" y="7203"/>
                    <a:pt x="4860" y="7028"/>
                    <a:pt x="4885" y="6854"/>
                  </a:cubicBezTo>
                  <a:cubicBezTo>
                    <a:pt x="5134" y="5932"/>
                    <a:pt x="4860" y="4885"/>
                    <a:pt x="5134" y="3963"/>
                  </a:cubicBezTo>
                  <a:cubicBezTo>
                    <a:pt x="5334" y="3340"/>
                    <a:pt x="5758" y="2792"/>
                    <a:pt x="6007" y="2193"/>
                  </a:cubicBezTo>
                  <a:cubicBezTo>
                    <a:pt x="6256" y="1595"/>
                    <a:pt x="6256" y="773"/>
                    <a:pt x="5733" y="399"/>
                  </a:cubicBezTo>
                  <a:cubicBezTo>
                    <a:pt x="5184" y="0"/>
                    <a:pt x="4412" y="249"/>
                    <a:pt x="3863" y="598"/>
                  </a:cubicBezTo>
                  <a:cubicBezTo>
                    <a:pt x="3290" y="947"/>
                    <a:pt x="2742" y="1421"/>
                    <a:pt x="2094" y="1446"/>
                  </a:cubicBezTo>
                  <a:cubicBezTo>
                    <a:pt x="1546" y="1471"/>
                    <a:pt x="1022" y="1197"/>
                    <a:pt x="474" y="1221"/>
                  </a:cubicBezTo>
                  <a:cubicBezTo>
                    <a:pt x="175" y="1246"/>
                    <a:pt x="0" y="1545"/>
                    <a:pt x="225" y="1770"/>
                  </a:cubicBezTo>
                  <a:cubicBezTo>
                    <a:pt x="324" y="1869"/>
                    <a:pt x="848" y="1869"/>
                    <a:pt x="997" y="1919"/>
                  </a:cubicBezTo>
                  <a:cubicBezTo>
                    <a:pt x="1595" y="2243"/>
                    <a:pt x="2069" y="2792"/>
                    <a:pt x="2318" y="3440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rot="899961">
              <a:off x="80554" y="2237860"/>
              <a:ext cx="797718" cy="305736"/>
            </a:xfrm>
            <a:custGeom>
              <a:rect b="b" l="l" r="r" t="t"/>
              <a:pathLst>
                <a:path extrusionOk="0" fill="none" h="5235" w="13659">
                  <a:moveTo>
                    <a:pt x="75" y="1446"/>
                  </a:moveTo>
                  <a:cubicBezTo>
                    <a:pt x="100" y="1820"/>
                    <a:pt x="275" y="2169"/>
                    <a:pt x="524" y="2468"/>
                  </a:cubicBezTo>
                  <a:cubicBezTo>
                    <a:pt x="1521" y="3639"/>
                    <a:pt x="3241" y="3814"/>
                    <a:pt x="4761" y="3739"/>
                  </a:cubicBezTo>
                  <a:cubicBezTo>
                    <a:pt x="6281" y="3664"/>
                    <a:pt x="7876" y="3390"/>
                    <a:pt x="9272" y="3988"/>
                  </a:cubicBezTo>
                  <a:cubicBezTo>
                    <a:pt x="9970" y="4287"/>
                    <a:pt x="10593" y="4761"/>
                    <a:pt x="11316" y="5010"/>
                  </a:cubicBezTo>
                  <a:cubicBezTo>
                    <a:pt x="12038" y="5234"/>
                    <a:pt x="12960" y="5110"/>
                    <a:pt x="13334" y="4462"/>
                  </a:cubicBezTo>
                  <a:cubicBezTo>
                    <a:pt x="13658" y="3888"/>
                    <a:pt x="13434" y="3141"/>
                    <a:pt x="13035" y="2592"/>
                  </a:cubicBezTo>
                  <a:cubicBezTo>
                    <a:pt x="12387" y="1695"/>
                    <a:pt x="11390" y="1147"/>
                    <a:pt x="10294" y="1047"/>
                  </a:cubicBezTo>
                  <a:cubicBezTo>
                    <a:pt x="8948" y="923"/>
                    <a:pt x="7652" y="1546"/>
                    <a:pt x="6306" y="1770"/>
                  </a:cubicBezTo>
                  <a:cubicBezTo>
                    <a:pt x="5633" y="1895"/>
                    <a:pt x="4910" y="1920"/>
                    <a:pt x="4213" y="1845"/>
                  </a:cubicBezTo>
                  <a:cubicBezTo>
                    <a:pt x="3515" y="1745"/>
                    <a:pt x="2842" y="1571"/>
                    <a:pt x="2169" y="1321"/>
                  </a:cubicBezTo>
                  <a:cubicBezTo>
                    <a:pt x="1496" y="1097"/>
                    <a:pt x="1" y="0"/>
                    <a:pt x="75" y="144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5"/>
          <p:cNvGrpSpPr/>
          <p:nvPr/>
        </p:nvGrpSpPr>
        <p:grpSpPr>
          <a:xfrm>
            <a:off x="8739237" y="1300949"/>
            <a:ext cx="81793" cy="80876"/>
            <a:chOff x="8739237" y="1300949"/>
            <a:chExt cx="81793" cy="80876"/>
          </a:xfrm>
        </p:grpSpPr>
        <p:sp>
          <p:nvSpPr>
            <p:cNvPr id="94" name="Google Shape;94;p5"/>
            <p:cNvSpPr/>
            <p:nvPr/>
          </p:nvSpPr>
          <p:spPr>
            <a:xfrm flipH="1" rot="4152291">
              <a:off x="8780115" y="129781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 flipH="1" rot="4152291">
              <a:off x="8737307" y="13413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5"/>
          <p:cNvGrpSpPr/>
          <p:nvPr/>
        </p:nvGrpSpPr>
        <p:grpSpPr>
          <a:xfrm>
            <a:off x="-1276493" y="207690"/>
            <a:ext cx="2633674" cy="2765441"/>
            <a:chOff x="-1276493" y="207690"/>
            <a:chExt cx="2633674" cy="2765441"/>
          </a:xfrm>
        </p:grpSpPr>
        <p:sp>
          <p:nvSpPr>
            <p:cNvPr id="97" name="Google Shape;97;p5"/>
            <p:cNvSpPr/>
            <p:nvPr/>
          </p:nvSpPr>
          <p:spPr>
            <a:xfrm rot="6999080">
              <a:off x="-457616" y="1383192"/>
              <a:ext cx="1613097" cy="754994"/>
            </a:xfrm>
            <a:custGeom>
              <a:rect b="b" l="l" r="r" t="t"/>
              <a:pathLst>
                <a:path extrusionOk="0" fill="none" h="8201" w="17522">
                  <a:moveTo>
                    <a:pt x="2867" y="26"/>
                  </a:moveTo>
                  <a:lnTo>
                    <a:pt x="3240" y="76"/>
                  </a:lnTo>
                  <a:cubicBezTo>
                    <a:pt x="6306" y="375"/>
                    <a:pt x="9421" y="424"/>
                    <a:pt x="12512" y="250"/>
                  </a:cubicBezTo>
                  <a:cubicBezTo>
                    <a:pt x="13334" y="200"/>
                    <a:pt x="14206" y="200"/>
                    <a:pt x="14979" y="524"/>
                  </a:cubicBezTo>
                  <a:cubicBezTo>
                    <a:pt x="15752" y="948"/>
                    <a:pt x="16400" y="1571"/>
                    <a:pt x="16773" y="2368"/>
                  </a:cubicBezTo>
                  <a:cubicBezTo>
                    <a:pt x="17297" y="3266"/>
                    <a:pt x="17521" y="4287"/>
                    <a:pt x="17446" y="5334"/>
                  </a:cubicBezTo>
                  <a:cubicBezTo>
                    <a:pt x="17322" y="6356"/>
                    <a:pt x="16699" y="7253"/>
                    <a:pt x="15752" y="7727"/>
                  </a:cubicBezTo>
                  <a:cubicBezTo>
                    <a:pt x="14680" y="8200"/>
                    <a:pt x="13459" y="7876"/>
                    <a:pt x="12337" y="7602"/>
                  </a:cubicBezTo>
                  <a:cubicBezTo>
                    <a:pt x="8798" y="6805"/>
                    <a:pt x="1446" y="8175"/>
                    <a:pt x="324" y="3365"/>
                  </a:cubicBezTo>
                  <a:cubicBezTo>
                    <a:pt x="0" y="2044"/>
                    <a:pt x="574" y="424"/>
                    <a:pt x="1870" y="76"/>
                  </a:cubicBezTo>
                  <a:cubicBezTo>
                    <a:pt x="2194" y="1"/>
                    <a:pt x="2518" y="1"/>
                    <a:pt x="2867" y="2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6999080">
              <a:off x="-1039212" y="658843"/>
              <a:ext cx="2159113" cy="1863136"/>
            </a:xfrm>
            <a:custGeom>
              <a:rect b="b" l="l" r="r" t="t"/>
              <a:pathLst>
                <a:path extrusionOk="0" fill="none" h="20238" w="23453">
                  <a:moveTo>
                    <a:pt x="249" y="2966"/>
                  </a:moveTo>
                  <a:cubicBezTo>
                    <a:pt x="0" y="4213"/>
                    <a:pt x="299" y="5484"/>
                    <a:pt x="798" y="6655"/>
                  </a:cubicBezTo>
                  <a:cubicBezTo>
                    <a:pt x="1620" y="8574"/>
                    <a:pt x="2966" y="10244"/>
                    <a:pt x="4661" y="11490"/>
                  </a:cubicBezTo>
                  <a:cubicBezTo>
                    <a:pt x="5508" y="12088"/>
                    <a:pt x="6430" y="12562"/>
                    <a:pt x="7253" y="13210"/>
                  </a:cubicBezTo>
                  <a:cubicBezTo>
                    <a:pt x="8075" y="13833"/>
                    <a:pt x="8823" y="14655"/>
                    <a:pt x="9097" y="15652"/>
                  </a:cubicBezTo>
                  <a:cubicBezTo>
                    <a:pt x="9197" y="16200"/>
                    <a:pt x="9271" y="16749"/>
                    <a:pt x="9321" y="17297"/>
                  </a:cubicBezTo>
                  <a:cubicBezTo>
                    <a:pt x="9421" y="18020"/>
                    <a:pt x="9720" y="18718"/>
                    <a:pt x="10169" y="19291"/>
                  </a:cubicBezTo>
                  <a:cubicBezTo>
                    <a:pt x="10642" y="19864"/>
                    <a:pt x="11340" y="20213"/>
                    <a:pt x="12063" y="20238"/>
                  </a:cubicBezTo>
                  <a:cubicBezTo>
                    <a:pt x="13334" y="20238"/>
                    <a:pt x="14306" y="19066"/>
                    <a:pt x="14829" y="17895"/>
                  </a:cubicBezTo>
                  <a:cubicBezTo>
                    <a:pt x="15352" y="16749"/>
                    <a:pt x="15627" y="15453"/>
                    <a:pt x="16449" y="14456"/>
                  </a:cubicBezTo>
                  <a:cubicBezTo>
                    <a:pt x="17845" y="12736"/>
                    <a:pt x="20437" y="12437"/>
                    <a:pt x="21982" y="10817"/>
                  </a:cubicBezTo>
                  <a:cubicBezTo>
                    <a:pt x="22979" y="9720"/>
                    <a:pt x="23452" y="8250"/>
                    <a:pt x="23328" y="6780"/>
                  </a:cubicBezTo>
                  <a:cubicBezTo>
                    <a:pt x="23153" y="5309"/>
                    <a:pt x="22655" y="3889"/>
                    <a:pt x="21832" y="2667"/>
                  </a:cubicBezTo>
                  <a:cubicBezTo>
                    <a:pt x="21533" y="2169"/>
                    <a:pt x="21159" y="1695"/>
                    <a:pt x="20711" y="1297"/>
                  </a:cubicBezTo>
                  <a:cubicBezTo>
                    <a:pt x="19863" y="599"/>
                    <a:pt x="18742" y="300"/>
                    <a:pt x="17645" y="200"/>
                  </a:cubicBezTo>
                  <a:cubicBezTo>
                    <a:pt x="15776" y="1"/>
                    <a:pt x="13857" y="325"/>
                    <a:pt x="11988" y="399"/>
                  </a:cubicBezTo>
                  <a:cubicBezTo>
                    <a:pt x="9421" y="499"/>
                    <a:pt x="6754" y="399"/>
                    <a:pt x="4212" y="250"/>
                  </a:cubicBezTo>
                  <a:cubicBezTo>
                    <a:pt x="3265" y="175"/>
                    <a:pt x="2667" y="1"/>
                    <a:pt x="1795" y="599"/>
                  </a:cubicBezTo>
                  <a:cubicBezTo>
                    <a:pt x="997" y="1147"/>
                    <a:pt x="449" y="2019"/>
                    <a:pt x="249" y="296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6999080">
              <a:off x="-575640" y="1019386"/>
              <a:ext cx="575935" cy="679228"/>
            </a:xfrm>
            <a:custGeom>
              <a:rect b="b" l="l" r="r" t="t"/>
              <a:pathLst>
                <a:path extrusionOk="0" fill="none" h="7378" w="6256">
                  <a:moveTo>
                    <a:pt x="2318" y="3440"/>
                  </a:moveTo>
                  <a:cubicBezTo>
                    <a:pt x="2667" y="4262"/>
                    <a:pt x="2767" y="5159"/>
                    <a:pt x="3041" y="6007"/>
                  </a:cubicBezTo>
                  <a:cubicBezTo>
                    <a:pt x="3240" y="6630"/>
                    <a:pt x="3639" y="7303"/>
                    <a:pt x="4287" y="7352"/>
                  </a:cubicBezTo>
                  <a:cubicBezTo>
                    <a:pt x="4387" y="7377"/>
                    <a:pt x="4511" y="7352"/>
                    <a:pt x="4611" y="7303"/>
                  </a:cubicBezTo>
                  <a:cubicBezTo>
                    <a:pt x="4761" y="7203"/>
                    <a:pt x="4860" y="7028"/>
                    <a:pt x="4885" y="6854"/>
                  </a:cubicBezTo>
                  <a:cubicBezTo>
                    <a:pt x="5134" y="5932"/>
                    <a:pt x="4860" y="4885"/>
                    <a:pt x="5134" y="3963"/>
                  </a:cubicBezTo>
                  <a:cubicBezTo>
                    <a:pt x="5334" y="3340"/>
                    <a:pt x="5758" y="2792"/>
                    <a:pt x="6007" y="2193"/>
                  </a:cubicBezTo>
                  <a:cubicBezTo>
                    <a:pt x="6256" y="1595"/>
                    <a:pt x="6256" y="773"/>
                    <a:pt x="5733" y="399"/>
                  </a:cubicBezTo>
                  <a:cubicBezTo>
                    <a:pt x="5184" y="0"/>
                    <a:pt x="4412" y="249"/>
                    <a:pt x="3863" y="598"/>
                  </a:cubicBezTo>
                  <a:cubicBezTo>
                    <a:pt x="3290" y="947"/>
                    <a:pt x="2742" y="1421"/>
                    <a:pt x="2094" y="1446"/>
                  </a:cubicBezTo>
                  <a:cubicBezTo>
                    <a:pt x="1546" y="1471"/>
                    <a:pt x="1022" y="1197"/>
                    <a:pt x="474" y="1221"/>
                  </a:cubicBezTo>
                  <a:cubicBezTo>
                    <a:pt x="175" y="1246"/>
                    <a:pt x="0" y="1545"/>
                    <a:pt x="225" y="1770"/>
                  </a:cubicBezTo>
                  <a:cubicBezTo>
                    <a:pt x="324" y="1869"/>
                    <a:pt x="848" y="1869"/>
                    <a:pt x="997" y="1919"/>
                  </a:cubicBezTo>
                  <a:cubicBezTo>
                    <a:pt x="1595" y="2243"/>
                    <a:pt x="2069" y="2792"/>
                    <a:pt x="2318" y="3440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 rot="6999080">
              <a:off x="-242370" y="1529494"/>
              <a:ext cx="1257465" cy="481941"/>
            </a:xfrm>
            <a:custGeom>
              <a:rect b="b" l="l" r="r" t="t"/>
              <a:pathLst>
                <a:path extrusionOk="0" fill="none" h="5235" w="13659">
                  <a:moveTo>
                    <a:pt x="75" y="1446"/>
                  </a:moveTo>
                  <a:cubicBezTo>
                    <a:pt x="100" y="1820"/>
                    <a:pt x="275" y="2169"/>
                    <a:pt x="524" y="2468"/>
                  </a:cubicBezTo>
                  <a:cubicBezTo>
                    <a:pt x="1521" y="3639"/>
                    <a:pt x="3241" y="3814"/>
                    <a:pt x="4761" y="3739"/>
                  </a:cubicBezTo>
                  <a:cubicBezTo>
                    <a:pt x="6281" y="3664"/>
                    <a:pt x="7876" y="3390"/>
                    <a:pt x="9272" y="3988"/>
                  </a:cubicBezTo>
                  <a:cubicBezTo>
                    <a:pt x="9970" y="4287"/>
                    <a:pt x="10593" y="4761"/>
                    <a:pt x="11316" y="5010"/>
                  </a:cubicBezTo>
                  <a:cubicBezTo>
                    <a:pt x="12038" y="5234"/>
                    <a:pt x="12960" y="5110"/>
                    <a:pt x="13334" y="4462"/>
                  </a:cubicBezTo>
                  <a:cubicBezTo>
                    <a:pt x="13658" y="3888"/>
                    <a:pt x="13434" y="3141"/>
                    <a:pt x="13035" y="2592"/>
                  </a:cubicBezTo>
                  <a:cubicBezTo>
                    <a:pt x="12387" y="1695"/>
                    <a:pt x="11390" y="1147"/>
                    <a:pt x="10294" y="1047"/>
                  </a:cubicBezTo>
                  <a:cubicBezTo>
                    <a:pt x="8948" y="923"/>
                    <a:pt x="7652" y="1546"/>
                    <a:pt x="6306" y="1770"/>
                  </a:cubicBezTo>
                  <a:cubicBezTo>
                    <a:pt x="5633" y="1895"/>
                    <a:pt x="4910" y="1920"/>
                    <a:pt x="4213" y="1845"/>
                  </a:cubicBezTo>
                  <a:cubicBezTo>
                    <a:pt x="3515" y="1745"/>
                    <a:pt x="2842" y="1571"/>
                    <a:pt x="2169" y="1321"/>
                  </a:cubicBezTo>
                  <a:cubicBezTo>
                    <a:pt x="1496" y="1097"/>
                    <a:pt x="1" y="0"/>
                    <a:pt x="75" y="144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714900" y="448063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rgbClr val="FFC86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3" name="Google Shape;103;p6"/>
          <p:cNvGrpSpPr/>
          <p:nvPr/>
        </p:nvGrpSpPr>
        <p:grpSpPr>
          <a:xfrm rot="5400000">
            <a:off x="7800842" y="323993"/>
            <a:ext cx="819926" cy="316022"/>
            <a:chOff x="2180050" y="2119150"/>
            <a:chExt cx="606275" cy="233675"/>
          </a:xfrm>
        </p:grpSpPr>
        <p:sp>
          <p:nvSpPr>
            <p:cNvPr id="104" name="Google Shape;104;p6"/>
            <p:cNvSpPr/>
            <p:nvPr/>
          </p:nvSpPr>
          <p:spPr>
            <a:xfrm>
              <a:off x="2180050" y="2119150"/>
              <a:ext cx="606275" cy="233675"/>
            </a:xfrm>
            <a:custGeom>
              <a:rect b="b" l="l" r="r" t="t"/>
              <a:pathLst>
                <a:path extrusionOk="0" fill="none" h="9347" w="24251">
                  <a:moveTo>
                    <a:pt x="13533" y="9147"/>
                  </a:moveTo>
                  <a:cubicBezTo>
                    <a:pt x="15702" y="9347"/>
                    <a:pt x="17970" y="9172"/>
                    <a:pt x="19963" y="8250"/>
                  </a:cubicBezTo>
                  <a:cubicBezTo>
                    <a:pt x="21957" y="7328"/>
                    <a:pt x="23627" y="5583"/>
                    <a:pt x="24076" y="3440"/>
                  </a:cubicBezTo>
                  <a:cubicBezTo>
                    <a:pt x="24250" y="2617"/>
                    <a:pt x="24225" y="1720"/>
                    <a:pt x="23752" y="1072"/>
                  </a:cubicBezTo>
                  <a:cubicBezTo>
                    <a:pt x="23153" y="250"/>
                    <a:pt x="22032" y="1"/>
                    <a:pt x="21035" y="150"/>
                  </a:cubicBezTo>
                  <a:cubicBezTo>
                    <a:pt x="20063" y="300"/>
                    <a:pt x="19166" y="798"/>
                    <a:pt x="18244" y="1222"/>
                  </a:cubicBezTo>
                  <a:cubicBezTo>
                    <a:pt x="14954" y="2742"/>
                    <a:pt x="11166" y="3490"/>
                    <a:pt x="7676" y="2543"/>
                  </a:cubicBezTo>
                  <a:cubicBezTo>
                    <a:pt x="5932" y="2044"/>
                    <a:pt x="4287" y="1172"/>
                    <a:pt x="2493" y="1122"/>
                  </a:cubicBezTo>
                  <a:cubicBezTo>
                    <a:pt x="1172" y="1097"/>
                    <a:pt x="0" y="1970"/>
                    <a:pt x="748" y="3265"/>
                  </a:cubicBezTo>
                  <a:cubicBezTo>
                    <a:pt x="1346" y="4337"/>
                    <a:pt x="3365" y="5409"/>
                    <a:pt x="4387" y="6057"/>
                  </a:cubicBezTo>
                  <a:cubicBezTo>
                    <a:pt x="7128" y="7801"/>
                    <a:pt x="10268" y="8848"/>
                    <a:pt x="13533" y="914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2347025" y="2196425"/>
              <a:ext cx="347700" cy="122125"/>
            </a:xfrm>
            <a:custGeom>
              <a:rect b="b" l="l" r="r" t="t"/>
              <a:pathLst>
                <a:path extrusionOk="0" fill="none" h="4885" w="13908">
                  <a:moveTo>
                    <a:pt x="6181" y="4486"/>
                  </a:moveTo>
                  <a:cubicBezTo>
                    <a:pt x="8051" y="4885"/>
                    <a:pt x="9995" y="4785"/>
                    <a:pt x="11814" y="4162"/>
                  </a:cubicBezTo>
                  <a:cubicBezTo>
                    <a:pt x="12836" y="3788"/>
                    <a:pt x="13907" y="3016"/>
                    <a:pt x="13882" y="1944"/>
                  </a:cubicBezTo>
                  <a:cubicBezTo>
                    <a:pt x="13858" y="1097"/>
                    <a:pt x="13085" y="399"/>
                    <a:pt x="12263" y="199"/>
                  </a:cubicBezTo>
                  <a:cubicBezTo>
                    <a:pt x="11440" y="0"/>
                    <a:pt x="10568" y="174"/>
                    <a:pt x="9745" y="399"/>
                  </a:cubicBezTo>
                  <a:cubicBezTo>
                    <a:pt x="8200" y="822"/>
                    <a:pt x="6680" y="1421"/>
                    <a:pt x="5085" y="1396"/>
                  </a:cubicBezTo>
                  <a:cubicBezTo>
                    <a:pt x="4038" y="1371"/>
                    <a:pt x="3041" y="1097"/>
                    <a:pt x="1994" y="922"/>
                  </a:cubicBezTo>
                  <a:cubicBezTo>
                    <a:pt x="1321" y="822"/>
                    <a:pt x="1" y="1022"/>
                    <a:pt x="698" y="1944"/>
                  </a:cubicBezTo>
                  <a:cubicBezTo>
                    <a:pt x="1197" y="2617"/>
                    <a:pt x="2468" y="3090"/>
                    <a:pt x="3166" y="3439"/>
                  </a:cubicBezTo>
                  <a:cubicBezTo>
                    <a:pt x="4138" y="3888"/>
                    <a:pt x="5135" y="4237"/>
                    <a:pt x="6181" y="448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6"/>
          <p:cNvSpPr/>
          <p:nvPr/>
        </p:nvSpPr>
        <p:spPr>
          <a:xfrm rot="-7935124">
            <a:off x="8413721" y="441183"/>
            <a:ext cx="1015004" cy="475063"/>
          </a:xfrm>
          <a:custGeom>
            <a:rect b="b" l="l" r="r" t="t"/>
            <a:pathLst>
              <a:path extrusionOk="0" fill="none" h="8201" w="17522">
                <a:moveTo>
                  <a:pt x="2867" y="26"/>
                </a:moveTo>
                <a:lnTo>
                  <a:pt x="3240" y="76"/>
                </a:lnTo>
                <a:cubicBezTo>
                  <a:pt x="6306" y="375"/>
                  <a:pt x="9421" y="424"/>
                  <a:pt x="12512" y="250"/>
                </a:cubicBezTo>
                <a:cubicBezTo>
                  <a:pt x="13334" y="200"/>
                  <a:pt x="14206" y="200"/>
                  <a:pt x="14979" y="524"/>
                </a:cubicBezTo>
                <a:cubicBezTo>
                  <a:pt x="15752" y="948"/>
                  <a:pt x="16400" y="1571"/>
                  <a:pt x="16773" y="2368"/>
                </a:cubicBezTo>
                <a:cubicBezTo>
                  <a:pt x="17297" y="3266"/>
                  <a:pt x="17521" y="4287"/>
                  <a:pt x="17446" y="5334"/>
                </a:cubicBezTo>
                <a:cubicBezTo>
                  <a:pt x="17322" y="6356"/>
                  <a:pt x="16699" y="7253"/>
                  <a:pt x="15752" y="7727"/>
                </a:cubicBezTo>
                <a:cubicBezTo>
                  <a:pt x="14680" y="8200"/>
                  <a:pt x="13459" y="7876"/>
                  <a:pt x="12337" y="7602"/>
                </a:cubicBezTo>
                <a:cubicBezTo>
                  <a:pt x="8798" y="6805"/>
                  <a:pt x="1446" y="8175"/>
                  <a:pt x="324" y="3365"/>
                </a:cubicBezTo>
                <a:cubicBezTo>
                  <a:pt x="0" y="2044"/>
                  <a:pt x="574" y="424"/>
                  <a:pt x="1870" y="76"/>
                </a:cubicBezTo>
                <a:cubicBezTo>
                  <a:pt x="2194" y="1"/>
                  <a:pt x="2518" y="1"/>
                  <a:pt x="2867" y="26"/>
                </a:cubicBezTo>
                <a:close/>
              </a:path>
            </a:pathLst>
          </a:custGeom>
          <a:noFill/>
          <a:ln cap="flat" cmpd="sng" w="8100">
            <a:solidFill>
              <a:schemeClr val="accent6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 rot="-7935124">
            <a:off x="8411789" y="-50032"/>
            <a:ext cx="1358571" cy="1172335"/>
          </a:xfrm>
          <a:custGeom>
            <a:rect b="b" l="l" r="r" t="t"/>
            <a:pathLst>
              <a:path extrusionOk="0" fill="none" h="20238" w="23453">
                <a:moveTo>
                  <a:pt x="249" y="2966"/>
                </a:moveTo>
                <a:cubicBezTo>
                  <a:pt x="0" y="4213"/>
                  <a:pt x="299" y="5484"/>
                  <a:pt x="798" y="6655"/>
                </a:cubicBezTo>
                <a:cubicBezTo>
                  <a:pt x="1620" y="8574"/>
                  <a:pt x="2966" y="10244"/>
                  <a:pt x="4661" y="11490"/>
                </a:cubicBezTo>
                <a:cubicBezTo>
                  <a:pt x="5508" y="12088"/>
                  <a:pt x="6430" y="12562"/>
                  <a:pt x="7253" y="13210"/>
                </a:cubicBezTo>
                <a:cubicBezTo>
                  <a:pt x="8075" y="13833"/>
                  <a:pt x="8823" y="14655"/>
                  <a:pt x="9097" y="15652"/>
                </a:cubicBezTo>
                <a:cubicBezTo>
                  <a:pt x="9197" y="16200"/>
                  <a:pt x="9271" y="16749"/>
                  <a:pt x="9321" y="17297"/>
                </a:cubicBezTo>
                <a:cubicBezTo>
                  <a:pt x="9421" y="18020"/>
                  <a:pt x="9720" y="18718"/>
                  <a:pt x="10169" y="19291"/>
                </a:cubicBezTo>
                <a:cubicBezTo>
                  <a:pt x="10642" y="19864"/>
                  <a:pt x="11340" y="20213"/>
                  <a:pt x="12063" y="20238"/>
                </a:cubicBezTo>
                <a:cubicBezTo>
                  <a:pt x="13334" y="20238"/>
                  <a:pt x="14306" y="19066"/>
                  <a:pt x="14829" y="17895"/>
                </a:cubicBezTo>
                <a:cubicBezTo>
                  <a:pt x="15352" y="16749"/>
                  <a:pt x="15627" y="15453"/>
                  <a:pt x="16449" y="14456"/>
                </a:cubicBezTo>
                <a:cubicBezTo>
                  <a:pt x="17845" y="12736"/>
                  <a:pt x="20437" y="12437"/>
                  <a:pt x="21982" y="10817"/>
                </a:cubicBezTo>
                <a:cubicBezTo>
                  <a:pt x="22979" y="9720"/>
                  <a:pt x="23452" y="8250"/>
                  <a:pt x="23328" y="6780"/>
                </a:cubicBezTo>
                <a:cubicBezTo>
                  <a:pt x="23153" y="5309"/>
                  <a:pt x="22655" y="3889"/>
                  <a:pt x="21832" y="2667"/>
                </a:cubicBezTo>
                <a:cubicBezTo>
                  <a:pt x="21533" y="2169"/>
                  <a:pt x="21159" y="1695"/>
                  <a:pt x="20711" y="1297"/>
                </a:cubicBezTo>
                <a:cubicBezTo>
                  <a:pt x="19863" y="599"/>
                  <a:pt x="18742" y="300"/>
                  <a:pt x="17645" y="200"/>
                </a:cubicBezTo>
                <a:cubicBezTo>
                  <a:pt x="15776" y="1"/>
                  <a:pt x="13857" y="325"/>
                  <a:pt x="11988" y="399"/>
                </a:cubicBezTo>
                <a:cubicBezTo>
                  <a:pt x="9421" y="499"/>
                  <a:pt x="6754" y="399"/>
                  <a:pt x="4212" y="250"/>
                </a:cubicBezTo>
                <a:cubicBezTo>
                  <a:pt x="3265" y="175"/>
                  <a:pt x="2667" y="1"/>
                  <a:pt x="1795" y="599"/>
                </a:cubicBezTo>
                <a:cubicBezTo>
                  <a:pt x="997" y="1147"/>
                  <a:pt x="449" y="2019"/>
                  <a:pt x="249" y="2966"/>
                </a:cubicBezTo>
                <a:close/>
              </a:path>
            </a:pathLst>
          </a:custGeom>
          <a:noFill/>
          <a:ln cap="flat" cmpd="sng" w="8100">
            <a:solidFill>
              <a:schemeClr val="accent6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 rot="-7935124">
            <a:off x="8511393" y="546842"/>
            <a:ext cx="791230" cy="303250"/>
          </a:xfrm>
          <a:custGeom>
            <a:rect b="b" l="l" r="r" t="t"/>
            <a:pathLst>
              <a:path extrusionOk="0" fill="none" h="5235" w="13659">
                <a:moveTo>
                  <a:pt x="75" y="1446"/>
                </a:moveTo>
                <a:cubicBezTo>
                  <a:pt x="100" y="1820"/>
                  <a:pt x="275" y="2169"/>
                  <a:pt x="524" y="2468"/>
                </a:cubicBezTo>
                <a:cubicBezTo>
                  <a:pt x="1521" y="3639"/>
                  <a:pt x="3241" y="3814"/>
                  <a:pt x="4761" y="3739"/>
                </a:cubicBezTo>
                <a:cubicBezTo>
                  <a:pt x="6281" y="3664"/>
                  <a:pt x="7876" y="3390"/>
                  <a:pt x="9272" y="3988"/>
                </a:cubicBezTo>
                <a:cubicBezTo>
                  <a:pt x="9970" y="4287"/>
                  <a:pt x="10593" y="4761"/>
                  <a:pt x="11316" y="5010"/>
                </a:cubicBezTo>
                <a:cubicBezTo>
                  <a:pt x="12038" y="5234"/>
                  <a:pt x="12960" y="5110"/>
                  <a:pt x="13334" y="4462"/>
                </a:cubicBezTo>
                <a:cubicBezTo>
                  <a:pt x="13658" y="3888"/>
                  <a:pt x="13434" y="3141"/>
                  <a:pt x="13035" y="2592"/>
                </a:cubicBezTo>
                <a:cubicBezTo>
                  <a:pt x="12387" y="1695"/>
                  <a:pt x="11390" y="1147"/>
                  <a:pt x="10294" y="1047"/>
                </a:cubicBezTo>
                <a:cubicBezTo>
                  <a:pt x="8948" y="923"/>
                  <a:pt x="7652" y="1546"/>
                  <a:pt x="6306" y="1770"/>
                </a:cubicBezTo>
                <a:cubicBezTo>
                  <a:pt x="5633" y="1895"/>
                  <a:pt x="4910" y="1920"/>
                  <a:pt x="4213" y="1845"/>
                </a:cubicBezTo>
                <a:cubicBezTo>
                  <a:pt x="3515" y="1745"/>
                  <a:pt x="2842" y="1571"/>
                  <a:pt x="2169" y="1321"/>
                </a:cubicBezTo>
                <a:cubicBezTo>
                  <a:pt x="1496" y="1097"/>
                  <a:pt x="1" y="0"/>
                  <a:pt x="75" y="1446"/>
                </a:cubicBezTo>
                <a:close/>
              </a:path>
            </a:pathLst>
          </a:custGeom>
          <a:noFill/>
          <a:ln cap="flat" cmpd="sng" w="8100">
            <a:solidFill>
              <a:schemeClr val="accent6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 rot="-7935124">
            <a:off x="9120036" y="182250"/>
            <a:ext cx="362394" cy="427388"/>
          </a:xfrm>
          <a:custGeom>
            <a:rect b="b" l="l" r="r" t="t"/>
            <a:pathLst>
              <a:path extrusionOk="0" fill="none" h="7378" w="6256">
                <a:moveTo>
                  <a:pt x="2318" y="3440"/>
                </a:moveTo>
                <a:cubicBezTo>
                  <a:pt x="2667" y="4262"/>
                  <a:pt x="2767" y="5159"/>
                  <a:pt x="3041" y="6007"/>
                </a:cubicBezTo>
                <a:cubicBezTo>
                  <a:pt x="3240" y="6630"/>
                  <a:pt x="3639" y="7303"/>
                  <a:pt x="4287" y="7352"/>
                </a:cubicBezTo>
                <a:cubicBezTo>
                  <a:pt x="4387" y="7377"/>
                  <a:pt x="4511" y="7352"/>
                  <a:pt x="4611" y="7303"/>
                </a:cubicBezTo>
                <a:cubicBezTo>
                  <a:pt x="4761" y="7203"/>
                  <a:pt x="4860" y="7028"/>
                  <a:pt x="4885" y="6854"/>
                </a:cubicBezTo>
                <a:cubicBezTo>
                  <a:pt x="5134" y="5932"/>
                  <a:pt x="4860" y="4885"/>
                  <a:pt x="5134" y="3963"/>
                </a:cubicBezTo>
                <a:cubicBezTo>
                  <a:pt x="5334" y="3340"/>
                  <a:pt x="5758" y="2792"/>
                  <a:pt x="6007" y="2193"/>
                </a:cubicBezTo>
                <a:cubicBezTo>
                  <a:pt x="6256" y="1595"/>
                  <a:pt x="6256" y="773"/>
                  <a:pt x="5733" y="399"/>
                </a:cubicBezTo>
                <a:cubicBezTo>
                  <a:pt x="5184" y="0"/>
                  <a:pt x="4412" y="249"/>
                  <a:pt x="3863" y="598"/>
                </a:cubicBezTo>
                <a:cubicBezTo>
                  <a:pt x="3290" y="947"/>
                  <a:pt x="2742" y="1421"/>
                  <a:pt x="2094" y="1446"/>
                </a:cubicBezTo>
                <a:cubicBezTo>
                  <a:pt x="1546" y="1471"/>
                  <a:pt x="1022" y="1197"/>
                  <a:pt x="474" y="1221"/>
                </a:cubicBezTo>
                <a:cubicBezTo>
                  <a:pt x="175" y="1246"/>
                  <a:pt x="0" y="1545"/>
                  <a:pt x="225" y="1770"/>
                </a:cubicBezTo>
                <a:cubicBezTo>
                  <a:pt x="324" y="1869"/>
                  <a:pt x="848" y="1869"/>
                  <a:pt x="997" y="1919"/>
                </a:cubicBezTo>
                <a:cubicBezTo>
                  <a:pt x="1595" y="2243"/>
                  <a:pt x="2069" y="2792"/>
                  <a:pt x="2318" y="3440"/>
                </a:cubicBezTo>
                <a:close/>
              </a:path>
            </a:pathLst>
          </a:custGeom>
          <a:noFill/>
          <a:ln cap="flat" cmpd="sng" w="8100">
            <a:solidFill>
              <a:schemeClr val="accent6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6"/>
          <p:cNvGrpSpPr/>
          <p:nvPr/>
        </p:nvGrpSpPr>
        <p:grpSpPr>
          <a:xfrm rot="2883374">
            <a:off x="8740305" y="526725"/>
            <a:ext cx="81793" cy="80876"/>
            <a:chOff x="8358237" y="310349"/>
            <a:chExt cx="81793" cy="80876"/>
          </a:xfrm>
        </p:grpSpPr>
        <p:sp>
          <p:nvSpPr>
            <p:cNvPr id="111" name="Google Shape;111;p6"/>
            <p:cNvSpPr/>
            <p:nvPr/>
          </p:nvSpPr>
          <p:spPr>
            <a:xfrm flipH="1" rot="4152291">
              <a:off x="8399115" y="30721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flipH="1" rot="4152291">
              <a:off x="8356307" y="3507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6"/>
          <p:cNvGrpSpPr/>
          <p:nvPr/>
        </p:nvGrpSpPr>
        <p:grpSpPr>
          <a:xfrm>
            <a:off x="-2094147" y="2083967"/>
            <a:ext cx="3245455" cy="3698642"/>
            <a:chOff x="6694428" y="2083967"/>
            <a:chExt cx="3245455" cy="3698642"/>
          </a:xfrm>
        </p:grpSpPr>
        <p:sp>
          <p:nvSpPr>
            <p:cNvPr id="114" name="Google Shape;114;p6"/>
            <p:cNvSpPr/>
            <p:nvPr/>
          </p:nvSpPr>
          <p:spPr>
            <a:xfrm rot="-4095716">
              <a:off x="6778132" y="2799965"/>
              <a:ext cx="3078048" cy="2266646"/>
            </a:xfrm>
            <a:custGeom>
              <a:rect b="b" l="l" r="r" t="t"/>
              <a:pathLst>
                <a:path extrusionOk="0" fill="none" h="59317" w="80551">
                  <a:moveTo>
                    <a:pt x="2169" y="14181"/>
                  </a:moveTo>
                  <a:cubicBezTo>
                    <a:pt x="699" y="11390"/>
                    <a:pt x="1" y="8125"/>
                    <a:pt x="1421" y="5109"/>
                  </a:cubicBezTo>
                  <a:cubicBezTo>
                    <a:pt x="2867" y="2194"/>
                    <a:pt x="5758" y="299"/>
                    <a:pt x="8998" y="175"/>
                  </a:cubicBezTo>
                  <a:cubicBezTo>
                    <a:pt x="14456" y="0"/>
                    <a:pt x="18568" y="4711"/>
                    <a:pt x="22705" y="8275"/>
                  </a:cubicBezTo>
                  <a:cubicBezTo>
                    <a:pt x="27640" y="12512"/>
                    <a:pt x="35017" y="15502"/>
                    <a:pt x="40525" y="12038"/>
                  </a:cubicBezTo>
                  <a:cubicBezTo>
                    <a:pt x="42319" y="10892"/>
                    <a:pt x="43690" y="9197"/>
                    <a:pt x="45410" y="7926"/>
                  </a:cubicBezTo>
                  <a:cubicBezTo>
                    <a:pt x="49273" y="5060"/>
                    <a:pt x="55653" y="4486"/>
                    <a:pt x="58694" y="8200"/>
                  </a:cubicBezTo>
                  <a:cubicBezTo>
                    <a:pt x="62482" y="12836"/>
                    <a:pt x="58943" y="14131"/>
                    <a:pt x="62307" y="18443"/>
                  </a:cubicBezTo>
                  <a:cubicBezTo>
                    <a:pt x="66145" y="23378"/>
                    <a:pt x="71354" y="22007"/>
                    <a:pt x="75118" y="27017"/>
                  </a:cubicBezTo>
                  <a:cubicBezTo>
                    <a:pt x="77834" y="30630"/>
                    <a:pt x="79579" y="34867"/>
                    <a:pt x="80202" y="39353"/>
                  </a:cubicBezTo>
                  <a:cubicBezTo>
                    <a:pt x="80551" y="41895"/>
                    <a:pt x="80501" y="44612"/>
                    <a:pt x="79205" y="46855"/>
                  </a:cubicBezTo>
                  <a:cubicBezTo>
                    <a:pt x="77111" y="50494"/>
                    <a:pt x="72426" y="51665"/>
                    <a:pt x="68214" y="51889"/>
                  </a:cubicBezTo>
                  <a:cubicBezTo>
                    <a:pt x="60663" y="52288"/>
                    <a:pt x="52687" y="50818"/>
                    <a:pt x="45834" y="54008"/>
                  </a:cubicBezTo>
                  <a:cubicBezTo>
                    <a:pt x="43291" y="55179"/>
                    <a:pt x="41023" y="56974"/>
                    <a:pt x="38407" y="57970"/>
                  </a:cubicBezTo>
                  <a:cubicBezTo>
                    <a:pt x="34818" y="59316"/>
                    <a:pt x="30880" y="59117"/>
                    <a:pt x="27092" y="58843"/>
                  </a:cubicBezTo>
                  <a:cubicBezTo>
                    <a:pt x="22655" y="58544"/>
                    <a:pt x="18169" y="58095"/>
                    <a:pt x="14007" y="56475"/>
                  </a:cubicBezTo>
                  <a:cubicBezTo>
                    <a:pt x="9870" y="54855"/>
                    <a:pt x="6057" y="51914"/>
                    <a:pt x="4387" y="47777"/>
                  </a:cubicBezTo>
                  <a:cubicBezTo>
                    <a:pt x="1596" y="40874"/>
                    <a:pt x="5683" y="34344"/>
                    <a:pt x="5808" y="27415"/>
                  </a:cubicBezTo>
                  <a:cubicBezTo>
                    <a:pt x="5783" y="25671"/>
                    <a:pt x="5633" y="23901"/>
                    <a:pt x="5334" y="22182"/>
                  </a:cubicBezTo>
                  <a:cubicBezTo>
                    <a:pt x="5135" y="20910"/>
                    <a:pt x="4636" y="19714"/>
                    <a:pt x="4387" y="18493"/>
                  </a:cubicBezTo>
                  <a:cubicBezTo>
                    <a:pt x="4287" y="17895"/>
                    <a:pt x="4063" y="17347"/>
                    <a:pt x="3764" y="16848"/>
                  </a:cubicBezTo>
                  <a:cubicBezTo>
                    <a:pt x="3515" y="16449"/>
                    <a:pt x="3266" y="16001"/>
                    <a:pt x="3016" y="15577"/>
                  </a:cubicBezTo>
                  <a:cubicBezTo>
                    <a:pt x="2742" y="15178"/>
                    <a:pt x="2443" y="14680"/>
                    <a:pt x="2169" y="14181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-4095716">
              <a:off x="7112356" y="3033604"/>
              <a:ext cx="2550449" cy="1878064"/>
            </a:xfrm>
            <a:custGeom>
              <a:rect b="b" l="l" r="r" t="t"/>
              <a:pathLst>
                <a:path extrusionOk="0" fill="none" h="49148" w="66744">
                  <a:moveTo>
                    <a:pt x="1819" y="11764"/>
                  </a:moveTo>
                  <a:cubicBezTo>
                    <a:pt x="598" y="9421"/>
                    <a:pt x="0" y="6729"/>
                    <a:pt x="1196" y="4237"/>
                  </a:cubicBezTo>
                  <a:cubicBezTo>
                    <a:pt x="2368" y="1819"/>
                    <a:pt x="4785" y="249"/>
                    <a:pt x="7452" y="150"/>
                  </a:cubicBezTo>
                  <a:cubicBezTo>
                    <a:pt x="11963" y="0"/>
                    <a:pt x="15402" y="3913"/>
                    <a:pt x="18817" y="6854"/>
                  </a:cubicBezTo>
                  <a:cubicBezTo>
                    <a:pt x="22904" y="10368"/>
                    <a:pt x="29010" y="12835"/>
                    <a:pt x="33571" y="9969"/>
                  </a:cubicBezTo>
                  <a:cubicBezTo>
                    <a:pt x="35066" y="9022"/>
                    <a:pt x="36213" y="7626"/>
                    <a:pt x="37633" y="6580"/>
                  </a:cubicBezTo>
                  <a:cubicBezTo>
                    <a:pt x="40823" y="4212"/>
                    <a:pt x="45733" y="4087"/>
                    <a:pt x="48649" y="6804"/>
                  </a:cubicBezTo>
                  <a:cubicBezTo>
                    <a:pt x="49895" y="7975"/>
                    <a:pt x="50718" y="9545"/>
                    <a:pt x="51690" y="10966"/>
                  </a:cubicBezTo>
                  <a:cubicBezTo>
                    <a:pt x="54631" y="15253"/>
                    <a:pt x="59142" y="18219"/>
                    <a:pt x="62257" y="22381"/>
                  </a:cubicBezTo>
                  <a:cubicBezTo>
                    <a:pt x="64500" y="25371"/>
                    <a:pt x="65946" y="28885"/>
                    <a:pt x="66444" y="32599"/>
                  </a:cubicBezTo>
                  <a:cubicBezTo>
                    <a:pt x="66743" y="34717"/>
                    <a:pt x="66718" y="36960"/>
                    <a:pt x="65646" y="38805"/>
                  </a:cubicBezTo>
                  <a:cubicBezTo>
                    <a:pt x="63902" y="41845"/>
                    <a:pt x="60014" y="42817"/>
                    <a:pt x="56525" y="42992"/>
                  </a:cubicBezTo>
                  <a:cubicBezTo>
                    <a:pt x="50269" y="43341"/>
                    <a:pt x="43665" y="42119"/>
                    <a:pt x="37982" y="44736"/>
                  </a:cubicBezTo>
                  <a:cubicBezTo>
                    <a:pt x="35864" y="45733"/>
                    <a:pt x="33995" y="47204"/>
                    <a:pt x="31826" y="48026"/>
                  </a:cubicBezTo>
                  <a:cubicBezTo>
                    <a:pt x="28861" y="49148"/>
                    <a:pt x="25596" y="48998"/>
                    <a:pt x="22455" y="48774"/>
                  </a:cubicBezTo>
                  <a:cubicBezTo>
                    <a:pt x="18767" y="48500"/>
                    <a:pt x="15053" y="48151"/>
                    <a:pt x="11614" y="46805"/>
                  </a:cubicBezTo>
                  <a:cubicBezTo>
                    <a:pt x="8200" y="45459"/>
                    <a:pt x="5035" y="43017"/>
                    <a:pt x="3639" y="39602"/>
                  </a:cubicBezTo>
                  <a:cubicBezTo>
                    <a:pt x="1321" y="33845"/>
                    <a:pt x="4711" y="28462"/>
                    <a:pt x="4810" y="22730"/>
                  </a:cubicBezTo>
                  <a:cubicBezTo>
                    <a:pt x="4810" y="21259"/>
                    <a:pt x="4686" y="19789"/>
                    <a:pt x="4436" y="18368"/>
                  </a:cubicBezTo>
                  <a:cubicBezTo>
                    <a:pt x="4262" y="17296"/>
                    <a:pt x="3863" y="16324"/>
                    <a:pt x="3639" y="15303"/>
                  </a:cubicBezTo>
                  <a:cubicBezTo>
                    <a:pt x="3539" y="14829"/>
                    <a:pt x="3365" y="14380"/>
                    <a:pt x="3140" y="13957"/>
                  </a:cubicBezTo>
                  <a:cubicBezTo>
                    <a:pt x="2916" y="13633"/>
                    <a:pt x="2717" y="13259"/>
                    <a:pt x="2517" y="12910"/>
                  </a:cubicBezTo>
                  <a:cubicBezTo>
                    <a:pt x="2293" y="12586"/>
                    <a:pt x="2019" y="12137"/>
                    <a:pt x="1819" y="11764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-4095716">
              <a:off x="7368775" y="3257417"/>
              <a:ext cx="2094269" cy="1550469"/>
            </a:xfrm>
            <a:custGeom>
              <a:rect b="b" l="l" r="r" t="t"/>
              <a:pathLst>
                <a:path extrusionOk="0" fill="none" h="40575" w="54806">
                  <a:moveTo>
                    <a:pt x="3290" y="10942"/>
                  </a:moveTo>
                  <a:cubicBezTo>
                    <a:pt x="2318" y="9098"/>
                    <a:pt x="0" y="5334"/>
                    <a:pt x="947" y="3340"/>
                  </a:cubicBezTo>
                  <a:cubicBezTo>
                    <a:pt x="1894" y="1446"/>
                    <a:pt x="3789" y="200"/>
                    <a:pt x="5932" y="101"/>
                  </a:cubicBezTo>
                  <a:cubicBezTo>
                    <a:pt x="9521" y="1"/>
                    <a:pt x="12636" y="4861"/>
                    <a:pt x="15353" y="7179"/>
                  </a:cubicBezTo>
                  <a:cubicBezTo>
                    <a:pt x="18593" y="9970"/>
                    <a:pt x="24873" y="11789"/>
                    <a:pt x="28512" y="9521"/>
                  </a:cubicBezTo>
                  <a:cubicBezTo>
                    <a:pt x="29683" y="8774"/>
                    <a:pt x="30580" y="7652"/>
                    <a:pt x="31702" y="6830"/>
                  </a:cubicBezTo>
                  <a:cubicBezTo>
                    <a:pt x="34244" y="4960"/>
                    <a:pt x="38132" y="4861"/>
                    <a:pt x="40425" y="7004"/>
                  </a:cubicBezTo>
                  <a:cubicBezTo>
                    <a:pt x="41447" y="7951"/>
                    <a:pt x="42070" y="9197"/>
                    <a:pt x="42842" y="10319"/>
                  </a:cubicBezTo>
                  <a:cubicBezTo>
                    <a:pt x="45185" y="13708"/>
                    <a:pt x="48774" y="16076"/>
                    <a:pt x="51216" y="19366"/>
                  </a:cubicBezTo>
                  <a:cubicBezTo>
                    <a:pt x="53011" y="21733"/>
                    <a:pt x="54157" y="24525"/>
                    <a:pt x="54556" y="27466"/>
                  </a:cubicBezTo>
                  <a:cubicBezTo>
                    <a:pt x="54805" y="29135"/>
                    <a:pt x="54755" y="30930"/>
                    <a:pt x="53908" y="32375"/>
                  </a:cubicBezTo>
                  <a:cubicBezTo>
                    <a:pt x="52537" y="34768"/>
                    <a:pt x="49447" y="35541"/>
                    <a:pt x="46680" y="35690"/>
                  </a:cubicBezTo>
                  <a:cubicBezTo>
                    <a:pt x="41721" y="35964"/>
                    <a:pt x="36487" y="34992"/>
                    <a:pt x="31976" y="37086"/>
                  </a:cubicBezTo>
                  <a:cubicBezTo>
                    <a:pt x="30306" y="37858"/>
                    <a:pt x="28836" y="39030"/>
                    <a:pt x="27091" y="39703"/>
                  </a:cubicBezTo>
                  <a:cubicBezTo>
                    <a:pt x="24749" y="40575"/>
                    <a:pt x="22157" y="40450"/>
                    <a:pt x="19664" y="40276"/>
                  </a:cubicBezTo>
                  <a:cubicBezTo>
                    <a:pt x="16748" y="40052"/>
                    <a:pt x="13807" y="39777"/>
                    <a:pt x="11066" y="38706"/>
                  </a:cubicBezTo>
                  <a:cubicBezTo>
                    <a:pt x="8349" y="37659"/>
                    <a:pt x="5857" y="35715"/>
                    <a:pt x="4761" y="32998"/>
                  </a:cubicBezTo>
                  <a:cubicBezTo>
                    <a:pt x="2891" y="28463"/>
                    <a:pt x="5608" y="24151"/>
                    <a:pt x="5683" y="19615"/>
                  </a:cubicBezTo>
                  <a:cubicBezTo>
                    <a:pt x="5683" y="18469"/>
                    <a:pt x="5583" y="17322"/>
                    <a:pt x="5384" y="16176"/>
                  </a:cubicBezTo>
                  <a:cubicBezTo>
                    <a:pt x="5234" y="15328"/>
                    <a:pt x="4910" y="14556"/>
                    <a:pt x="4761" y="13733"/>
                  </a:cubicBezTo>
                  <a:cubicBezTo>
                    <a:pt x="4661" y="13359"/>
                    <a:pt x="4536" y="13010"/>
                    <a:pt x="4337" y="12662"/>
                  </a:cubicBezTo>
                  <a:cubicBezTo>
                    <a:pt x="4162" y="12412"/>
                    <a:pt x="4013" y="12113"/>
                    <a:pt x="3838" y="11839"/>
                  </a:cubicBezTo>
                  <a:cubicBezTo>
                    <a:pt x="3664" y="11565"/>
                    <a:pt x="3465" y="11266"/>
                    <a:pt x="3290" y="10942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-4095716">
              <a:off x="7781129" y="3500027"/>
              <a:ext cx="1495252" cy="1100976"/>
            </a:xfrm>
            <a:custGeom>
              <a:rect b="b" l="l" r="r" t="t"/>
              <a:pathLst>
                <a:path extrusionOk="0" fill="none" h="28812" w="39130">
                  <a:moveTo>
                    <a:pt x="1073" y="6879"/>
                  </a:moveTo>
                  <a:cubicBezTo>
                    <a:pt x="350" y="5533"/>
                    <a:pt x="1" y="3938"/>
                    <a:pt x="699" y="2468"/>
                  </a:cubicBezTo>
                  <a:cubicBezTo>
                    <a:pt x="1397" y="1072"/>
                    <a:pt x="2792" y="150"/>
                    <a:pt x="4362" y="75"/>
                  </a:cubicBezTo>
                  <a:cubicBezTo>
                    <a:pt x="7029" y="1"/>
                    <a:pt x="9023" y="2293"/>
                    <a:pt x="11042" y="4013"/>
                  </a:cubicBezTo>
                  <a:cubicBezTo>
                    <a:pt x="13434" y="6082"/>
                    <a:pt x="16998" y="7527"/>
                    <a:pt x="19690" y="5832"/>
                  </a:cubicBezTo>
                  <a:cubicBezTo>
                    <a:pt x="20562" y="5284"/>
                    <a:pt x="21235" y="4462"/>
                    <a:pt x="22057" y="3839"/>
                  </a:cubicBezTo>
                  <a:cubicBezTo>
                    <a:pt x="23927" y="2468"/>
                    <a:pt x="26818" y="2393"/>
                    <a:pt x="28512" y="3988"/>
                  </a:cubicBezTo>
                  <a:cubicBezTo>
                    <a:pt x="29260" y="4661"/>
                    <a:pt x="29734" y="5583"/>
                    <a:pt x="30307" y="6431"/>
                  </a:cubicBezTo>
                  <a:cubicBezTo>
                    <a:pt x="32027" y="8923"/>
                    <a:pt x="34668" y="10692"/>
                    <a:pt x="36488" y="13110"/>
                  </a:cubicBezTo>
                  <a:cubicBezTo>
                    <a:pt x="37809" y="14879"/>
                    <a:pt x="38656" y="16923"/>
                    <a:pt x="38955" y="19116"/>
                  </a:cubicBezTo>
                  <a:cubicBezTo>
                    <a:pt x="39130" y="20362"/>
                    <a:pt x="39105" y="21658"/>
                    <a:pt x="38482" y="22755"/>
                  </a:cubicBezTo>
                  <a:cubicBezTo>
                    <a:pt x="37460" y="24524"/>
                    <a:pt x="35167" y="25098"/>
                    <a:pt x="33123" y="25197"/>
                  </a:cubicBezTo>
                  <a:cubicBezTo>
                    <a:pt x="29484" y="25397"/>
                    <a:pt x="25597" y="24674"/>
                    <a:pt x="22282" y="26219"/>
                  </a:cubicBezTo>
                  <a:cubicBezTo>
                    <a:pt x="21036" y="26792"/>
                    <a:pt x="19939" y="27665"/>
                    <a:pt x="18643" y="28138"/>
                  </a:cubicBezTo>
                  <a:cubicBezTo>
                    <a:pt x="16923" y="28811"/>
                    <a:pt x="15004" y="28711"/>
                    <a:pt x="13160" y="28587"/>
                  </a:cubicBezTo>
                  <a:cubicBezTo>
                    <a:pt x="11017" y="28412"/>
                    <a:pt x="8824" y="28213"/>
                    <a:pt x="6805" y="27415"/>
                  </a:cubicBezTo>
                  <a:cubicBezTo>
                    <a:pt x="4811" y="26643"/>
                    <a:pt x="2942" y="25197"/>
                    <a:pt x="2144" y="23204"/>
                  </a:cubicBezTo>
                  <a:cubicBezTo>
                    <a:pt x="774" y="19839"/>
                    <a:pt x="2767" y="16674"/>
                    <a:pt x="2817" y="13309"/>
                  </a:cubicBezTo>
                  <a:cubicBezTo>
                    <a:pt x="2817" y="12462"/>
                    <a:pt x="2742" y="11614"/>
                    <a:pt x="2593" y="10767"/>
                  </a:cubicBezTo>
                  <a:cubicBezTo>
                    <a:pt x="2493" y="10144"/>
                    <a:pt x="2269" y="9571"/>
                    <a:pt x="2144" y="8973"/>
                  </a:cubicBezTo>
                  <a:cubicBezTo>
                    <a:pt x="2070" y="8699"/>
                    <a:pt x="1970" y="8424"/>
                    <a:pt x="1820" y="8175"/>
                  </a:cubicBezTo>
                  <a:cubicBezTo>
                    <a:pt x="1696" y="7976"/>
                    <a:pt x="1571" y="7751"/>
                    <a:pt x="1446" y="7552"/>
                  </a:cubicBezTo>
                  <a:cubicBezTo>
                    <a:pt x="1322" y="7353"/>
                    <a:pt x="1172" y="7128"/>
                    <a:pt x="1073" y="6879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-4095716">
              <a:off x="8114478" y="3733330"/>
              <a:ext cx="967615" cy="712394"/>
            </a:xfrm>
            <a:custGeom>
              <a:rect b="b" l="l" r="r" t="t"/>
              <a:pathLst>
                <a:path extrusionOk="0" fill="none" h="18643" w="25322">
                  <a:moveTo>
                    <a:pt x="673" y="4486"/>
                  </a:moveTo>
                  <a:cubicBezTo>
                    <a:pt x="225" y="3589"/>
                    <a:pt x="0" y="2567"/>
                    <a:pt x="449" y="1620"/>
                  </a:cubicBezTo>
                  <a:cubicBezTo>
                    <a:pt x="898" y="698"/>
                    <a:pt x="1795" y="100"/>
                    <a:pt x="2817" y="75"/>
                  </a:cubicBezTo>
                  <a:cubicBezTo>
                    <a:pt x="4536" y="0"/>
                    <a:pt x="5384" y="3215"/>
                    <a:pt x="6680" y="4337"/>
                  </a:cubicBezTo>
                  <a:cubicBezTo>
                    <a:pt x="8250" y="5683"/>
                    <a:pt x="10543" y="6605"/>
                    <a:pt x="12287" y="5508"/>
                  </a:cubicBezTo>
                  <a:cubicBezTo>
                    <a:pt x="12860" y="5159"/>
                    <a:pt x="13284" y="4636"/>
                    <a:pt x="13832" y="4237"/>
                  </a:cubicBezTo>
                  <a:cubicBezTo>
                    <a:pt x="15054" y="3340"/>
                    <a:pt x="17347" y="1546"/>
                    <a:pt x="18443" y="2592"/>
                  </a:cubicBezTo>
                  <a:cubicBezTo>
                    <a:pt x="18892" y="3066"/>
                    <a:pt x="19291" y="3614"/>
                    <a:pt x="19615" y="4162"/>
                  </a:cubicBezTo>
                  <a:cubicBezTo>
                    <a:pt x="20736" y="5782"/>
                    <a:pt x="22431" y="6929"/>
                    <a:pt x="23627" y="8499"/>
                  </a:cubicBezTo>
                  <a:cubicBezTo>
                    <a:pt x="24474" y="9645"/>
                    <a:pt x="24998" y="10966"/>
                    <a:pt x="25197" y="12362"/>
                  </a:cubicBezTo>
                  <a:cubicBezTo>
                    <a:pt x="25322" y="13184"/>
                    <a:pt x="25297" y="14032"/>
                    <a:pt x="24898" y="14730"/>
                  </a:cubicBezTo>
                  <a:cubicBezTo>
                    <a:pt x="24225" y="15876"/>
                    <a:pt x="22755" y="16250"/>
                    <a:pt x="21434" y="16325"/>
                  </a:cubicBezTo>
                  <a:cubicBezTo>
                    <a:pt x="19066" y="16449"/>
                    <a:pt x="16574" y="15976"/>
                    <a:pt x="14406" y="16973"/>
                  </a:cubicBezTo>
                  <a:cubicBezTo>
                    <a:pt x="13608" y="17347"/>
                    <a:pt x="12910" y="17920"/>
                    <a:pt x="12063" y="18219"/>
                  </a:cubicBezTo>
                  <a:cubicBezTo>
                    <a:pt x="10941" y="18643"/>
                    <a:pt x="9720" y="18593"/>
                    <a:pt x="8524" y="18493"/>
                  </a:cubicBezTo>
                  <a:cubicBezTo>
                    <a:pt x="7128" y="18393"/>
                    <a:pt x="5708" y="18269"/>
                    <a:pt x="4412" y="17745"/>
                  </a:cubicBezTo>
                  <a:cubicBezTo>
                    <a:pt x="3116" y="17247"/>
                    <a:pt x="1919" y="16325"/>
                    <a:pt x="1396" y="15029"/>
                  </a:cubicBezTo>
                  <a:cubicBezTo>
                    <a:pt x="499" y="12836"/>
                    <a:pt x="1795" y="10792"/>
                    <a:pt x="1820" y="8624"/>
                  </a:cubicBezTo>
                  <a:cubicBezTo>
                    <a:pt x="1820" y="8075"/>
                    <a:pt x="1770" y="7527"/>
                    <a:pt x="1670" y="6979"/>
                  </a:cubicBezTo>
                  <a:cubicBezTo>
                    <a:pt x="1620" y="6580"/>
                    <a:pt x="1471" y="6206"/>
                    <a:pt x="1396" y="5807"/>
                  </a:cubicBezTo>
                  <a:cubicBezTo>
                    <a:pt x="1346" y="5633"/>
                    <a:pt x="1271" y="5458"/>
                    <a:pt x="1197" y="5309"/>
                  </a:cubicBezTo>
                  <a:cubicBezTo>
                    <a:pt x="1097" y="5184"/>
                    <a:pt x="1022" y="5035"/>
                    <a:pt x="947" y="4910"/>
                  </a:cubicBezTo>
                  <a:cubicBezTo>
                    <a:pt x="848" y="4761"/>
                    <a:pt x="773" y="4611"/>
                    <a:pt x="673" y="4486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 rot="-4095716">
              <a:off x="8450200" y="3966870"/>
              <a:ext cx="439099" cy="323850"/>
            </a:xfrm>
            <a:custGeom>
              <a:rect b="b" l="l" r="r" t="t"/>
              <a:pathLst>
                <a:path extrusionOk="0" fill="none" h="8475" w="11491">
                  <a:moveTo>
                    <a:pt x="300" y="2020"/>
                  </a:moveTo>
                  <a:cubicBezTo>
                    <a:pt x="51" y="1621"/>
                    <a:pt x="1" y="1147"/>
                    <a:pt x="175" y="724"/>
                  </a:cubicBezTo>
                  <a:cubicBezTo>
                    <a:pt x="375" y="300"/>
                    <a:pt x="798" y="26"/>
                    <a:pt x="1272" y="26"/>
                  </a:cubicBezTo>
                  <a:cubicBezTo>
                    <a:pt x="2044" y="1"/>
                    <a:pt x="2618" y="674"/>
                    <a:pt x="3216" y="1172"/>
                  </a:cubicBezTo>
                  <a:cubicBezTo>
                    <a:pt x="3914" y="1771"/>
                    <a:pt x="4985" y="2194"/>
                    <a:pt x="5758" y="1721"/>
                  </a:cubicBezTo>
                  <a:cubicBezTo>
                    <a:pt x="6032" y="1546"/>
                    <a:pt x="6231" y="1297"/>
                    <a:pt x="6456" y="1123"/>
                  </a:cubicBezTo>
                  <a:cubicBezTo>
                    <a:pt x="7029" y="699"/>
                    <a:pt x="7802" y="724"/>
                    <a:pt x="8350" y="1172"/>
                  </a:cubicBezTo>
                  <a:cubicBezTo>
                    <a:pt x="8549" y="1372"/>
                    <a:pt x="8749" y="1621"/>
                    <a:pt x="8898" y="1895"/>
                  </a:cubicBezTo>
                  <a:cubicBezTo>
                    <a:pt x="9397" y="2618"/>
                    <a:pt x="10169" y="3141"/>
                    <a:pt x="10717" y="3839"/>
                  </a:cubicBezTo>
                  <a:cubicBezTo>
                    <a:pt x="11091" y="4362"/>
                    <a:pt x="11341" y="4961"/>
                    <a:pt x="11440" y="5609"/>
                  </a:cubicBezTo>
                  <a:cubicBezTo>
                    <a:pt x="11490" y="5982"/>
                    <a:pt x="11440" y="6356"/>
                    <a:pt x="11291" y="6680"/>
                  </a:cubicBezTo>
                  <a:cubicBezTo>
                    <a:pt x="10967" y="7204"/>
                    <a:pt x="10319" y="7378"/>
                    <a:pt x="9721" y="7403"/>
                  </a:cubicBezTo>
                  <a:cubicBezTo>
                    <a:pt x="8649" y="7453"/>
                    <a:pt x="7527" y="7253"/>
                    <a:pt x="6530" y="7702"/>
                  </a:cubicBezTo>
                  <a:cubicBezTo>
                    <a:pt x="6182" y="7877"/>
                    <a:pt x="5858" y="8126"/>
                    <a:pt x="5484" y="8275"/>
                  </a:cubicBezTo>
                  <a:cubicBezTo>
                    <a:pt x="4960" y="8425"/>
                    <a:pt x="4412" y="8475"/>
                    <a:pt x="3864" y="8400"/>
                  </a:cubicBezTo>
                  <a:cubicBezTo>
                    <a:pt x="3216" y="8375"/>
                    <a:pt x="2593" y="8275"/>
                    <a:pt x="1995" y="8051"/>
                  </a:cubicBezTo>
                  <a:cubicBezTo>
                    <a:pt x="1371" y="7852"/>
                    <a:pt x="898" y="7403"/>
                    <a:pt x="624" y="6805"/>
                  </a:cubicBezTo>
                  <a:cubicBezTo>
                    <a:pt x="225" y="5833"/>
                    <a:pt x="798" y="4886"/>
                    <a:pt x="823" y="3914"/>
                  </a:cubicBezTo>
                  <a:cubicBezTo>
                    <a:pt x="823" y="3665"/>
                    <a:pt x="798" y="3415"/>
                    <a:pt x="748" y="3166"/>
                  </a:cubicBezTo>
                  <a:cubicBezTo>
                    <a:pt x="723" y="2967"/>
                    <a:pt x="649" y="2817"/>
                    <a:pt x="624" y="2643"/>
                  </a:cubicBezTo>
                  <a:cubicBezTo>
                    <a:pt x="599" y="2543"/>
                    <a:pt x="574" y="2468"/>
                    <a:pt x="524" y="2394"/>
                  </a:cubicBezTo>
                  <a:lnTo>
                    <a:pt x="424" y="2219"/>
                  </a:lnTo>
                  <a:cubicBezTo>
                    <a:pt x="375" y="2169"/>
                    <a:pt x="325" y="2094"/>
                    <a:pt x="300" y="2020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714900" y="407007"/>
            <a:ext cx="771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rgbClr val="FFC86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7"/>
          <p:cNvSpPr txBox="1"/>
          <p:nvPr>
            <p:ph idx="1" type="subTitle"/>
          </p:nvPr>
        </p:nvSpPr>
        <p:spPr>
          <a:xfrm>
            <a:off x="1282725" y="4003050"/>
            <a:ext cx="66033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23" name="Google Shape;123;p7"/>
          <p:cNvGrpSpPr/>
          <p:nvPr/>
        </p:nvGrpSpPr>
        <p:grpSpPr>
          <a:xfrm rot="-5886369">
            <a:off x="8171897" y="206869"/>
            <a:ext cx="1012607" cy="796759"/>
            <a:chOff x="5051750" y="1299825"/>
            <a:chExt cx="748350" cy="588825"/>
          </a:xfrm>
        </p:grpSpPr>
        <p:sp>
          <p:nvSpPr>
            <p:cNvPr id="124" name="Google Shape;124;p7"/>
            <p:cNvSpPr/>
            <p:nvPr/>
          </p:nvSpPr>
          <p:spPr>
            <a:xfrm>
              <a:off x="5051750" y="1299825"/>
              <a:ext cx="748350" cy="588825"/>
            </a:xfrm>
            <a:custGeom>
              <a:rect b="b" l="l" r="r" t="t"/>
              <a:pathLst>
                <a:path extrusionOk="0" fill="none" h="23553" w="29934">
                  <a:moveTo>
                    <a:pt x="12462" y="5084"/>
                  </a:moveTo>
                  <a:cubicBezTo>
                    <a:pt x="16101" y="4237"/>
                    <a:pt x="20213" y="4985"/>
                    <a:pt x="23353" y="2991"/>
                  </a:cubicBezTo>
                  <a:cubicBezTo>
                    <a:pt x="25073" y="1919"/>
                    <a:pt x="26718" y="0"/>
                    <a:pt x="28662" y="499"/>
                  </a:cubicBezTo>
                  <a:cubicBezTo>
                    <a:pt x="29136" y="598"/>
                    <a:pt x="29534" y="922"/>
                    <a:pt x="29759" y="1346"/>
                  </a:cubicBezTo>
                  <a:cubicBezTo>
                    <a:pt x="29883" y="1720"/>
                    <a:pt x="29933" y="2094"/>
                    <a:pt x="29858" y="2468"/>
                  </a:cubicBezTo>
                  <a:cubicBezTo>
                    <a:pt x="29634" y="4511"/>
                    <a:pt x="28886" y="6455"/>
                    <a:pt x="28537" y="8474"/>
                  </a:cubicBezTo>
                  <a:cubicBezTo>
                    <a:pt x="28014" y="11539"/>
                    <a:pt x="28388" y="14705"/>
                    <a:pt x="27565" y="17695"/>
                  </a:cubicBezTo>
                  <a:cubicBezTo>
                    <a:pt x="26718" y="20686"/>
                    <a:pt x="23952" y="23552"/>
                    <a:pt x="20911" y="22904"/>
                  </a:cubicBezTo>
                  <a:cubicBezTo>
                    <a:pt x="19665" y="22630"/>
                    <a:pt x="18643" y="21808"/>
                    <a:pt x="17546" y="21160"/>
                  </a:cubicBezTo>
                  <a:cubicBezTo>
                    <a:pt x="14307" y="19266"/>
                    <a:pt x="10568" y="18817"/>
                    <a:pt x="6954" y="19565"/>
                  </a:cubicBezTo>
                  <a:cubicBezTo>
                    <a:pt x="4412" y="20088"/>
                    <a:pt x="2244" y="20661"/>
                    <a:pt x="1446" y="17546"/>
                  </a:cubicBezTo>
                  <a:cubicBezTo>
                    <a:pt x="1" y="11863"/>
                    <a:pt x="7727" y="6206"/>
                    <a:pt x="12462" y="508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5179500" y="1506050"/>
              <a:ext cx="459225" cy="228075"/>
            </a:xfrm>
            <a:custGeom>
              <a:rect b="b" l="l" r="r" t="t"/>
              <a:pathLst>
                <a:path extrusionOk="0" fill="none" h="9123" w="18369">
                  <a:moveTo>
                    <a:pt x="922" y="3066"/>
                  </a:moveTo>
                  <a:cubicBezTo>
                    <a:pt x="399" y="3789"/>
                    <a:pt x="100" y="4611"/>
                    <a:pt x="50" y="5509"/>
                  </a:cubicBezTo>
                  <a:cubicBezTo>
                    <a:pt x="0" y="6381"/>
                    <a:pt x="449" y="7228"/>
                    <a:pt x="1221" y="7677"/>
                  </a:cubicBezTo>
                  <a:cubicBezTo>
                    <a:pt x="1919" y="8051"/>
                    <a:pt x="2816" y="7926"/>
                    <a:pt x="3564" y="7602"/>
                  </a:cubicBezTo>
                  <a:cubicBezTo>
                    <a:pt x="4287" y="7278"/>
                    <a:pt x="4960" y="6780"/>
                    <a:pt x="5657" y="6406"/>
                  </a:cubicBezTo>
                  <a:cubicBezTo>
                    <a:pt x="8524" y="4960"/>
                    <a:pt x="11963" y="5484"/>
                    <a:pt x="14281" y="7702"/>
                  </a:cubicBezTo>
                  <a:cubicBezTo>
                    <a:pt x="14904" y="8325"/>
                    <a:pt x="15527" y="9122"/>
                    <a:pt x="16399" y="9097"/>
                  </a:cubicBezTo>
                  <a:cubicBezTo>
                    <a:pt x="17022" y="8998"/>
                    <a:pt x="17546" y="8599"/>
                    <a:pt x="17795" y="8026"/>
                  </a:cubicBezTo>
                  <a:cubicBezTo>
                    <a:pt x="18044" y="7477"/>
                    <a:pt x="18169" y="6854"/>
                    <a:pt x="18194" y="6256"/>
                  </a:cubicBezTo>
                  <a:cubicBezTo>
                    <a:pt x="18293" y="5334"/>
                    <a:pt x="18368" y="4387"/>
                    <a:pt x="17895" y="3565"/>
                  </a:cubicBezTo>
                  <a:cubicBezTo>
                    <a:pt x="17595" y="3066"/>
                    <a:pt x="17147" y="2667"/>
                    <a:pt x="16648" y="2368"/>
                  </a:cubicBezTo>
                  <a:cubicBezTo>
                    <a:pt x="14430" y="873"/>
                    <a:pt x="11664" y="1"/>
                    <a:pt x="9047" y="549"/>
                  </a:cubicBezTo>
                  <a:cubicBezTo>
                    <a:pt x="7302" y="923"/>
                    <a:pt x="5757" y="1371"/>
                    <a:pt x="4013" y="1596"/>
                  </a:cubicBezTo>
                  <a:cubicBezTo>
                    <a:pt x="2592" y="1795"/>
                    <a:pt x="1894" y="1596"/>
                    <a:pt x="922" y="306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8920262" y="990212"/>
            <a:ext cx="81793" cy="80876"/>
            <a:chOff x="10624937" y="673312"/>
            <a:chExt cx="81793" cy="80876"/>
          </a:xfrm>
        </p:grpSpPr>
        <p:sp>
          <p:nvSpPr>
            <p:cNvPr id="127" name="Google Shape;127;p7"/>
            <p:cNvSpPr/>
            <p:nvPr/>
          </p:nvSpPr>
          <p:spPr>
            <a:xfrm flipH="1" rot="4152291">
              <a:off x="10665815" y="670174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flipH="1" rot="4152291">
              <a:off x="10623007" y="713731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7"/>
          <p:cNvGrpSpPr/>
          <p:nvPr/>
        </p:nvGrpSpPr>
        <p:grpSpPr>
          <a:xfrm>
            <a:off x="8660137" y="347287"/>
            <a:ext cx="81793" cy="80876"/>
            <a:chOff x="10624937" y="673312"/>
            <a:chExt cx="81793" cy="80876"/>
          </a:xfrm>
        </p:grpSpPr>
        <p:sp>
          <p:nvSpPr>
            <p:cNvPr id="130" name="Google Shape;130;p7"/>
            <p:cNvSpPr/>
            <p:nvPr/>
          </p:nvSpPr>
          <p:spPr>
            <a:xfrm flipH="1" rot="4152291">
              <a:off x="10665815" y="670174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 flipH="1" rot="4152291">
              <a:off x="10623007" y="713731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7"/>
          <p:cNvGrpSpPr/>
          <p:nvPr/>
        </p:nvGrpSpPr>
        <p:grpSpPr>
          <a:xfrm>
            <a:off x="151488" y="248250"/>
            <a:ext cx="959864" cy="1073187"/>
            <a:chOff x="151488" y="248250"/>
            <a:chExt cx="959864" cy="1073187"/>
          </a:xfrm>
        </p:grpSpPr>
        <p:sp>
          <p:nvSpPr>
            <p:cNvPr id="133" name="Google Shape;133;p7"/>
            <p:cNvSpPr/>
            <p:nvPr/>
          </p:nvSpPr>
          <p:spPr>
            <a:xfrm>
              <a:off x="151488" y="248250"/>
              <a:ext cx="959864" cy="1073187"/>
            </a:xfrm>
            <a:custGeom>
              <a:rect b="b" l="l" r="r" t="t"/>
              <a:pathLst>
                <a:path extrusionOk="0" fill="none" h="26668" w="23852">
                  <a:moveTo>
                    <a:pt x="3489" y="26593"/>
                  </a:moveTo>
                  <a:cubicBezTo>
                    <a:pt x="2916" y="26668"/>
                    <a:pt x="2318" y="26568"/>
                    <a:pt x="1820" y="26294"/>
                  </a:cubicBezTo>
                  <a:cubicBezTo>
                    <a:pt x="1446" y="26020"/>
                    <a:pt x="1147" y="25671"/>
                    <a:pt x="972" y="25247"/>
                  </a:cubicBezTo>
                  <a:cubicBezTo>
                    <a:pt x="598" y="24375"/>
                    <a:pt x="374" y="23478"/>
                    <a:pt x="274" y="22556"/>
                  </a:cubicBezTo>
                  <a:cubicBezTo>
                    <a:pt x="125" y="21658"/>
                    <a:pt x="0" y="20736"/>
                    <a:pt x="225" y="19864"/>
                  </a:cubicBezTo>
                  <a:cubicBezTo>
                    <a:pt x="698" y="17945"/>
                    <a:pt x="2692" y="16774"/>
                    <a:pt x="4586" y="16275"/>
                  </a:cubicBezTo>
                  <a:cubicBezTo>
                    <a:pt x="6505" y="15777"/>
                    <a:pt x="8524" y="15702"/>
                    <a:pt x="10318" y="14879"/>
                  </a:cubicBezTo>
                  <a:cubicBezTo>
                    <a:pt x="11390" y="14356"/>
                    <a:pt x="12387" y="13708"/>
                    <a:pt x="13284" y="12935"/>
                  </a:cubicBezTo>
                  <a:cubicBezTo>
                    <a:pt x="14032" y="12437"/>
                    <a:pt x="14680" y="11814"/>
                    <a:pt x="15253" y="11091"/>
                  </a:cubicBezTo>
                  <a:cubicBezTo>
                    <a:pt x="15926" y="10119"/>
                    <a:pt x="16200" y="8923"/>
                    <a:pt x="16474" y="7776"/>
                  </a:cubicBezTo>
                  <a:lnTo>
                    <a:pt x="17371" y="3814"/>
                  </a:lnTo>
                  <a:cubicBezTo>
                    <a:pt x="17670" y="2393"/>
                    <a:pt x="18194" y="773"/>
                    <a:pt x="19540" y="225"/>
                  </a:cubicBezTo>
                  <a:cubicBezTo>
                    <a:pt x="20038" y="25"/>
                    <a:pt x="20586" y="1"/>
                    <a:pt x="21110" y="100"/>
                  </a:cubicBezTo>
                  <a:cubicBezTo>
                    <a:pt x="22107" y="325"/>
                    <a:pt x="22954" y="973"/>
                    <a:pt x="23403" y="1895"/>
                  </a:cubicBezTo>
                  <a:cubicBezTo>
                    <a:pt x="23851" y="2842"/>
                    <a:pt x="23851" y="3938"/>
                    <a:pt x="23826" y="5010"/>
                  </a:cubicBezTo>
                  <a:lnTo>
                    <a:pt x="23378" y="21683"/>
                  </a:lnTo>
                  <a:cubicBezTo>
                    <a:pt x="23328" y="22830"/>
                    <a:pt x="23253" y="24101"/>
                    <a:pt x="22431" y="24923"/>
                  </a:cubicBezTo>
                  <a:cubicBezTo>
                    <a:pt x="21783" y="25496"/>
                    <a:pt x="20910" y="25771"/>
                    <a:pt x="20063" y="25696"/>
                  </a:cubicBezTo>
                  <a:cubicBezTo>
                    <a:pt x="19191" y="25621"/>
                    <a:pt x="18343" y="25447"/>
                    <a:pt x="17521" y="25172"/>
                  </a:cubicBezTo>
                  <a:cubicBezTo>
                    <a:pt x="16125" y="24799"/>
                    <a:pt x="14655" y="24500"/>
                    <a:pt x="13209" y="24350"/>
                  </a:cubicBezTo>
                  <a:cubicBezTo>
                    <a:pt x="11938" y="24200"/>
                    <a:pt x="10642" y="24151"/>
                    <a:pt x="9421" y="24549"/>
                  </a:cubicBezTo>
                  <a:cubicBezTo>
                    <a:pt x="8374" y="24898"/>
                    <a:pt x="7427" y="25571"/>
                    <a:pt x="6430" y="26020"/>
                  </a:cubicBezTo>
                  <a:cubicBezTo>
                    <a:pt x="5483" y="26419"/>
                    <a:pt x="4486" y="26618"/>
                    <a:pt x="3489" y="26593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93907" y="466890"/>
              <a:ext cx="736196" cy="689072"/>
            </a:xfrm>
            <a:custGeom>
              <a:rect b="b" l="l" r="r" t="t"/>
              <a:pathLst>
                <a:path extrusionOk="0" fill="none" h="17123" w="18294">
                  <a:moveTo>
                    <a:pt x="249" y="15577"/>
                  </a:moveTo>
                  <a:cubicBezTo>
                    <a:pt x="349" y="16126"/>
                    <a:pt x="972" y="16425"/>
                    <a:pt x="1521" y="16549"/>
                  </a:cubicBezTo>
                  <a:cubicBezTo>
                    <a:pt x="2343" y="16749"/>
                    <a:pt x="3215" y="16799"/>
                    <a:pt x="4038" y="16674"/>
                  </a:cubicBezTo>
                  <a:cubicBezTo>
                    <a:pt x="6131" y="16375"/>
                    <a:pt x="8125" y="15129"/>
                    <a:pt x="10169" y="15552"/>
                  </a:cubicBezTo>
                  <a:cubicBezTo>
                    <a:pt x="11739" y="15876"/>
                    <a:pt x="13234" y="17123"/>
                    <a:pt x="14754" y="16649"/>
                  </a:cubicBezTo>
                  <a:cubicBezTo>
                    <a:pt x="15726" y="16325"/>
                    <a:pt x="16374" y="15353"/>
                    <a:pt x="16624" y="14356"/>
                  </a:cubicBezTo>
                  <a:cubicBezTo>
                    <a:pt x="16898" y="13334"/>
                    <a:pt x="16873" y="12288"/>
                    <a:pt x="16973" y="11266"/>
                  </a:cubicBezTo>
                  <a:cubicBezTo>
                    <a:pt x="17172" y="9596"/>
                    <a:pt x="17745" y="8001"/>
                    <a:pt x="18019" y="6356"/>
                  </a:cubicBezTo>
                  <a:cubicBezTo>
                    <a:pt x="18293" y="4786"/>
                    <a:pt x="18293" y="3191"/>
                    <a:pt x="18044" y="1621"/>
                  </a:cubicBezTo>
                  <a:cubicBezTo>
                    <a:pt x="17969" y="1097"/>
                    <a:pt x="17795" y="499"/>
                    <a:pt x="17297" y="250"/>
                  </a:cubicBezTo>
                  <a:cubicBezTo>
                    <a:pt x="16773" y="1"/>
                    <a:pt x="16125" y="350"/>
                    <a:pt x="15702" y="773"/>
                  </a:cubicBezTo>
                  <a:cubicBezTo>
                    <a:pt x="14680" y="1795"/>
                    <a:pt x="14206" y="3241"/>
                    <a:pt x="13907" y="4661"/>
                  </a:cubicBezTo>
                  <a:cubicBezTo>
                    <a:pt x="13633" y="6082"/>
                    <a:pt x="13508" y="7527"/>
                    <a:pt x="13060" y="8898"/>
                  </a:cubicBezTo>
                  <a:cubicBezTo>
                    <a:pt x="12586" y="10269"/>
                    <a:pt x="11689" y="11590"/>
                    <a:pt x="10343" y="12138"/>
                  </a:cubicBezTo>
                  <a:cubicBezTo>
                    <a:pt x="9571" y="12437"/>
                    <a:pt x="8698" y="12462"/>
                    <a:pt x="7851" y="12537"/>
                  </a:cubicBezTo>
                  <a:cubicBezTo>
                    <a:pt x="6331" y="12661"/>
                    <a:pt x="4835" y="12811"/>
                    <a:pt x="3340" y="12886"/>
                  </a:cubicBezTo>
                  <a:cubicBezTo>
                    <a:pt x="2169" y="12960"/>
                    <a:pt x="0" y="14157"/>
                    <a:pt x="249" y="1557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7"/>
          <p:cNvSpPr/>
          <p:nvPr/>
        </p:nvSpPr>
        <p:spPr>
          <a:xfrm rot="1298962">
            <a:off x="-809317" y="-176204"/>
            <a:ext cx="1403672" cy="1589222"/>
          </a:xfrm>
          <a:custGeom>
            <a:rect b="b" l="l" r="r" t="t"/>
            <a:pathLst>
              <a:path extrusionOk="0" fill="none" h="29883" w="26394">
                <a:moveTo>
                  <a:pt x="4262" y="20586"/>
                </a:moveTo>
                <a:cubicBezTo>
                  <a:pt x="4287" y="16350"/>
                  <a:pt x="4013" y="12013"/>
                  <a:pt x="5309" y="7975"/>
                </a:cubicBezTo>
                <a:cubicBezTo>
                  <a:pt x="6605" y="3963"/>
                  <a:pt x="9995" y="225"/>
                  <a:pt x="14232" y="100"/>
                </a:cubicBezTo>
                <a:cubicBezTo>
                  <a:pt x="16998" y="0"/>
                  <a:pt x="19565" y="1421"/>
                  <a:pt x="21858" y="2991"/>
                </a:cubicBezTo>
                <a:cubicBezTo>
                  <a:pt x="23254" y="3963"/>
                  <a:pt x="24649" y="5035"/>
                  <a:pt x="25447" y="6530"/>
                </a:cubicBezTo>
                <a:cubicBezTo>
                  <a:pt x="26269" y="8000"/>
                  <a:pt x="26394" y="9994"/>
                  <a:pt x="25322" y="11315"/>
                </a:cubicBezTo>
                <a:cubicBezTo>
                  <a:pt x="23453" y="13633"/>
                  <a:pt x="19665" y="12487"/>
                  <a:pt x="16873" y="13558"/>
                </a:cubicBezTo>
                <a:cubicBezTo>
                  <a:pt x="14755" y="14406"/>
                  <a:pt x="13409" y="16499"/>
                  <a:pt x="12612" y="18617"/>
                </a:cubicBezTo>
                <a:cubicBezTo>
                  <a:pt x="11814" y="20761"/>
                  <a:pt x="11390" y="23029"/>
                  <a:pt x="10418" y="25072"/>
                </a:cubicBezTo>
                <a:cubicBezTo>
                  <a:pt x="9446" y="27116"/>
                  <a:pt x="7677" y="29010"/>
                  <a:pt x="5434" y="29284"/>
                </a:cubicBezTo>
                <a:cubicBezTo>
                  <a:pt x="1" y="29883"/>
                  <a:pt x="4238" y="23079"/>
                  <a:pt x="4262" y="20586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 rot="1298962">
            <a:off x="-583143" y="-2715"/>
            <a:ext cx="1007364" cy="1284386"/>
          </a:xfrm>
          <a:custGeom>
            <a:rect b="b" l="l" r="r" t="t"/>
            <a:pathLst>
              <a:path extrusionOk="0" fill="none" h="24151" w="18942">
                <a:moveTo>
                  <a:pt x="8274" y="12711"/>
                </a:moveTo>
                <a:cubicBezTo>
                  <a:pt x="8873" y="11540"/>
                  <a:pt x="9496" y="10319"/>
                  <a:pt x="10493" y="9496"/>
                </a:cubicBezTo>
                <a:cubicBezTo>
                  <a:pt x="11739" y="8450"/>
                  <a:pt x="13433" y="8126"/>
                  <a:pt x="15053" y="7976"/>
                </a:cubicBezTo>
                <a:cubicBezTo>
                  <a:pt x="16225" y="7876"/>
                  <a:pt x="17546" y="7752"/>
                  <a:pt x="18244" y="6830"/>
                </a:cubicBezTo>
                <a:cubicBezTo>
                  <a:pt x="18941" y="5883"/>
                  <a:pt x="18617" y="4462"/>
                  <a:pt x="17944" y="3465"/>
                </a:cubicBezTo>
                <a:cubicBezTo>
                  <a:pt x="16424" y="1147"/>
                  <a:pt x="13483" y="125"/>
                  <a:pt x="10717" y="51"/>
                </a:cubicBezTo>
                <a:cubicBezTo>
                  <a:pt x="8225" y="1"/>
                  <a:pt x="5458" y="748"/>
                  <a:pt x="4087" y="2842"/>
                </a:cubicBezTo>
                <a:cubicBezTo>
                  <a:pt x="3763" y="3365"/>
                  <a:pt x="3489" y="3964"/>
                  <a:pt x="3265" y="4562"/>
                </a:cubicBezTo>
                <a:cubicBezTo>
                  <a:pt x="1570" y="9073"/>
                  <a:pt x="1072" y="13908"/>
                  <a:pt x="848" y="18718"/>
                </a:cubicBezTo>
                <a:cubicBezTo>
                  <a:pt x="798" y="19740"/>
                  <a:pt x="0" y="23652"/>
                  <a:pt x="1396" y="23852"/>
                </a:cubicBezTo>
                <a:cubicBezTo>
                  <a:pt x="3215" y="24151"/>
                  <a:pt x="4162" y="21484"/>
                  <a:pt x="4686" y="20313"/>
                </a:cubicBezTo>
                <a:cubicBezTo>
                  <a:pt x="5832" y="17746"/>
                  <a:pt x="7028" y="15229"/>
                  <a:pt x="8274" y="12711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 rot="1298962">
            <a:off x="-462606" y="97472"/>
            <a:ext cx="706516" cy="929134"/>
          </a:xfrm>
          <a:custGeom>
            <a:rect b="b" l="l" r="r" t="t"/>
            <a:pathLst>
              <a:path extrusionOk="0" fill="none" h="17471" w="13285">
                <a:moveTo>
                  <a:pt x="7826" y="5932"/>
                </a:moveTo>
                <a:cubicBezTo>
                  <a:pt x="8325" y="5358"/>
                  <a:pt x="8923" y="4860"/>
                  <a:pt x="9596" y="4486"/>
                </a:cubicBezTo>
                <a:cubicBezTo>
                  <a:pt x="10393" y="4037"/>
                  <a:pt x="11340" y="3888"/>
                  <a:pt x="12188" y="3539"/>
                </a:cubicBezTo>
                <a:cubicBezTo>
                  <a:pt x="12711" y="3340"/>
                  <a:pt x="13284" y="2966"/>
                  <a:pt x="13260" y="2418"/>
                </a:cubicBezTo>
                <a:cubicBezTo>
                  <a:pt x="13260" y="1944"/>
                  <a:pt x="12836" y="1570"/>
                  <a:pt x="12437" y="1346"/>
                </a:cubicBezTo>
                <a:cubicBezTo>
                  <a:pt x="9995" y="0"/>
                  <a:pt x="6854" y="723"/>
                  <a:pt x="4512" y="2218"/>
                </a:cubicBezTo>
                <a:cubicBezTo>
                  <a:pt x="3914" y="2592"/>
                  <a:pt x="3390" y="3065"/>
                  <a:pt x="2991" y="3614"/>
                </a:cubicBezTo>
                <a:cubicBezTo>
                  <a:pt x="2593" y="4287"/>
                  <a:pt x="2318" y="5034"/>
                  <a:pt x="2219" y="5807"/>
                </a:cubicBezTo>
                <a:cubicBezTo>
                  <a:pt x="1770" y="7925"/>
                  <a:pt x="1322" y="10019"/>
                  <a:pt x="873" y="12137"/>
                </a:cubicBezTo>
                <a:cubicBezTo>
                  <a:pt x="624" y="13309"/>
                  <a:pt x="1" y="15178"/>
                  <a:pt x="424" y="16374"/>
                </a:cubicBezTo>
                <a:cubicBezTo>
                  <a:pt x="823" y="17471"/>
                  <a:pt x="1670" y="17247"/>
                  <a:pt x="1994" y="16324"/>
                </a:cubicBezTo>
                <a:cubicBezTo>
                  <a:pt x="2842" y="13832"/>
                  <a:pt x="3764" y="11514"/>
                  <a:pt x="5210" y="9296"/>
                </a:cubicBezTo>
                <a:cubicBezTo>
                  <a:pt x="5982" y="8100"/>
                  <a:pt x="6854" y="6978"/>
                  <a:pt x="7826" y="5932"/>
                </a:cubicBezTo>
                <a:close/>
              </a:path>
            </a:pathLst>
          </a:custGeom>
          <a:noFill/>
          <a:ln cap="flat" cmpd="sng" w="8100">
            <a:solidFill>
              <a:schemeClr val="accent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7"/>
          <p:cNvGrpSpPr/>
          <p:nvPr/>
        </p:nvGrpSpPr>
        <p:grpSpPr>
          <a:xfrm>
            <a:off x="-1183311" y="3407232"/>
            <a:ext cx="2370808" cy="2400293"/>
            <a:chOff x="-1180528" y="3289423"/>
            <a:chExt cx="2061931" cy="2087574"/>
          </a:xfrm>
        </p:grpSpPr>
        <p:sp>
          <p:nvSpPr>
            <p:cNvPr id="139" name="Google Shape;139;p7"/>
            <p:cNvSpPr/>
            <p:nvPr/>
          </p:nvSpPr>
          <p:spPr>
            <a:xfrm rot="-3046414">
              <a:off x="-931899" y="3640996"/>
              <a:ext cx="1564675" cy="1384429"/>
            </a:xfrm>
            <a:custGeom>
              <a:rect b="b" l="l" r="r" t="t"/>
              <a:pathLst>
                <a:path extrusionOk="0" fill="none" h="46507" w="52562">
                  <a:moveTo>
                    <a:pt x="2293" y="9745"/>
                  </a:moveTo>
                  <a:cubicBezTo>
                    <a:pt x="1720" y="9770"/>
                    <a:pt x="1097" y="9895"/>
                    <a:pt x="698" y="10294"/>
                  </a:cubicBezTo>
                  <a:cubicBezTo>
                    <a:pt x="0" y="10992"/>
                    <a:pt x="224" y="12188"/>
                    <a:pt x="723" y="13060"/>
                  </a:cubicBezTo>
                  <a:cubicBezTo>
                    <a:pt x="2193" y="15627"/>
                    <a:pt x="5259" y="16724"/>
                    <a:pt x="7701" y="18369"/>
                  </a:cubicBezTo>
                  <a:cubicBezTo>
                    <a:pt x="10717" y="20412"/>
                    <a:pt x="12910" y="23403"/>
                    <a:pt x="15028" y="26344"/>
                  </a:cubicBezTo>
                  <a:cubicBezTo>
                    <a:pt x="18617" y="31304"/>
                    <a:pt x="22206" y="36238"/>
                    <a:pt x="25297" y="41522"/>
                  </a:cubicBezTo>
                  <a:cubicBezTo>
                    <a:pt x="26019" y="42793"/>
                    <a:pt x="26767" y="44114"/>
                    <a:pt x="27889" y="45061"/>
                  </a:cubicBezTo>
                  <a:cubicBezTo>
                    <a:pt x="29010" y="46008"/>
                    <a:pt x="30630" y="46506"/>
                    <a:pt x="31976" y="45908"/>
                  </a:cubicBezTo>
                  <a:cubicBezTo>
                    <a:pt x="33147" y="45360"/>
                    <a:pt x="33820" y="44139"/>
                    <a:pt x="34368" y="42967"/>
                  </a:cubicBezTo>
                  <a:cubicBezTo>
                    <a:pt x="36238" y="39005"/>
                    <a:pt x="37608" y="34793"/>
                    <a:pt x="39478" y="30830"/>
                  </a:cubicBezTo>
                  <a:cubicBezTo>
                    <a:pt x="41372" y="26842"/>
                    <a:pt x="43839" y="23029"/>
                    <a:pt x="47428" y="20487"/>
                  </a:cubicBezTo>
                  <a:cubicBezTo>
                    <a:pt x="48450" y="19789"/>
                    <a:pt x="49546" y="19166"/>
                    <a:pt x="50394" y="18244"/>
                  </a:cubicBezTo>
                  <a:cubicBezTo>
                    <a:pt x="51665" y="16873"/>
                    <a:pt x="52163" y="14929"/>
                    <a:pt x="52338" y="13085"/>
                  </a:cubicBezTo>
                  <a:cubicBezTo>
                    <a:pt x="52562" y="11016"/>
                    <a:pt x="52437" y="8898"/>
                    <a:pt x="51615" y="7004"/>
                  </a:cubicBezTo>
                  <a:cubicBezTo>
                    <a:pt x="50817" y="5110"/>
                    <a:pt x="49247" y="3490"/>
                    <a:pt x="47278" y="2917"/>
                  </a:cubicBezTo>
                  <a:cubicBezTo>
                    <a:pt x="44637" y="2144"/>
                    <a:pt x="41721" y="3340"/>
                    <a:pt x="39104" y="2493"/>
                  </a:cubicBezTo>
                  <a:cubicBezTo>
                    <a:pt x="37060" y="1845"/>
                    <a:pt x="35390" y="1"/>
                    <a:pt x="33272" y="75"/>
                  </a:cubicBezTo>
                  <a:cubicBezTo>
                    <a:pt x="31577" y="125"/>
                    <a:pt x="30156" y="1396"/>
                    <a:pt x="29259" y="2817"/>
                  </a:cubicBezTo>
                  <a:cubicBezTo>
                    <a:pt x="28337" y="4237"/>
                    <a:pt x="27739" y="5833"/>
                    <a:pt x="26767" y="7203"/>
                  </a:cubicBezTo>
                  <a:cubicBezTo>
                    <a:pt x="24649" y="10144"/>
                    <a:pt x="20910" y="11565"/>
                    <a:pt x="17296" y="11764"/>
                  </a:cubicBezTo>
                  <a:cubicBezTo>
                    <a:pt x="12187" y="12013"/>
                    <a:pt x="7302" y="9396"/>
                    <a:pt x="2293" y="974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 rot="-3046414">
              <a:off x="-744523" y="3813400"/>
              <a:ext cx="1209332" cy="1069838"/>
            </a:xfrm>
            <a:custGeom>
              <a:rect b="b" l="l" r="r" t="t"/>
              <a:pathLst>
                <a:path extrusionOk="0" fill="none" h="35939" w="40625">
                  <a:moveTo>
                    <a:pt x="20387" y="33422"/>
                  </a:moveTo>
                  <a:cubicBezTo>
                    <a:pt x="19240" y="31901"/>
                    <a:pt x="18443" y="30157"/>
                    <a:pt x="17571" y="28437"/>
                  </a:cubicBezTo>
                  <a:cubicBezTo>
                    <a:pt x="13533" y="20587"/>
                    <a:pt x="7851" y="13683"/>
                    <a:pt x="897" y="8250"/>
                  </a:cubicBezTo>
                  <a:cubicBezTo>
                    <a:pt x="474" y="7926"/>
                    <a:pt x="0" y="7353"/>
                    <a:pt x="324" y="6929"/>
                  </a:cubicBezTo>
                  <a:cubicBezTo>
                    <a:pt x="449" y="6804"/>
                    <a:pt x="623" y="6705"/>
                    <a:pt x="798" y="6680"/>
                  </a:cubicBezTo>
                  <a:cubicBezTo>
                    <a:pt x="2318" y="6231"/>
                    <a:pt x="3888" y="6804"/>
                    <a:pt x="5408" y="7253"/>
                  </a:cubicBezTo>
                  <a:cubicBezTo>
                    <a:pt x="6879" y="7702"/>
                    <a:pt x="8399" y="8050"/>
                    <a:pt x="9944" y="8275"/>
                  </a:cubicBezTo>
                  <a:cubicBezTo>
                    <a:pt x="11215" y="8474"/>
                    <a:pt x="12486" y="8549"/>
                    <a:pt x="13782" y="8499"/>
                  </a:cubicBezTo>
                  <a:cubicBezTo>
                    <a:pt x="15153" y="8350"/>
                    <a:pt x="16549" y="8100"/>
                    <a:pt x="17895" y="7726"/>
                  </a:cubicBezTo>
                  <a:cubicBezTo>
                    <a:pt x="19689" y="7303"/>
                    <a:pt x="21633" y="6754"/>
                    <a:pt x="22730" y="5259"/>
                  </a:cubicBezTo>
                  <a:cubicBezTo>
                    <a:pt x="23427" y="4337"/>
                    <a:pt x="23652" y="3116"/>
                    <a:pt x="24175" y="2069"/>
                  </a:cubicBezTo>
                  <a:cubicBezTo>
                    <a:pt x="24674" y="1022"/>
                    <a:pt x="25646" y="0"/>
                    <a:pt x="26817" y="125"/>
                  </a:cubicBezTo>
                  <a:cubicBezTo>
                    <a:pt x="27241" y="200"/>
                    <a:pt x="27639" y="349"/>
                    <a:pt x="27988" y="574"/>
                  </a:cubicBezTo>
                  <a:cubicBezTo>
                    <a:pt x="29060" y="1197"/>
                    <a:pt x="29982" y="2019"/>
                    <a:pt x="31104" y="2567"/>
                  </a:cubicBezTo>
                  <a:cubicBezTo>
                    <a:pt x="32549" y="3265"/>
                    <a:pt x="34194" y="3440"/>
                    <a:pt x="35789" y="3814"/>
                  </a:cubicBezTo>
                  <a:cubicBezTo>
                    <a:pt x="37359" y="4163"/>
                    <a:pt x="38979" y="4860"/>
                    <a:pt x="39851" y="6206"/>
                  </a:cubicBezTo>
                  <a:cubicBezTo>
                    <a:pt x="40499" y="7228"/>
                    <a:pt x="40624" y="8499"/>
                    <a:pt x="40225" y="9646"/>
                  </a:cubicBezTo>
                  <a:cubicBezTo>
                    <a:pt x="39752" y="10917"/>
                    <a:pt x="38655" y="11839"/>
                    <a:pt x="37484" y="12537"/>
                  </a:cubicBezTo>
                  <a:cubicBezTo>
                    <a:pt x="36337" y="13259"/>
                    <a:pt x="35066" y="13783"/>
                    <a:pt x="33945" y="14555"/>
                  </a:cubicBezTo>
                  <a:cubicBezTo>
                    <a:pt x="30630" y="16898"/>
                    <a:pt x="29284" y="21085"/>
                    <a:pt x="28387" y="25023"/>
                  </a:cubicBezTo>
                  <a:cubicBezTo>
                    <a:pt x="27714" y="27964"/>
                    <a:pt x="27166" y="31004"/>
                    <a:pt x="25795" y="33721"/>
                  </a:cubicBezTo>
                  <a:cubicBezTo>
                    <a:pt x="25346" y="34618"/>
                    <a:pt x="24674" y="35939"/>
                    <a:pt x="23477" y="35864"/>
                  </a:cubicBezTo>
                  <a:cubicBezTo>
                    <a:pt x="22306" y="35789"/>
                    <a:pt x="21085" y="34294"/>
                    <a:pt x="20387" y="33422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 rot="-3046414">
              <a:off x="-293528" y="3526074"/>
              <a:ext cx="323521" cy="244129"/>
            </a:xfrm>
            <a:custGeom>
              <a:rect b="b" l="l" r="r" t="t"/>
              <a:pathLst>
                <a:path extrusionOk="0" fill="none" h="8201" w="10868">
                  <a:moveTo>
                    <a:pt x="4487" y="300"/>
                  </a:moveTo>
                  <a:cubicBezTo>
                    <a:pt x="5908" y="101"/>
                    <a:pt x="7428" y="1"/>
                    <a:pt x="8624" y="749"/>
                  </a:cubicBezTo>
                  <a:cubicBezTo>
                    <a:pt x="9521" y="1347"/>
                    <a:pt x="10169" y="2269"/>
                    <a:pt x="10468" y="3316"/>
                  </a:cubicBezTo>
                  <a:cubicBezTo>
                    <a:pt x="10743" y="4337"/>
                    <a:pt x="10867" y="5409"/>
                    <a:pt x="10867" y="6481"/>
                  </a:cubicBezTo>
                  <a:cubicBezTo>
                    <a:pt x="10867" y="6954"/>
                    <a:pt x="10867" y="7478"/>
                    <a:pt x="10543" y="7802"/>
                  </a:cubicBezTo>
                  <a:cubicBezTo>
                    <a:pt x="10095" y="8200"/>
                    <a:pt x="9347" y="8026"/>
                    <a:pt x="8923" y="7602"/>
                  </a:cubicBezTo>
                  <a:cubicBezTo>
                    <a:pt x="8500" y="7179"/>
                    <a:pt x="8300" y="6581"/>
                    <a:pt x="8051" y="6057"/>
                  </a:cubicBezTo>
                  <a:cubicBezTo>
                    <a:pt x="7403" y="4786"/>
                    <a:pt x="6356" y="3739"/>
                    <a:pt x="5060" y="3116"/>
                  </a:cubicBezTo>
                  <a:cubicBezTo>
                    <a:pt x="4313" y="2767"/>
                    <a:pt x="499" y="2319"/>
                    <a:pt x="325" y="1571"/>
                  </a:cubicBezTo>
                  <a:cubicBezTo>
                    <a:pt x="1" y="250"/>
                    <a:pt x="3889" y="350"/>
                    <a:pt x="4487" y="30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 rot="-3046414">
              <a:off x="-532860" y="4009440"/>
              <a:ext cx="757511" cy="630639"/>
            </a:xfrm>
            <a:custGeom>
              <a:rect b="b" l="l" r="r" t="t"/>
              <a:pathLst>
                <a:path extrusionOk="0" fill="none" h="21185" w="25447">
                  <a:moveTo>
                    <a:pt x="7378" y="5085"/>
                  </a:moveTo>
                  <a:cubicBezTo>
                    <a:pt x="9471" y="5159"/>
                    <a:pt x="11639" y="5134"/>
                    <a:pt x="13633" y="4412"/>
                  </a:cubicBezTo>
                  <a:cubicBezTo>
                    <a:pt x="14580" y="4038"/>
                    <a:pt x="15503" y="3564"/>
                    <a:pt x="16375" y="3016"/>
                  </a:cubicBezTo>
                  <a:cubicBezTo>
                    <a:pt x="17098" y="2642"/>
                    <a:pt x="17770" y="2193"/>
                    <a:pt x="18394" y="1670"/>
                  </a:cubicBezTo>
                  <a:cubicBezTo>
                    <a:pt x="19116" y="1047"/>
                    <a:pt x="19764" y="274"/>
                    <a:pt x="20711" y="125"/>
                  </a:cubicBezTo>
                  <a:cubicBezTo>
                    <a:pt x="21484" y="0"/>
                    <a:pt x="22257" y="374"/>
                    <a:pt x="22979" y="748"/>
                  </a:cubicBezTo>
                  <a:cubicBezTo>
                    <a:pt x="23752" y="1172"/>
                    <a:pt x="24599" y="1645"/>
                    <a:pt x="24973" y="2443"/>
                  </a:cubicBezTo>
                  <a:cubicBezTo>
                    <a:pt x="25447" y="3539"/>
                    <a:pt x="24873" y="4810"/>
                    <a:pt x="24076" y="5683"/>
                  </a:cubicBezTo>
                  <a:cubicBezTo>
                    <a:pt x="23278" y="6555"/>
                    <a:pt x="22232" y="7203"/>
                    <a:pt x="21484" y="8125"/>
                  </a:cubicBezTo>
                  <a:cubicBezTo>
                    <a:pt x="20936" y="8873"/>
                    <a:pt x="20462" y="9695"/>
                    <a:pt x="20138" y="10592"/>
                  </a:cubicBezTo>
                  <a:cubicBezTo>
                    <a:pt x="19091" y="12910"/>
                    <a:pt x="18070" y="15253"/>
                    <a:pt x="17397" y="17695"/>
                  </a:cubicBezTo>
                  <a:cubicBezTo>
                    <a:pt x="17247" y="18443"/>
                    <a:pt x="16973" y="19166"/>
                    <a:pt x="16624" y="19864"/>
                  </a:cubicBezTo>
                  <a:cubicBezTo>
                    <a:pt x="16275" y="20537"/>
                    <a:pt x="15602" y="21010"/>
                    <a:pt x="14830" y="21135"/>
                  </a:cubicBezTo>
                  <a:cubicBezTo>
                    <a:pt x="14032" y="21185"/>
                    <a:pt x="13284" y="20686"/>
                    <a:pt x="12786" y="20038"/>
                  </a:cubicBezTo>
                  <a:cubicBezTo>
                    <a:pt x="12362" y="19365"/>
                    <a:pt x="12013" y="18618"/>
                    <a:pt x="11764" y="17845"/>
                  </a:cubicBezTo>
                  <a:cubicBezTo>
                    <a:pt x="10518" y="14605"/>
                    <a:pt x="8574" y="11689"/>
                    <a:pt x="6057" y="9296"/>
                  </a:cubicBezTo>
                  <a:cubicBezTo>
                    <a:pt x="5110" y="8374"/>
                    <a:pt x="4038" y="7527"/>
                    <a:pt x="2767" y="7153"/>
                  </a:cubicBezTo>
                  <a:cubicBezTo>
                    <a:pt x="2094" y="6954"/>
                    <a:pt x="1346" y="6904"/>
                    <a:pt x="773" y="6480"/>
                  </a:cubicBezTo>
                  <a:cubicBezTo>
                    <a:pt x="374" y="6156"/>
                    <a:pt x="1" y="5408"/>
                    <a:pt x="374" y="4935"/>
                  </a:cubicBezTo>
                  <a:cubicBezTo>
                    <a:pt x="748" y="4461"/>
                    <a:pt x="1720" y="4711"/>
                    <a:pt x="2244" y="4761"/>
                  </a:cubicBezTo>
                  <a:cubicBezTo>
                    <a:pt x="3938" y="4910"/>
                    <a:pt x="5658" y="5010"/>
                    <a:pt x="7378" y="508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 rot="-3046414">
              <a:off x="-341697" y="4061612"/>
              <a:ext cx="402882" cy="388028"/>
            </a:xfrm>
            <a:custGeom>
              <a:rect b="b" l="l" r="r" t="t"/>
              <a:pathLst>
                <a:path extrusionOk="0" fill="none" h="13035" w="13534">
                  <a:moveTo>
                    <a:pt x="4935" y="11016"/>
                  </a:moveTo>
                  <a:cubicBezTo>
                    <a:pt x="5085" y="11514"/>
                    <a:pt x="5334" y="12013"/>
                    <a:pt x="5658" y="12436"/>
                  </a:cubicBezTo>
                  <a:cubicBezTo>
                    <a:pt x="6007" y="12860"/>
                    <a:pt x="6580" y="13035"/>
                    <a:pt x="7104" y="12835"/>
                  </a:cubicBezTo>
                  <a:cubicBezTo>
                    <a:pt x="7428" y="12636"/>
                    <a:pt x="7702" y="12312"/>
                    <a:pt x="7826" y="11963"/>
                  </a:cubicBezTo>
                  <a:cubicBezTo>
                    <a:pt x="8524" y="10617"/>
                    <a:pt x="9097" y="9221"/>
                    <a:pt x="9571" y="7776"/>
                  </a:cubicBezTo>
                  <a:cubicBezTo>
                    <a:pt x="9970" y="6580"/>
                    <a:pt x="10344" y="5284"/>
                    <a:pt x="11266" y="4436"/>
                  </a:cubicBezTo>
                  <a:cubicBezTo>
                    <a:pt x="11839" y="3913"/>
                    <a:pt x="12562" y="3589"/>
                    <a:pt x="13010" y="2991"/>
                  </a:cubicBezTo>
                  <a:cubicBezTo>
                    <a:pt x="13434" y="2393"/>
                    <a:pt x="13534" y="1645"/>
                    <a:pt x="13284" y="972"/>
                  </a:cubicBezTo>
                  <a:cubicBezTo>
                    <a:pt x="13135" y="523"/>
                    <a:pt x="12736" y="175"/>
                    <a:pt x="12263" y="75"/>
                  </a:cubicBezTo>
                  <a:cubicBezTo>
                    <a:pt x="11515" y="0"/>
                    <a:pt x="11016" y="798"/>
                    <a:pt x="10543" y="1396"/>
                  </a:cubicBezTo>
                  <a:cubicBezTo>
                    <a:pt x="9646" y="2442"/>
                    <a:pt x="8474" y="3190"/>
                    <a:pt x="7153" y="3489"/>
                  </a:cubicBezTo>
                  <a:cubicBezTo>
                    <a:pt x="5833" y="3813"/>
                    <a:pt x="4462" y="3913"/>
                    <a:pt x="3116" y="3813"/>
                  </a:cubicBezTo>
                  <a:cubicBezTo>
                    <a:pt x="1471" y="3738"/>
                    <a:pt x="1" y="5059"/>
                    <a:pt x="1646" y="6380"/>
                  </a:cubicBezTo>
                  <a:cubicBezTo>
                    <a:pt x="3166" y="7552"/>
                    <a:pt x="4312" y="9172"/>
                    <a:pt x="4935" y="1101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694075" y="1504225"/>
            <a:ext cx="7054800" cy="16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600">
                <a:solidFill>
                  <a:srgbClr val="FFC86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6" name="Google Shape;146;p8"/>
          <p:cNvSpPr txBox="1"/>
          <p:nvPr>
            <p:ph idx="1" type="subTitle"/>
          </p:nvPr>
        </p:nvSpPr>
        <p:spPr>
          <a:xfrm>
            <a:off x="694075" y="3117425"/>
            <a:ext cx="37389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47" name="Google Shape;147;p8"/>
          <p:cNvGrpSpPr/>
          <p:nvPr/>
        </p:nvGrpSpPr>
        <p:grpSpPr>
          <a:xfrm>
            <a:off x="7075428" y="2083967"/>
            <a:ext cx="3245455" cy="3698642"/>
            <a:chOff x="6694428" y="2083967"/>
            <a:chExt cx="3245455" cy="3698642"/>
          </a:xfrm>
        </p:grpSpPr>
        <p:sp>
          <p:nvSpPr>
            <p:cNvPr id="148" name="Google Shape;148;p8"/>
            <p:cNvSpPr/>
            <p:nvPr/>
          </p:nvSpPr>
          <p:spPr>
            <a:xfrm rot="-4095716">
              <a:off x="6778132" y="2799965"/>
              <a:ext cx="3078048" cy="2266646"/>
            </a:xfrm>
            <a:custGeom>
              <a:rect b="b" l="l" r="r" t="t"/>
              <a:pathLst>
                <a:path extrusionOk="0" fill="none" h="59317" w="80551">
                  <a:moveTo>
                    <a:pt x="2169" y="14181"/>
                  </a:moveTo>
                  <a:cubicBezTo>
                    <a:pt x="699" y="11390"/>
                    <a:pt x="1" y="8125"/>
                    <a:pt x="1421" y="5109"/>
                  </a:cubicBezTo>
                  <a:cubicBezTo>
                    <a:pt x="2867" y="2194"/>
                    <a:pt x="5758" y="299"/>
                    <a:pt x="8998" y="175"/>
                  </a:cubicBezTo>
                  <a:cubicBezTo>
                    <a:pt x="14456" y="0"/>
                    <a:pt x="18568" y="4711"/>
                    <a:pt x="22705" y="8275"/>
                  </a:cubicBezTo>
                  <a:cubicBezTo>
                    <a:pt x="27640" y="12512"/>
                    <a:pt x="35017" y="15502"/>
                    <a:pt x="40525" y="12038"/>
                  </a:cubicBezTo>
                  <a:cubicBezTo>
                    <a:pt x="42319" y="10892"/>
                    <a:pt x="43690" y="9197"/>
                    <a:pt x="45410" y="7926"/>
                  </a:cubicBezTo>
                  <a:cubicBezTo>
                    <a:pt x="49273" y="5060"/>
                    <a:pt x="55653" y="4486"/>
                    <a:pt x="58694" y="8200"/>
                  </a:cubicBezTo>
                  <a:cubicBezTo>
                    <a:pt x="62482" y="12836"/>
                    <a:pt x="58943" y="14131"/>
                    <a:pt x="62307" y="18443"/>
                  </a:cubicBezTo>
                  <a:cubicBezTo>
                    <a:pt x="66145" y="23378"/>
                    <a:pt x="71354" y="22007"/>
                    <a:pt x="75118" y="27017"/>
                  </a:cubicBezTo>
                  <a:cubicBezTo>
                    <a:pt x="77834" y="30630"/>
                    <a:pt x="79579" y="34867"/>
                    <a:pt x="80202" y="39353"/>
                  </a:cubicBezTo>
                  <a:cubicBezTo>
                    <a:pt x="80551" y="41895"/>
                    <a:pt x="80501" y="44612"/>
                    <a:pt x="79205" y="46855"/>
                  </a:cubicBezTo>
                  <a:cubicBezTo>
                    <a:pt x="77111" y="50494"/>
                    <a:pt x="72426" y="51665"/>
                    <a:pt x="68214" y="51889"/>
                  </a:cubicBezTo>
                  <a:cubicBezTo>
                    <a:pt x="60663" y="52288"/>
                    <a:pt x="52687" y="50818"/>
                    <a:pt x="45834" y="54008"/>
                  </a:cubicBezTo>
                  <a:cubicBezTo>
                    <a:pt x="43291" y="55179"/>
                    <a:pt x="41023" y="56974"/>
                    <a:pt x="38407" y="57970"/>
                  </a:cubicBezTo>
                  <a:cubicBezTo>
                    <a:pt x="34818" y="59316"/>
                    <a:pt x="30880" y="59117"/>
                    <a:pt x="27092" y="58843"/>
                  </a:cubicBezTo>
                  <a:cubicBezTo>
                    <a:pt x="22655" y="58544"/>
                    <a:pt x="18169" y="58095"/>
                    <a:pt x="14007" y="56475"/>
                  </a:cubicBezTo>
                  <a:cubicBezTo>
                    <a:pt x="9870" y="54855"/>
                    <a:pt x="6057" y="51914"/>
                    <a:pt x="4387" y="47777"/>
                  </a:cubicBezTo>
                  <a:cubicBezTo>
                    <a:pt x="1596" y="40874"/>
                    <a:pt x="5683" y="34344"/>
                    <a:pt x="5808" y="27415"/>
                  </a:cubicBezTo>
                  <a:cubicBezTo>
                    <a:pt x="5783" y="25671"/>
                    <a:pt x="5633" y="23901"/>
                    <a:pt x="5334" y="22182"/>
                  </a:cubicBezTo>
                  <a:cubicBezTo>
                    <a:pt x="5135" y="20910"/>
                    <a:pt x="4636" y="19714"/>
                    <a:pt x="4387" y="18493"/>
                  </a:cubicBezTo>
                  <a:cubicBezTo>
                    <a:pt x="4287" y="17895"/>
                    <a:pt x="4063" y="17347"/>
                    <a:pt x="3764" y="16848"/>
                  </a:cubicBezTo>
                  <a:cubicBezTo>
                    <a:pt x="3515" y="16449"/>
                    <a:pt x="3266" y="16001"/>
                    <a:pt x="3016" y="15577"/>
                  </a:cubicBezTo>
                  <a:cubicBezTo>
                    <a:pt x="2742" y="15178"/>
                    <a:pt x="2443" y="14680"/>
                    <a:pt x="2169" y="14181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4095716">
              <a:off x="7112356" y="3033604"/>
              <a:ext cx="2550449" cy="1878064"/>
            </a:xfrm>
            <a:custGeom>
              <a:rect b="b" l="l" r="r" t="t"/>
              <a:pathLst>
                <a:path extrusionOk="0" fill="none" h="49148" w="66744">
                  <a:moveTo>
                    <a:pt x="1819" y="11764"/>
                  </a:moveTo>
                  <a:cubicBezTo>
                    <a:pt x="598" y="9421"/>
                    <a:pt x="0" y="6729"/>
                    <a:pt x="1196" y="4237"/>
                  </a:cubicBezTo>
                  <a:cubicBezTo>
                    <a:pt x="2368" y="1819"/>
                    <a:pt x="4785" y="249"/>
                    <a:pt x="7452" y="150"/>
                  </a:cubicBezTo>
                  <a:cubicBezTo>
                    <a:pt x="11963" y="0"/>
                    <a:pt x="15402" y="3913"/>
                    <a:pt x="18817" y="6854"/>
                  </a:cubicBezTo>
                  <a:cubicBezTo>
                    <a:pt x="22904" y="10368"/>
                    <a:pt x="29010" y="12835"/>
                    <a:pt x="33571" y="9969"/>
                  </a:cubicBezTo>
                  <a:cubicBezTo>
                    <a:pt x="35066" y="9022"/>
                    <a:pt x="36213" y="7626"/>
                    <a:pt x="37633" y="6580"/>
                  </a:cubicBezTo>
                  <a:cubicBezTo>
                    <a:pt x="40823" y="4212"/>
                    <a:pt x="45733" y="4087"/>
                    <a:pt x="48649" y="6804"/>
                  </a:cubicBezTo>
                  <a:cubicBezTo>
                    <a:pt x="49895" y="7975"/>
                    <a:pt x="50718" y="9545"/>
                    <a:pt x="51690" y="10966"/>
                  </a:cubicBezTo>
                  <a:cubicBezTo>
                    <a:pt x="54631" y="15253"/>
                    <a:pt x="59142" y="18219"/>
                    <a:pt x="62257" y="22381"/>
                  </a:cubicBezTo>
                  <a:cubicBezTo>
                    <a:pt x="64500" y="25371"/>
                    <a:pt x="65946" y="28885"/>
                    <a:pt x="66444" y="32599"/>
                  </a:cubicBezTo>
                  <a:cubicBezTo>
                    <a:pt x="66743" y="34717"/>
                    <a:pt x="66718" y="36960"/>
                    <a:pt x="65646" y="38805"/>
                  </a:cubicBezTo>
                  <a:cubicBezTo>
                    <a:pt x="63902" y="41845"/>
                    <a:pt x="60014" y="42817"/>
                    <a:pt x="56525" y="42992"/>
                  </a:cubicBezTo>
                  <a:cubicBezTo>
                    <a:pt x="50269" y="43341"/>
                    <a:pt x="43665" y="42119"/>
                    <a:pt x="37982" y="44736"/>
                  </a:cubicBezTo>
                  <a:cubicBezTo>
                    <a:pt x="35864" y="45733"/>
                    <a:pt x="33995" y="47204"/>
                    <a:pt x="31826" y="48026"/>
                  </a:cubicBezTo>
                  <a:cubicBezTo>
                    <a:pt x="28861" y="49148"/>
                    <a:pt x="25596" y="48998"/>
                    <a:pt x="22455" y="48774"/>
                  </a:cubicBezTo>
                  <a:cubicBezTo>
                    <a:pt x="18767" y="48500"/>
                    <a:pt x="15053" y="48151"/>
                    <a:pt x="11614" y="46805"/>
                  </a:cubicBezTo>
                  <a:cubicBezTo>
                    <a:pt x="8200" y="45459"/>
                    <a:pt x="5035" y="43017"/>
                    <a:pt x="3639" y="39602"/>
                  </a:cubicBezTo>
                  <a:cubicBezTo>
                    <a:pt x="1321" y="33845"/>
                    <a:pt x="4711" y="28462"/>
                    <a:pt x="4810" y="22730"/>
                  </a:cubicBezTo>
                  <a:cubicBezTo>
                    <a:pt x="4810" y="21259"/>
                    <a:pt x="4686" y="19789"/>
                    <a:pt x="4436" y="18368"/>
                  </a:cubicBezTo>
                  <a:cubicBezTo>
                    <a:pt x="4262" y="17296"/>
                    <a:pt x="3863" y="16324"/>
                    <a:pt x="3639" y="15303"/>
                  </a:cubicBezTo>
                  <a:cubicBezTo>
                    <a:pt x="3539" y="14829"/>
                    <a:pt x="3365" y="14380"/>
                    <a:pt x="3140" y="13957"/>
                  </a:cubicBezTo>
                  <a:cubicBezTo>
                    <a:pt x="2916" y="13633"/>
                    <a:pt x="2717" y="13259"/>
                    <a:pt x="2517" y="12910"/>
                  </a:cubicBezTo>
                  <a:cubicBezTo>
                    <a:pt x="2293" y="12586"/>
                    <a:pt x="2019" y="12137"/>
                    <a:pt x="1819" y="11764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 rot="-4095716">
              <a:off x="7368775" y="3257417"/>
              <a:ext cx="2094269" cy="1550469"/>
            </a:xfrm>
            <a:custGeom>
              <a:rect b="b" l="l" r="r" t="t"/>
              <a:pathLst>
                <a:path extrusionOk="0" fill="none" h="40575" w="54806">
                  <a:moveTo>
                    <a:pt x="3290" y="10942"/>
                  </a:moveTo>
                  <a:cubicBezTo>
                    <a:pt x="2318" y="9098"/>
                    <a:pt x="0" y="5334"/>
                    <a:pt x="947" y="3340"/>
                  </a:cubicBezTo>
                  <a:cubicBezTo>
                    <a:pt x="1894" y="1446"/>
                    <a:pt x="3789" y="200"/>
                    <a:pt x="5932" y="101"/>
                  </a:cubicBezTo>
                  <a:cubicBezTo>
                    <a:pt x="9521" y="1"/>
                    <a:pt x="12636" y="4861"/>
                    <a:pt x="15353" y="7179"/>
                  </a:cubicBezTo>
                  <a:cubicBezTo>
                    <a:pt x="18593" y="9970"/>
                    <a:pt x="24873" y="11789"/>
                    <a:pt x="28512" y="9521"/>
                  </a:cubicBezTo>
                  <a:cubicBezTo>
                    <a:pt x="29683" y="8774"/>
                    <a:pt x="30580" y="7652"/>
                    <a:pt x="31702" y="6830"/>
                  </a:cubicBezTo>
                  <a:cubicBezTo>
                    <a:pt x="34244" y="4960"/>
                    <a:pt x="38132" y="4861"/>
                    <a:pt x="40425" y="7004"/>
                  </a:cubicBezTo>
                  <a:cubicBezTo>
                    <a:pt x="41447" y="7951"/>
                    <a:pt x="42070" y="9197"/>
                    <a:pt x="42842" y="10319"/>
                  </a:cubicBezTo>
                  <a:cubicBezTo>
                    <a:pt x="45185" y="13708"/>
                    <a:pt x="48774" y="16076"/>
                    <a:pt x="51216" y="19366"/>
                  </a:cubicBezTo>
                  <a:cubicBezTo>
                    <a:pt x="53011" y="21733"/>
                    <a:pt x="54157" y="24525"/>
                    <a:pt x="54556" y="27466"/>
                  </a:cubicBezTo>
                  <a:cubicBezTo>
                    <a:pt x="54805" y="29135"/>
                    <a:pt x="54755" y="30930"/>
                    <a:pt x="53908" y="32375"/>
                  </a:cubicBezTo>
                  <a:cubicBezTo>
                    <a:pt x="52537" y="34768"/>
                    <a:pt x="49447" y="35541"/>
                    <a:pt x="46680" y="35690"/>
                  </a:cubicBezTo>
                  <a:cubicBezTo>
                    <a:pt x="41721" y="35964"/>
                    <a:pt x="36487" y="34992"/>
                    <a:pt x="31976" y="37086"/>
                  </a:cubicBezTo>
                  <a:cubicBezTo>
                    <a:pt x="30306" y="37858"/>
                    <a:pt x="28836" y="39030"/>
                    <a:pt x="27091" y="39703"/>
                  </a:cubicBezTo>
                  <a:cubicBezTo>
                    <a:pt x="24749" y="40575"/>
                    <a:pt x="22157" y="40450"/>
                    <a:pt x="19664" y="40276"/>
                  </a:cubicBezTo>
                  <a:cubicBezTo>
                    <a:pt x="16748" y="40052"/>
                    <a:pt x="13807" y="39777"/>
                    <a:pt x="11066" y="38706"/>
                  </a:cubicBezTo>
                  <a:cubicBezTo>
                    <a:pt x="8349" y="37659"/>
                    <a:pt x="5857" y="35715"/>
                    <a:pt x="4761" y="32998"/>
                  </a:cubicBezTo>
                  <a:cubicBezTo>
                    <a:pt x="2891" y="28463"/>
                    <a:pt x="5608" y="24151"/>
                    <a:pt x="5683" y="19615"/>
                  </a:cubicBezTo>
                  <a:cubicBezTo>
                    <a:pt x="5683" y="18469"/>
                    <a:pt x="5583" y="17322"/>
                    <a:pt x="5384" y="16176"/>
                  </a:cubicBezTo>
                  <a:cubicBezTo>
                    <a:pt x="5234" y="15328"/>
                    <a:pt x="4910" y="14556"/>
                    <a:pt x="4761" y="13733"/>
                  </a:cubicBezTo>
                  <a:cubicBezTo>
                    <a:pt x="4661" y="13359"/>
                    <a:pt x="4536" y="13010"/>
                    <a:pt x="4337" y="12662"/>
                  </a:cubicBezTo>
                  <a:cubicBezTo>
                    <a:pt x="4162" y="12412"/>
                    <a:pt x="4013" y="12113"/>
                    <a:pt x="3838" y="11839"/>
                  </a:cubicBezTo>
                  <a:cubicBezTo>
                    <a:pt x="3664" y="11565"/>
                    <a:pt x="3465" y="11266"/>
                    <a:pt x="3290" y="10942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rot="-4095716">
              <a:off x="7781129" y="3500027"/>
              <a:ext cx="1495252" cy="1100976"/>
            </a:xfrm>
            <a:custGeom>
              <a:rect b="b" l="l" r="r" t="t"/>
              <a:pathLst>
                <a:path extrusionOk="0" fill="none" h="28812" w="39130">
                  <a:moveTo>
                    <a:pt x="1073" y="6879"/>
                  </a:moveTo>
                  <a:cubicBezTo>
                    <a:pt x="350" y="5533"/>
                    <a:pt x="1" y="3938"/>
                    <a:pt x="699" y="2468"/>
                  </a:cubicBezTo>
                  <a:cubicBezTo>
                    <a:pt x="1397" y="1072"/>
                    <a:pt x="2792" y="150"/>
                    <a:pt x="4362" y="75"/>
                  </a:cubicBezTo>
                  <a:cubicBezTo>
                    <a:pt x="7029" y="1"/>
                    <a:pt x="9023" y="2293"/>
                    <a:pt x="11042" y="4013"/>
                  </a:cubicBezTo>
                  <a:cubicBezTo>
                    <a:pt x="13434" y="6082"/>
                    <a:pt x="16998" y="7527"/>
                    <a:pt x="19690" y="5832"/>
                  </a:cubicBezTo>
                  <a:cubicBezTo>
                    <a:pt x="20562" y="5284"/>
                    <a:pt x="21235" y="4462"/>
                    <a:pt x="22057" y="3839"/>
                  </a:cubicBezTo>
                  <a:cubicBezTo>
                    <a:pt x="23927" y="2468"/>
                    <a:pt x="26818" y="2393"/>
                    <a:pt x="28512" y="3988"/>
                  </a:cubicBezTo>
                  <a:cubicBezTo>
                    <a:pt x="29260" y="4661"/>
                    <a:pt x="29734" y="5583"/>
                    <a:pt x="30307" y="6431"/>
                  </a:cubicBezTo>
                  <a:cubicBezTo>
                    <a:pt x="32027" y="8923"/>
                    <a:pt x="34668" y="10692"/>
                    <a:pt x="36488" y="13110"/>
                  </a:cubicBezTo>
                  <a:cubicBezTo>
                    <a:pt x="37809" y="14879"/>
                    <a:pt x="38656" y="16923"/>
                    <a:pt x="38955" y="19116"/>
                  </a:cubicBezTo>
                  <a:cubicBezTo>
                    <a:pt x="39130" y="20362"/>
                    <a:pt x="39105" y="21658"/>
                    <a:pt x="38482" y="22755"/>
                  </a:cubicBezTo>
                  <a:cubicBezTo>
                    <a:pt x="37460" y="24524"/>
                    <a:pt x="35167" y="25098"/>
                    <a:pt x="33123" y="25197"/>
                  </a:cubicBezTo>
                  <a:cubicBezTo>
                    <a:pt x="29484" y="25397"/>
                    <a:pt x="25597" y="24674"/>
                    <a:pt x="22282" y="26219"/>
                  </a:cubicBezTo>
                  <a:cubicBezTo>
                    <a:pt x="21036" y="26792"/>
                    <a:pt x="19939" y="27665"/>
                    <a:pt x="18643" y="28138"/>
                  </a:cubicBezTo>
                  <a:cubicBezTo>
                    <a:pt x="16923" y="28811"/>
                    <a:pt x="15004" y="28711"/>
                    <a:pt x="13160" y="28587"/>
                  </a:cubicBezTo>
                  <a:cubicBezTo>
                    <a:pt x="11017" y="28412"/>
                    <a:pt x="8824" y="28213"/>
                    <a:pt x="6805" y="27415"/>
                  </a:cubicBezTo>
                  <a:cubicBezTo>
                    <a:pt x="4811" y="26643"/>
                    <a:pt x="2942" y="25197"/>
                    <a:pt x="2144" y="23204"/>
                  </a:cubicBezTo>
                  <a:cubicBezTo>
                    <a:pt x="774" y="19839"/>
                    <a:pt x="2767" y="16674"/>
                    <a:pt x="2817" y="13309"/>
                  </a:cubicBezTo>
                  <a:cubicBezTo>
                    <a:pt x="2817" y="12462"/>
                    <a:pt x="2742" y="11614"/>
                    <a:pt x="2593" y="10767"/>
                  </a:cubicBezTo>
                  <a:cubicBezTo>
                    <a:pt x="2493" y="10144"/>
                    <a:pt x="2269" y="9571"/>
                    <a:pt x="2144" y="8973"/>
                  </a:cubicBezTo>
                  <a:cubicBezTo>
                    <a:pt x="2070" y="8699"/>
                    <a:pt x="1970" y="8424"/>
                    <a:pt x="1820" y="8175"/>
                  </a:cubicBezTo>
                  <a:cubicBezTo>
                    <a:pt x="1696" y="7976"/>
                    <a:pt x="1571" y="7751"/>
                    <a:pt x="1446" y="7552"/>
                  </a:cubicBezTo>
                  <a:cubicBezTo>
                    <a:pt x="1322" y="7353"/>
                    <a:pt x="1172" y="7128"/>
                    <a:pt x="1073" y="6879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 rot="-4095716">
              <a:off x="8114478" y="3733330"/>
              <a:ext cx="967615" cy="712394"/>
            </a:xfrm>
            <a:custGeom>
              <a:rect b="b" l="l" r="r" t="t"/>
              <a:pathLst>
                <a:path extrusionOk="0" fill="none" h="18643" w="25322">
                  <a:moveTo>
                    <a:pt x="673" y="4486"/>
                  </a:moveTo>
                  <a:cubicBezTo>
                    <a:pt x="225" y="3589"/>
                    <a:pt x="0" y="2567"/>
                    <a:pt x="449" y="1620"/>
                  </a:cubicBezTo>
                  <a:cubicBezTo>
                    <a:pt x="898" y="698"/>
                    <a:pt x="1795" y="100"/>
                    <a:pt x="2817" y="75"/>
                  </a:cubicBezTo>
                  <a:cubicBezTo>
                    <a:pt x="4536" y="0"/>
                    <a:pt x="5384" y="3215"/>
                    <a:pt x="6680" y="4337"/>
                  </a:cubicBezTo>
                  <a:cubicBezTo>
                    <a:pt x="8250" y="5683"/>
                    <a:pt x="10543" y="6605"/>
                    <a:pt x="12287" y="5508"/>
                  </a:cubicBezTo>
                  <a:cubicBezTo>
                    <a:pt x="12860" y="5159"/>
                    <a:pt x="13284" y="4636"/>
                    <a:pt x="13832" y="4237"/>
                  </a:cubicBezTo>
                  <a:cubicBezTo>
                    <a:pt x="15054" y="3340"/>
                    <a:pt x="17347" y="1546"/>
                    <a:pt x="18443" y="2592"/>
                  </a:cubicBezTo>
                  <a:cubicBezTo>
                    <a:pt x="18892" y="3066"/>
                    <a:pt x="19291" y="3614"/>
                    <a:pt x="19615" y="4162"/>
                  </a:cubicBezTo>
                  <a:cubicBezTo>
                    <a:pt x="20736" y="5782"/>
                    <a:pt x="22431" y="6929"/>
                    <a:pt x="23627" y="8499"/>
                  </a:cubicBezTo>
                  <a:cubicBezTo>
                    <a:pt x="24474" y="9645"/>
                    <a:pt x="24998" y="10966"/>
                    <a:pt x="25197" y="12362"/>
                  </a:cubicBezTo>
                  <a:cubicBezTo>
                    <a:pt x="25322" y="13184"/>
                    <a:pt x="25297" y="14032"/>
                    <a:pt x="24898" y="14730"/>
                  </a:cubicBezTo>
                  <a:cubicBezTo>
                    <a:pt x="24225" y="15876"/>
                    <a:pt x="22755" y="16250"/>
                    <a:pt x="21434" y="16325"/>
                  </a:cubicBezTo>
                  <a:cubicBezTo>
                    <a:pt x="19066" y="16449"/>
                    <a:pt x="16574" y="15976"/>
                    <a:pt x="14406" y="16973"/>
                  </a:cubicBezTo>
                  <a:cubicBezTo>
                    <a:pt x="13608" y="17347"/>
                    <a:pt x="12910" y="17920"/>
                    <a:pt x="12063" y="18219"/>
                  </a:cubicBezTo>
                  <a:cubicBezTo>
                    <a:pt x="10941" y="18643"/>
                    <a:pt x="9720" y="18593"/>
                    <a:pt x="8524" y="18493"/>
                  </a:cubicBezTo>
                  <a:cubicBezTo>
                    <a:pt x="7128" y="18393"/>
                    <a:pt x="5708" y="18269"/>
                    <a:pt x="4412" y="17745"/>
                  </a:cubicBezTo>
                  <a:cubicBezTo>
                    <a:pt x="3116" y="17247"/>
                    <a:pt x="1919" y="16325"/>
                    <a:pt x="1396" y="15029"/>
                  </a:cubicBezTo>
                  <a:cubicBezTo>
                    <a:pt x="499" y="12836"/>
                    <a:pt x="1795" y="10792"/>
                    <a:pt x="1820" y="8624"/>
                  </a:cubicBezTo>
                  <a:cubicBezTo>
                    <a:pt x="1820" y="8075"/>
                    <a:pt x="1770" y="7527"/>
                    <a:pt x="1670" y="6979"/>
                  </a:cubicBezTo>
                  <a:cubicBezTo>
                    <a:pt x="1620" y="6580"/>
                    <a:pt x="1471" y="6206"/>
                    <a:pt x="1396" y="5807"/>
                  </a:cubicBezTo>
                  <a:cubicBezTo>
                    <a:pt x="1346" y="5633"/>
                    <a:pt x="1271" y="5458"/>
                    <a:pt x="1197" y="5309"/>
                  </a:cubicBezTo>
                  <a:cubicBezTo>
                    <a:pt x="1097" y="5184"/>
                    <a:pt x="1022" y="5035"/>
                    <a:pt x="947" y="4910"/>
                  </a:cubicBezTo>
                  <a:cubicBezTo>
                    <a:pt x="848" y="4761"/>
                    <a:pt x="773" y="4611"/>
                    <a:pt x="673" y="4486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 rot="-4095716">
              <a:off x="8450200" y="3966870"/>
              <a:ext cx="439099" cy="323850"/>
            </a:xfrm>
            <a:custGeom>
              <a:rect b="b" l="l" r="r" t="t"/>
              <a:pathLst>
                <a:path extrusionOk="0" fill="none" h="8475" w="11491">
                  <a:moveTo>
                    <a:pt x="300" y="2020"/>
                  </a:moveTo>
                  <a:cubicBezTo>
                    <a:pt x="51" y="1621"/>
                    <a:pt x="1" y="1147"/>
                    <a:pt x="175" y="724"/>
                  </a:cubicBezTo>
                  <a:cubicBezTo>
                    <a:pt x="375" y="300"/>
                    <a:pt x="798" y="26"/>
                    <a:pt x="1272" y="26"/>
                  </a:cubicBezTo>
                  <a:cubicBezTo>
                    <a:pt x="2044" y="1"/>
                    <a:pt x="2618" y="674"/>
                    <a:pt x="3216" y="1172"/>
                  </a:cubicBezTo>
                  <a:cubicBezTo>
                    <a:pt x="3914" y="1771"/>
                    <a:pt x="4985" y="2194"/>
                    <a:pt x="5758" y="1721"/>
                  </a:cubicBezTo>
                  <a:cubicBezTo>
                    <a:pt x="6032" y="1546"/>
                    <a:pt x="6231" y="1297"/>
                    <a:pt x="6456" y="1123"/>
                  </a:cubicBezTo>
                  <a:cubicBezTo>
                    <a:pt x="7029" y="699"/>
                    <a:pt x="7802" y="724"/>
                    <a:pt x="8350" y="1172"/>
                  </a:cubicBezTo>
                  <a:cubicBezTo>
                    <a:pt x="8549" y="1372"/>
                    <a:pt x="8749" y="1621"/>
                    <a:pt x="8898" y="1895"/>
                  </a:cubicBezTo>
                  <a:cubicBezTo>
                    <a:pt x="9397" y="2618"/>
                    <a:pt x="10169" y="3141"/>
                    <a:pt x="10717" y="3839"/>
                  </a:cubicBezTo>
                  <a:cubicBezTo>
                    <a:pt x="11091" y="4362"/>
                    <a:pt x="11341" y="4961"/>
                    <a:pt x="11440" y="5609"/>
                  </a:cubicBezTo>
                  <a:cubicBezTo>
                    <a:pt x="11490" y="5982"/>
                    <a:pt x="11440" y="6356"/>
                    <a:pt x="11291" y="6680"/>
                  </a:cubicBezTo>
                  <a:cubicBezTo>
                    <a:pt x="10967" y="7204"/>
                    <a:pt x="10319" y="7378"/>
                    <a:pt x="9721" y="7403"/>
                  </a:cubicBezTo>
                  <a:cubicBezTo>
                    <a:pt x="8649" y="7453"/>
                    <a:pt x="7527" y="7253"/>
                    <a:pt x="6530" y="7702"/>
                  </a:cubicBezTo>
                  <a:cubicBezTo>
                    <a:pt x="6182" y="7877"/>
                    <a:pt x="5858" y="8126"/>
                    <a:pt x="5484" y="8275"/>
                  </a:cubicBezTo>
                  <a:cubicBezTo>
                    <a:pt x="4960" y="8425"/>
                    <a:pt x="4412" y="8475"/>
                    <a:pt x="3864" y="8400"/>
                  </a:cubicBezTo>
                  <a:cubicBezTo>
                    <a:pt x="3216" y="8375"/>
                    <a:pt x="2593" y="8275"/>
                    <a:pt x="1995" y="8051"/>
                  </a:cubicBezTo>
                  <a:cubicBezTo>
                    <a:pt x="1371" y="7852"/>
                    <a:pt x="898" y="7403"/>
                    <a:pt x="624" y="6805"/>
                  </a:cubicBezTo>
                  <a:cubicBezTo>
                    <a:pt x="225" y="5833"/>
                    <a:pt x="798" y="4886"/>
                    <a:pt x="823" y="3914"/>
                  </a:cubicBezTo>
                  <a:cubicBezTo>
                    <a:pt x="823" y="3665"/>
                    <a:pt x="798" y="3415"/>
                    <a:pt x="748" y="3166"/>
                  </a:cubicBezTo>
                  <a:cubicBezTo>
                    <a:pt x="723" y="2967"/>
                    <a:pt x="649" y="2817"/>
                    <a:pt x="624" y="2643"/>
                  </a:cubicBezTo>
                  <a:cubicBezTo>
                    <a:pt x="599" y="2543"/>
                    <a:pt x="574" y="2468"/>
                    <a:pt x="524" y="2394"/>
                  </a:cubicBezTo>
                  <a:lnTo>
                    <a:pt x="424" y="2219"/>
                  </a:lnTo>
                  <a:cubicBezTo>
                    <a:pt x="375" y="2169"/>
                    <a:pt x="325" y="2094"/>
                    <a:pt x="300" y="2020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7714244" y="1775011"/>
            <a:ext cx="1588508" cy="1387173"/>
            <a:chOff x="7714244" y="1775011"/>
            <a:chExt cx="1588508" cy="1387173"/>
          </a:xfrm>
        </p:grpSpPr>
        <p:sp>
          <p:nvSpPr>
            <p:cNvPr id="155" name="Google Shape;155;p8"/>
            <p:cNvSpPr/>
            <p:nvPr/>
          </p:nvSpPr>
          <p:spPr>
            <a:xfrm rot="-2208287">
              <a:off x="7727357" y="2186821"/>
              <a:ext cx="1562281" cy="563552"/>
            </a:xfrm>
            <a:custGeom>
              <a:rect b="b" l="l" r="r" t="t"/>
              <a:pathLst>
                <a:path extrusionOk="0" fill="none" h="14232" w="39454">
                  <a:moveTo>
                    <a:pt x="14381" y="13185"/>
                  </a:moveTo>
                  <a:cubicBezTo>
                    <a:pt x="12437" y="12288"/>
                    <a:pt x="10643" y="11092"/>
                    <a:pt x="9098" y="9646"/>
                  </a:cubicBezTo>
                  <a:cubicBezTo>
                    <a:pt x="8200" y="8873"/>
                    <a:pt x="7353" y="8051"/>
                    <a:pt x="6306" y="7503"/>
                  </a:cubicBezTo>
                  <a:cubicBezTo>
                    <a:pt x="5060" y="6855"/>
                    <a:pt x="3640" y="6655"/>
                    <a:pt x="2369" y="6032"/>
                  </a:cubicBezTo>
                  <a:cubicBezTo>
                    <a:pt x="1122" y="5434"/>
                    <a:pt x="1" y="4138"/>
                    <a:pt x="275" y="2767"/>
                  </a:cubicBezTo>
                  <a:cubicBezTo>
                    <a:pt x="474" y="1770"/>
                    <a:pt x="1372" y="1048"/>
                    <a:pt x="2344" y="699"/>
                  </a:cubicBezTo>
                  <a:cubicBezTo>
                    <a:pt x="4337" y="1"/>
                    <a:pt x="6556" y="674"/>
                    <a:pt x="8499" y="1571"/>
                  </a:cubicBezTo>
                  <a:cubicBezTo>
                    <a:pt x="11989" y="3191"/>
                    <a:pt x="15079" y="5584"/>
                    <a:pt x="18493" y="7378"/>
                  </a:cubicBezTo>
                  <a:cubicBezTo>
                    <a:pt x="21933" y="9148"/>
                    <a:pt x="25920" y="10319"/>
                    <a:pt x="29634" y="9247"/>
                  </a:cubicBezTo>
                  <a:cubicBezTo>
                    <a:pt x="30905" y="8873"/>
                    <a:pt x="32101" y="8250"/>
                    <a:pt x="33372" y="7877"/>
                  </a:cubicBezTo>
                  <a:cubicBezTo>
                    <a:pt x="34145" y="7677"/>
                    <a:pt x="34918" y="7503"/>
                    <a:pt x="35690" y="7403"/>
                  </a:cubicBezTo>
                  <a:cubicBezTo>
                    <a:pt x="36488" y="7303"/>
                    <a:pt x="37310" y="7204"/>
                    <a:pt x="38058" y="7478"/>
                  </a:cubicBezTo>
                  <a:cubicBezTo>
                    <a:pt x="38805" y="7752"/>
                    <a:pt x="39453" y="8500"/>
                    <a:pt x="39304" y="9272"/>
                  </a:cubicBezTo>
                  <a:cubicBezTo>
                    <a:pt x="39154" y="9920"/>
                    <a:pt x="38656" y="10394"/>
                    <a:pt x="38033" y="10568"/>
                  </a:cubicBezTo>
                  <a:cubicBezTo>
                    <a:pt x="37435" y="10718"/>
                    <a:pt x="36787" y="10792"/>
                    <a:pt x="36164" y="10743"/>
                  </a:cubicBezTo>
                  <a:cubicBezTo>
                    <a:pt x="31428" y="10668"/>
                    <a:pt x="26743" y="11515"/>
                    <a:pt x="22356" y="13235"/>
                  </a:cubicBezTo>
                  <a:cubicBezTo>
                    <a:pt x="21360" y="13609"/>
                    <a:pt x="20487" y="14082"/>
                    <a:pt x="19416" y="14157"/>
                  </a:cubicBezTo>
                  <a:cubicBezTo>
                    <a:pt x="17671" y="14232"/>
                    <a:pt x="15951" y="13883"/>
                    <a:pt x="14381" y="1318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 rot="-2208287">
              <a:off x="7912676" y="2476655"/>
              <a:ext cx="629680" cy="400727"/>
            </a:xfrm>
            <a:custGeom>
              <a:rect b="b" l="l" r="r" t="t"/>
              <a:pathLst>
                <a:path extrusionOk="0" fill="none" h="10120" w="15902">
                  <a:moveTo>
                    <a:pt x="2393" y="3191"/>
                  </a:moveTo>
                  <a:cubicBezTo>
                    <a:pt x="1870" y="3141"/>
                    <a:pt x="1347" y="3016"/>
                    <a:pt x="848" y="2817"/>
                  </a:cubicBezTo>
                  <a:cubicBezTo>
                    <a:pt x="350" y="2618"/>
                    <a:pt x="26" y="2144"/>
                    <a:pt x="1" y="1596"/>
                  </a:cubicBezTo>
                  <a:cubicBezTo>
                    <a:pt x="51" y="848"/>
                    <a:pt x="873" y="424"/>
                    <a:pt x="1596" y="325"/>
                  </a:cubicBezTo>
                  <a:cubicBezTo>
                    <a:pt x="3889" y="1"/>
                    <a:pt x="6082" y="1297"/>
                    <a:pt x="7851" y="2767"/>
                  </a:cubicBezTo>
                  <a:cubicBezTo>
                    <a:pt x="9621" y="4262"/>
                    <a:pt x="11241" y="6007"/>
                    <a:pt x="13384" y="6904"/>
                  </a:cubicBezTo>
                  <a:cubicBezTo>
                    <a:pt x="14032" y="7178"/>
                    <a:pt x="14755" y="7378"/>
                    <a:pt x="15253" y="7876"/>
                  </a:cubicBezTo>
                  <a:cubicBezTo>
                    <a:pt x="15752" y="8375"/>
                    <a:pt x="15901" y="9322"/>
                    <a:pt x="15353" y="9745"/>
                  </a:cubicBezTo>
                  <a:cubicBezTo>
                    <a:pt x="15054" y="9920"/>
                    <a:pt x="14730" y="10020"/>
                    <a:pt x="14406" y="10020"/>
                  </a:cubicBezTo>
                  <a:cubicBezTo>
                    <a:pt x="12063" y="10119"/>
                    <a:pt x="9471" y="9272"/>
                    <a:pt x="8375" y="7129"/>
                  </a:cubicBezTo>
                  <a:cubicBezTo>
                    <a:pt x="7303" y="5010"/>
                    <a:pt x="4711" y="3590"/>
                    <a:pt x="2393" y="319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8"/>
          <p:cNvGrpSpPr/>
          <p:nvPr/>
        </p:nvGrpSpPr>
        <p:grpSpPr>
          <a:xfrm rot="2883374">
            <a:off x="8317705" y="3353200"/>
            <a:ext cx="81793" cy="80876"/>
            <a:chOff x="8358237" y="310349"/>
            <a:chExt cx="81793" cy="80876"/>
          </a:xfrm>
        </p:grpSpPr>
        <p:sp>
          <p:nvSpPr>
            <p:cNvPr id="158" name="Google Shape;158;p8"/>
            <p:cNvSpPr/>
            <p:nvPr/>
          </p:nvSpPr>
          <p:spPr>
            <a:xfrm flipH="1" rot="4152291">
              <a:off x="8399115" y="30721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 flipH="1" rot="4152291">
              <a:off x="8356307" y="3507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8"/>
          <p:cNvGrpSpPr/>
          <p:nvPr/>
        </p:nvGrpSpPr>
        <p:grpSpPr>
          <a:xfrm rot="6528492">
            <a:off x="1525128" y="862608"/>
            <a:ext cx="81793" cy="80876"/>
            <a:chOff x="8358237" y="310349"/>
            <a:chExt cx="81793" cy="80876"/>
          </a:xfrm>
        </p:grpSpPr>
        <p:sp>
          <p:nvSpPr>
            <p:cNvPr id="161" name="Google Shape;161;p8"/>
            <p:cNvSpPr/>
            <p:nvPr/>
          </p:nvSpPr>
          <p:spPr>
            <a:xfrm flipH="1" rot="4152291">
              <a:off x="8399115" y="30721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 flipH="1" rot="4152291">
              <a:off x="8356307" y="3507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8"/>
          <p:cNvGrpSpPr/>
          <p:nvPr/>
        </p:nvGrpSpPr>
        <p:grpSpPr>
          <a:xfrm rot="3645070">
            <a:off x="-100022" y="-262538"/>
            <a:ext cx="2178545" cy="1771813"/>
            <a:chOff x="-284150" y="-266249"/>
            <a:chExt cx="2178560" cy="1771825"/>
          </a:xfrm>
        </p:grpSpPr>
        <p:sp>
          <p:nvSpPr>
            <p:cNvPr id="164" name="Google Shape;164;p8"/>
            <p:cNvSpPr/>
            <p:nvPr/>
          </p:nvSpPr>
          <p:spPr>
            <a:xfrm>
              <a:off x="42947" y="-78567"/>
              <a:ext cx="1582246" cy="1383158"/>
            </a:xfrm>
            <a:custGeom>
              <a:rect b="b" l="l" r="r" t="t"/>
              <a:pathLst>
                <a:path extrusionOk="0" fill="none" h="36363" w="41597">
                  <a:moveTo>
                    <a:pt x="573" y="8474"/>
                  </a:moveTo>
                  <a:cubicBezTo>
                    <a:pt x="175" y="9147"/>
                    <a:pt x="0" y="9895"/>
                    <a:pt x="25" y="10668"/>
                  </a:cubicBezTo>
                  <a:cubicBezTo>
                    <a:pt x="25" y="13409"/>
                    <a:pt x="1446" y="15154"/>
                    <a:pt x="4137" y="15179"/>
                  </a:cubicBezTo>
                  <a:cubicBezTo>
                    <a:pt x="7228" y="15229"/>
                    <a:pt x="10468" y="15328"/>
                    <a:pt x="13109" y="17148"/>
                  </a:cubicBezTo>
                  <a:cubicBezTo>
                    <a:pt x="15726" y="18967"/>
                    <a:pt x="17321" y="21783"/>
                    <a:pt x="18692" y="24575"/>
                  </a:cubicBezTo>
                  <a:cubicBezTo>
                    <a:pt x="20138" y="27565"/>
                    <a:pt x="23328" y="36363"/>
                    <a:pt x="28088" y="34618"/>
                  </a:cubicBezTo>
                  <a:cubicBezTo>
                    <a:pt x="29334" y="34170"/>
                    <a:pt x="30082" y="32849"/>
                    <a:pt x="30206" y="31503"/>
                  </a:cubicBezTo>
                  <a:cubicBezTo>
                    <a:pt x="30306" y="30182"/>
                    <a:pt x="29858" y="28886"/>
                    <a:pt x="29284" y="27690"/>
                  </a:cubicBezTo>
                  <a:cubicBezTo>
                    <a:pt x="27490" y="23902"/>
                    <a:pt x="24250" y="20437"/>
                    <a:pt x="24200" y="16051"/>
                  </a:cubicBezTo>
                  <a:cubicBezTo>
                    <a:pt x="24150" y="15403"/>
                    <a:pt x="24275" y="14755"/>
                    <a:pt x="24599" y="14182"/>
                  </a:cubicBezTo>
                  <a:cubicBezTo>
                    <a:pt x="25147" y="13309"/>
                    <a:pt x="26294" y="12985"/>
                    <a:pt x="27315" y="13035"/>
                  </a:cubicBezTo>
                  <a:cubicBezTo>
                    <a:pt x="29459" y="13135"/>
                    <a:pt x="31403" y="14232"/>
                    <a:pt x="33521" y="14431"/>
                  </a:cubicBezTo>
                  <a:cubicBezTo>
                    <a:pt x="37035" y="14730"/>
                    <a:pt x="40425" y="12163"/>
                    <a:pt x="41123" y="8724"/>
                  </a:cubicBezTo>
                  <a:cubicBezTo>
                    <a:pt x="41596" y="6331"/>
                    <a:pt x="40799" y="3839"/>
                    <a:pt x="39029" y="2169"/>
                  </a:cubicBezTo>
                  <a:cubicBezTo>
                    <a:pt x="37409" y="723"/>
                    <a:pt x="35266" y="1"/>
                    <a:pt x="33097" y="125"/>
                  </a:cubicBezTo>
                  <a:cubicBezTo>
                    <a:pt x="30605" y="200"/>
                    <a:pt x="28238" y="1272"/>
                    <a:pt x="26518" y="3091"/>
                  </a:cubicBezTo>
                  <a:cubicBezTo>
                    <a:pt x="25172" y="4512"/>
                    <a:pt x="24100" y="6206"/>
                    <a:pt x="22755" y="7627"/>
                  </a:cubicBezTo>
                  <a:cubicBezTo>
                    <a:pt x="20960" y="9546"/>
                    <a:pt x="18293" y="11241"/>
                    <a:pt x="15751" y="9646"/>
                  </a:cubicBezTo>
                  <a:cubicBezTo>
                    <a:pt x="14904" y="9122"/>
                    <a:pt x="14181" y="8425"/>
                    <a:pt x="13384" y="7901"/>
                  </a:cubicBezTo>
                  <a:cubicBezTo>
                    <a:pt x="10468" y="5982"/>
                    <a:pt x="2692" y="4911"/>
                    <a:pt x="573" y="847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-134353" y="-266249"/>
              <a:ext cx="1989894" cy="1743373"/>
            </a:xfrm>
            <a:custGeom>
              <a:rect b="b" l="l" r="r" t="t"/>
              <a:pathLst>
                <a:path extrusionOk="0" fill="none" h="45833" w="52314">
                  <a:moveTo>
                    <a:pt x="20836" y="33322"/>
                  </a:moveTo>
                  <a:cubicBezTo>
                    <a:pt x="18394" y="29459"/>
                    <a:pt x="15577" y="25396"/>
                    <a:pt x="11291" y="23851"/>
                  </a:cubicBezTo>
                  <a:cubicBezTo>
                    <a:pt x="8973" y="23029"/>
                    <a:pt x="6381" y="22979"/>
                    <a:pt x="4237" y="21758"/>
                  </a:cubicBezTo>
                  <a:cubicBezTo>
                    <a:pt x="1371" y="20088"/>
                    <a:pt x="1" y="16374"/>
                    <a:pt x="873" y="13184"/>
                  </a:cubicBezTo>
                  <a:cubicBezTo>
                    <a:pt x="1720" y="9994"/>
                    <a:pt x="4636" y="7552"/>
                    <a:pt x="7926" y="6953"/>
                  </a:cubicBezTo>
                  <a:cubicBezTo>
                    <a:pt x="9446" y="6704"/>
                    <a:pt x="10992" y="6754"/>
                    <a:pt x="12487" y="7053"/>
                  </a:cubicBezTo>
                  <a:cubicBezTo>
                    <a:pt x="15802" y="7651"/>
                    <a:pt x="18917" y="9047"/>
                    <a:pt x="21559" y="11116"/>
                  </a:cubicBezTo>
                  <a:cubicBezTo>
                    <a:pt x="22032" y="11464"/>
                    <a:pt x="22531" y="11863"/>
                    <a:pt x="23129" y="11788"/>
                  </a:cubicBezTo>
                  <a:cubicBezTo>
                    <a:pt x="23877" y="11664"/>
                    <a:pt x="24225" y="10866"/>
                    <a:pt x="24599" y="10193"/>
                  </a:cubicBezTo>
                  <a:cubicBezTo>
                    <a:pt x="30107" y="0"/>
                    <a:pt x="52313" y="1072"/>
                    <a:pt x="50195" y="15103"/>
                  </a:cubicBezTo>
                  <a:cubicBezTo>
                    <a:pt x="49871" y="17247"/>
                    <a:pt x="49148" y="19440"/>
                    <a:pt x="47503" y="20860"/>
                  </a:cubicBezTo>
                  <a:cubicBezTo>
                    <a:pt x="45136" y="22854"/>
                    <a:pt x="41646" y="22655"/>
                    <a:pt x="38581" y="22131"/>
                  </a:cubicBezTo>
                  <a:cubicBezTo>
                    <a:pt x="37385" y="21907"/>
                    <a:pt x="36014" y="21708"/>
                    <a:pt x="35042" y="22430"/>
                  </a:cubicBezTo>
                  <a:cubicBezTo>
                    <a:pt x="34244" y="22979"/>
                    <a:pt x="33920" y="24026"/>
                    <a:pt x="33970" y="24973"/>
                  </a:cubicBezTo>
                  <a:cubicBezTo>
                    <a:pt x="34070" y="25945"/>
                    <a:pt x="34369" y="26867"/>
                    <a:pt x="34818" y="27739"/>
                  </a:cubicBezTo>
                  <a:cubicBezTo>
                    <a:pt x="36014" y="30256"/>
                    <a:pt x="37459" y="32699"/>
                    <a:pt x="37908" y="35440"/>
                  </a:cubicBezTo>
                  <a:cubicBezTo>
                    <a:pt x="38332" y="38182"/>
                    <a:pt x="37434" y="41397"/>
                    <a:pt x="34942" y="42643"/>
                  </a:cubicBezTo>
                  <a:cubicBezTo>
                    <a:pt x="28512" y="45833"/>
                    <a:pt x="23652" y="37733"/>
                    <a:pt x="20836" y="333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-284150" y="-264385"/>
              <a:ext cx="2178560" cy="1769961"/>
            </a:xfrm>
            <a:custGeom>
              <a:rect b="b" l="l" r="r" t="t"/>
              <a:pathLst>
                <a:path extrusionOk="0" fill="none" h="46532" w="57274">
                  <a:moveTo>
                    <a:pt x="18120" y="30706"/>
                  </a:moveTo>
                  <a:cubicBezTo>
                    <a:pt x="19914" y="32749"/>
                    <a:pt x="21584" y="34943"/>
                    <a:pt x="23079" y="37210"/>
                  </a:cubicBezTo>
                  <a:cubicBezTo>
                    <a:pt x="24799" y="39778"/>
                    <a:pt x="26369" y="42519"/>
                    <a:pt x="28911" y="44264"/>
                  </a:cubicBezTo>
                  <a:cubicBezTo>
                    <a:pt x="31578" y="46083"/>
                    <a:pt x="34992" y="46532"/>
                    <a:pt x="38232" y="46507"/>
                  </a:cubicBezTo>
                  <a:cubicBezTo>
                    <a:pt x="39354" y="46507"/>
                    <a:pt x="40525" y="46432"/>
                    <a:pt x="41547" y="45933"/>
                  </a:cubicBezTo>
                  <a:cubicBezTo>
                    <a:pt x="42444" y="45460"/>
                    <a:pt x="43217" y="44762"/>
                    <a:pt x="43765" y="43915"/>
                  </a:cubicBezTo>
                  <a:cubicBezTo>
                    <a:pt x="45335" y="41746"/>
                    <a:pt x="46058" y="39080"/>
                    <a:pt x="45809" y="36413"/>
                  </a:cubicBezTo>
                  <a:cubicBezTo>
                    <a:pt x="45609" y="34369"/>
                    <a:pt x="44862" y="32400"/>
                    <a:pt x="44513" y="30357"/>
                  </a:cubicBezTo>
                  <a:cubicBezTo>
                    <a:pt x="44338" y="29385"/>
                    <a:pt x="44288" y="28313"/>
                    <a:pt x="44762" y="27416"/>
                  </a:cubicBezTo>
                  <a:cubicBezTo>
                    <a:pt x="45385" y="26269"/>
                    <a:pt x="46706" y="25721"/>
                    <a:pt x="47927" y="25273"/>
                  </a:cubicBezTo>
                  <a:cubicBezTo>
                    <a:pt x="50918" y="24176"/>
                    <a:pt x="54108" y="22955"/>
                    <a:pt x="55803" y="20263"/>
                  </a:cubicBezTo>
                  <a:cubicBezTo>
                    <a:pt x="57223" y="17995"/>
                    <a:pt x="57273" y="15129"/>
                    <a:pt x="57124" y="12462"/>
                  </a:cubicBezTo>
                  <a:cubicBezTo>
                    <a:pt x="56974" y="10144"/>
                    <a:pt x="56700" y="7752"/>
                    <a:pt x="55578" y="5683"/>
                  </a:cubicBezTo>
                  <a:cubicBezTo>
                    <a:pt x="53609" y="1995"/>
                    <a:pt x="49248" y="76"/>
                    <a:pt x="45036" y="51"/>
                  </a:cubicBezTo>
                  <a:cubicBezTo>
                    <a:pt x="40849" y="1"/>
                    <a:pt x="36861" y="1571"/>
                    <a:pt x="33123" y="3440"/>
                  </a:cubicBezTo>
                  <a:cubicBezTo>
                    <a:pt x="31054" y="4487"/>
                    <a:pt x="28986" y="5658"/>
                    <a:pt x="26693" y="5957"/>
                  </a:cubicBezTo>
                  <a:cubicBezTo>
                    <a:pt x="24051" y="6306"/>
                    <a:pt x="21409" y="5484"/>
                    <a:pt x="18793" y="4911"/>
                  </a:cubicBezTo>
                  <a:cubicBezTo>
                    <a:pt x="15976" y="4288"/>
                    <a:pt x="13010" y="3964"/>
                    <a:pt x="10169" y="4512"/>
                  </a:cubicBezTo>
                  <a:cubicBezTo>
                    <a:pt x="7303" y="5035"/>
                    <a:pt x="4562" y="6556"/>
                    <a:pt x="2942" y="8973"/>
                  </a:cubicBezTo>
                  <a:cubicBezTo>
                    <a:pt x="1" y="13434"/>
                    <a:pt x="1696" y="19790"/>
                    <a:pt x="5334" y="23353"/>
                  </a:cubicBezTo>
                  <a:cubicBezTo>
                    <a:pt x="7179" y="25148"/>
                    <a:pt x="8848" y="25397"/>
                    <a:pt x="11216" y="25896"/>
                  </a:cubicBezTo>
                  <a:cubicBezTo>
                    <a:pt x="14057" y="26519"/>
                    <a:pt x="16275" y="28562"/>
                    <a:pt x="18120" y="3070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132985" y="265568"/>
              <a:ext cx="444658" cy="200077"/>
            </a:xfrm>
            <a:custGeom>
              <a:rect b="b" l="l" r="r" t="t"/>
              <a:pathLst>
                <a:path extrusionOk="0" fill="none" h="5260" w="11690">
                  <a:moveTo>
                    <a:pt x="300" y="1097"/>
                  </a:moveTo>
                  <a:cubicBezTo>
                    <a:pt x="1" y="1670"/>
                    <a:pt x="125" y="2343"/>
                    <a:pt x="599" y="2767"/>
                  </a:cubicBezTo>
                  <a:cubicBezTo>
                    <a:pt x="1072" y="3166"/>
                    <a:pt x="1671" y="3390"/>
                    <a:pt x="2294" y="3365"/>
                  </a:cubicBezTo>
                  <a:cubicBezTo>
                    <a:pt x="2892" y="3340"/>
                    <a:pt x="3515" y="3290"/>
                    <a:pt x="4113" y="3191"/>
                  </a:cubicBezTo>
                  <a:cubicBezTo>
                    <a:pt x="5185" y="3016"/>
                    <a:pt x="6281" y="3116"/>
                    <a:pt x="7278" y="3540"/>
                  </a:cubicBezTo>
                  <a:cubicBezTo>
                    <a:pt x="8375" y="4038"/>
                    <a:pt x="9247" y="5035"/>
                    <a:pt x="10443" y="5210"/>
                  </a:cubicBezTo>
                  <a:cubicBezTo>
                    <a:pt x="10593" y="5259"/>
                    <a:pt x="10742" y="5234"/>
                    <a:pt x="10867" y="5185"/>
                  </a:cubicBezTo>
                  <a:cubicBezTo>
                    <a:pt x="11017" y="5110"/>
                    <a:pt x="11141" y="4960"/>
                    <a:pt x="11216" y="4811"/>
                  </a:cubicBezTo>
                  <a:cubicBezTo>
                    <a:pt x="11690" y="3739"/>
                    <a:pt x="11341" y="2493"/>
                    <a:pt x="10394" y="1795"/>
                  </a:cubicBezTo>
                  <a:cubicBezTo>
                    <a:pt x="9147" y="923"/>
                    <a:pt x="7453" y="1396"/>
                    <a:pt x="5982" y="1097"/>
                  </a:cubicBezTo>
                  <a:cubicBezTo>
                    <a:pt x="5259" y="948"/>
                    <a:pt x="4587" y="599"/>
                    <a:pt x="3889" y="375"/>
                  </a:cubicBezTo>
                  <a:cubicBezTo>
                    <a:pt x="2867" y="51"/>
                    <a:pt x="923" y="1"/>
                    <a:pt x="300" y="109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858235" y="795522"/>
              <a:ext cx="280641" cy="331839"/>
            </a:xfrm>
            <a:custGeom>
              <a:rect b="b" l="l" r="r" t="t"/>
              <a:pathLst>
                <a:path extrusionOk="0" fill="none" h="8724" w="7378">
                  <a:moveTo>
                    <a:pt x="7303" y="7702"/>
                  </a:moveTo>
                  <a:cubicBezTo>
                    <a:pt x="7303" y="7851"/>
                    <a:pt x="7253" y="7976"/>
                    <a:pt x="7178" y="8125"/>
                  </a:cubicBezTo>
                  <a:cubicBezTo>
                    <a:pt x="7104" y="8225"/>
                    <a:pt x="6979" y="8325"/>
                    <a:pt x="6829" y="8374"/>
                  </a:cubicBezTo>
                  <a:cubicBezTo>
                    <a:pt x="6082" y="8723"/>
                    <a:pt x="5160" y="8424"/>
                    <a:pt x="4561" y="7876"/>
                  </a:cubicBezTo>
                  <a:cubicBezTo>
                    <a:pt x="3963" y="7278"/>
                    <a:pt x="3515" y="6580"/>
                    <a:pt x="3216" y="5807"/>
                  </a:cubicBezTo>
                  <a:cubicBezTo>
                    <a:pt x="2842" y="4985"/>
                    <a:pt x="1" y="0"/>
                    <a:pt x="2318" y="200"/>
                  </a:cubicBezTo>
                  <a:cubicBezTo>
                    <a:pt x="3041" y="275"/>
                    <a:pt x="3315" y="1172"/>
                    <a:pt x="3639" y="1720"/>
                  </a:cubicBezTo>
                  <a:cubicBezTo>
                    <a:pt x="4213" y="2717"/>
                    <a:pt x="5035" y="3539"/>
                    <a:pt x="5783" y="4437"/>
                  </a:cubicBezTo>
                  <a:cubicBezTo>
                    <a:pt x="6505" y="5334"/>
                    <a:pt x="7378" y="6431"/>
                    <a:pt x="7303" y="770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1202374" y="57003"/>
              <a:ext cx="302436" cy="349869"/>
            </a:xfrm>
            <a:custGeom>
              <a:rect b="b" l="l" r="r" t="t"/>
              <a:pathLst>
                <a:path extrusionOk="0" fill="none" h="9198" w="7951">
                  <a:moveTo>
                    <a:pt x="1645" y="8325"/>
                  </a:moveTo>
                  <a:cubicBezTo>
                    <a:pt x="1147" y="8125"/>
                    <a:pt x="723" y="7801"/>
                    <a:pt x="424" y="7378"/>
                  </a:cubicBezTo>
                  <a:cubicBezTo>
                    <a:pt x="50" y="6780"/>
                    <a:pt x="25" y="6057"/>
                    <a:pt x="25" y="5359"/>
                  </a:cubicBezTo>
                  <a:lnTo>
                    <a:pt x="1" y="3091"/>
                  </a:lnTo>
                  <a:cubicBezTo>
                    <a:pt x="1" y="2194"/>
                    <a:pt x="1" y="1172"/>
                    <a:pt x="649" y="499"/>
                  </a:cubicBezTo>
                  <a:cubicBezTo>
                    <a:pt x="798" y="325"/>
                    <a:pt x="1022" y="175"/>
                    <a:pt x="1297" y="125"/>
                  </a:cubicBezTo>
                  <a:cubicBezTo>
                    <a:pt x="1820" y="1"/>
                    <a:pt x="2343" y="375"/>
                    <a:pt x="2717" y="773"/>
                  </a:cubicBezTo>
                  <a:cubicBezTo>
                    <a:pt x="3091" y="1172"/>
                    <a:pt x="3415" y="1671"/>
                    <a:pt x="3913" y="1920"/>
                  </a:cubicBezTo>
                  <a:cubicBezTo>
                    <a:pt x="4736" y="2318"/>
                    <a:pt x="5783" y="1995"/>
                    <a:pt x="6630" y="2368"/>
                  </a:cubicBezTo>
                  <a:cubicBezTo>
                    <a:pt x="7677" y="2842"/>
                    <a:pt x="7951" y="4238"/>
                    <a:pt x="7851" y="5409"/>
                  </a:cubicBezTo>
                  <a:cubicBezTo>
                    <a:pt x="7702" y="6730"/>
                    <a:pt x="7079" y="8400"/>
                    <a:pt x="5633" y="8823"/>
                  </a:cubicBezTo>
                  <a:cubicBezTo>
                    <a:pt x="4437" y="9197"/>
                    <a:pt x="2742" y="8848"/>
                    <a:pt x="1645" y="832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8"/>
          <p:cNvGrpSpPr/>
          <p:nvPr/>
        </p:nvGrpSpPr>
        <p:grpSpPr>
          <a:xfrm rot="-3601021">
            <a:off x="-288176" y="122903"/>
            <a:ext cx="748286" cy="588775"/>
            <a:chOff x="5051750" y="1299825"/>
            <a:chExt cx="748350" cy="588825"/>
          </a:xfrm>
        </p:grpSpPr>
        <p:sp>
          <p:nvSpPr>
            <p:cNvPr id="171" name="Google Shape;171;p8"/>
            <p:cNvSpPr/>
            <p:nvPr/>
          </p:nvSpPr>
          <p:spPr>
            <a:xfrm>
              <a:off x="5051750" y="1299825"/>
              <a:ext cx="748350" cy="588825"/>
            </a:xfrm>
            <a:custGeom>
              <a:rect b="b" l="l" r="r" t="t"/>
              <a:pathLst>
                <a:path extrusionOk="0" fill="none" h="23553" w="29934">
                  <a:moveTo>
                    <a:pt x="12462" y="5084"/>
                  </a:moveTo>
                  <a:cubicBezTo>
                    <a:pt x="16101" y="4237"/>
                    <a:pt x="20213" y="4985"/>
                    <a:pt x="23353" y="2991"/>
                  </a:cubicBezTo>
                  <a:cubicBezTo>
                    <a:pt x="25073" y="1919"/>
                    <a:pt x="26718" y="0"/>
                    <a:pt x="28662" y="499"/>
                  </a:cubicBezTo>
                  <a:cubicBezTo>
                    <a:pt x="29136" y="598"/>
                    <a:pt x="29534" y="922"/>
                    <a:pt x="29759" y="1346"/>
                  </a:cubicBezTo>
                  <a:cubicBezTo>
                    <a:pt x="29883" y="1720"/>
                    <a:pt x="29933" y="2094"/>
                    <a:pt x="29858" y="2468"/>
                  </a:cubicBezTo>
                  <a:cubicBezTo>
                    <a:pt x="29634" y="4511"/>
                    <a:pt x="28886" y="6455"/>
                    <a:pt x="28537" y="8474"/>
                  </a:cubicBezTo>
                  <a:cubicBezTo>
                    <a:pt x="28014" y="11539"/>
                    <a:pt x="28388" y="14705"/>
                    <a:pt x="27565" y="17695"/>
                  </a:cubicBezTo>
                  <a:cubicBezTo>
                    <a:pt x="26718" y="20686"/>
                    <a:pt x="23952" y="23552"/>
                    <a:pt x="20911" y="22904"/>
                  </a:cubicBezTo>
                  <a:cubicBezTo>
                    <a:pt x="19665" y="22630"/>
                    <a:pt x="18643" y="21808"/>
                    <a:pt x="17546" y="21160"/>
                  </a:cubicBezTo>
                  <a:cubicBezTo>
                    <a:pt x="14307" y="19266"/>
                    <a:pt x="10568" y="18817"/>
                    <a:pt x="6954" y="19565"/>
                  </a:cubicBezTo>
                  <a:cubicBezTo>
                    <a:pt x="4412" y="20088"/>
                    <a:pt x="2244" y="20661"/>
                    <a:pt x="1446" y="17546"/>
                  </a:cubicBezTo>
                  <a:cubicBezTo>
                    <a:pt x="1" y="11863"/>
                    <a:pt x="7727" y="6206"/>
                    <a:pt x="12462" y="5084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5179500" y="1506050"/>
              <a:ext cx="459225" cy="228075"/>
            </a:xfrm>
            <a:custGeom>
              <a:rect b="b" l="l" r="r" t="t"/>
              <a:pathLst>
                <a:path extrusionOk="0" fill="none" h="9123" w="18369">
                  <a:moveTo>
                    <a:pt x="922" y="3066"/>
                  </a:moveTo>
                  <a:cubicBezTo>
                    <a:pt x="399" y="3789"/>
                    <a:pt x="100" y="4611"/>
                    <a:pt x="50" y="5509"/>
                  </a:cubicBezTo>
                  <a:cubicBezTo>
                    <a:pt x="0" y="6381"/>
                    <a:pt x="449" y="7228"/>
                    <a:pt x="1221" y="7677"/>
                  </a:cubicBezTo>
                  <a:cubicBezTo>
                    <a:pt x="1919" y="8051"/>
                    <a:pt x="2816" y="7926"/>
                    <a:pt x="3564" y="7602"/>
                  </a:cubicBezTo>
                  <a:cubicBezTo>
                    <a:pt x="4287" y="7278"/>
                    <a:pt x="4960" y="6780"/>
                    <a:pt x="5657" y="6406"/>
                  </a:cubicBezTo>
                  <a:cubicBezTo>
                    <a:pt x="8524" y="4960"/>
                    <a:pt x="11963" y="5484"/>
                    <a:pt x="14281" y="7702"/>
                  </a:cubicBezTo>
                  <a:cubicBezTo>
                    <a:pt x="14904" y="8325"/>
                    <a:pt x="15527" y="9122"/>
                    <a:pt x="16399" y="9097"/>
                  </a:cubicBezTo>
                  <a:cubicBezTo>
                    <a:pt x="17022" y="8998"/>
                    <a:pt x="17546" y="8599"/>
                    <a:pt x="17795" y="8026"/>
                  </a:cubicBezTo>
                  <a:cubicBezTo>
                    <a:pt x="18044" y="7477"/>
                    <a:pt x="18169" y="6854"/>
                    <a:pt x="18194" y="6256"/>
                  </a:cubicBezTo>
                  <a:cubicBezTo>
                    <a:pt x="18293" y="5334"/>
                    <a:pt x="18368" y="4387"/>
                    <a:pt x="17895" y="3565"/>
                  </a:cubicBezTo>
                  <a:cubicBezTo>
                    <a:pt x="17595" y="3066"/>
                    <a:pt x="17147" y="2667"/>
                    <a:pt x="16648" y="2368"/>
                  </a:cubicBezTo>
                  <a:cubicBezTo>
                    <a:pt x="14430" y="873"/>
                    <a:pt x="11664" y="1"/>
                    <a:pt x="9047" y="549"/>
                  </a:cubicBezTo>
                  <a:cubicBezTo>
                    <a:pt x="7302" y="923"/>
                    <a:pt x="5757" y="1371"/>
                    <a:pt x="4013" y="1596"/>
                  </a:cubicBezTo>
                  <a:cubicBezTo>
                    <a:pt x="2592" y="1795"/>
                    <a:pt x="1894" y="1596"/>
                    <a:pt x="922" y="306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711900" y="546215"/>
            <a:ext cx="7717200" cy="6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500">
                <a:solidFill>
                  <a:srgbClr val="FFC86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9"/>
          <p:cNvSpPr txBox="1"/>
          <p:nvPr>
            <p:ph idx="1" type="subTitle"/>
          </p:nvPr>
        </p:nvSpPr>
        <p:spPr>
          <a:xfrm>
            <a:off x="4572000" y="1614675"/>
            <a:ext cx="3857100" cy="27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2100"/>
            </a:lvl9pPr>
          </a:lstStyle>
          <a:p/>
        </p:txBody>
      </p:sp>
      <p:sp>
        <p:nvSpPr>
          <p:cNvPr id="176" name="Google Shape;176;p9"/>
          <p:cNvSpPr/>
          <p:nvPr/>
        </p:nvSpPr>
        <p:spPr>
          <a:xfrm rot="6999080">
            <a:off x="-815166" y="1095586"/>
            <a:ext cx="575935" cy="679228"/>
          </a:xfrm>
          <a:custGeom>
            <a:rect b="b" l="l" r="r" t="t"/>
            <a:pathLst>
              <a:path extrusionOk="0" fill="none" h="7378" w="6256">
                <a:moveTo>
                  <a:pt x="2318" y="3440"/>
                </a:moveTo>
                <a:cubicBezTo>
                  <a:pt x="2667" y="4262"/>
                  <a:pt x="2767" y="5159"/>
                  <a:pt x="3041" y="6007"/>
                </a:cubicBezTo>
                <a:cubicBezTo>
                  <a:pt x="3240" y="6630"/>
                  <a:pt x="3639" y="7303"/>
                  <a:pt x="4287" y="7352"/>
                </a:cubicBezTo>
                <a:cubicBezTo>
                  <a:pt x="4387" y="7377"/>
                  <a:pt x="4511" y="7352"/>
                  <a:pt x="4611" y="7303"/>
                </a:cubicBezTo>
                <a:cubicBezTo>
                  <a:pt x="4761" y="7203"/>
                  <a:pt x="4860" y="7028"/>
                  <a:pt x="4885" y="6854"/>
                </a:cubicBezTo>
                <a:cubicBezTo>
                  <a:pt x="5134" y="5932"/>
                  <a:pt x="4860" y="4885"/>
                  <a:pt x="5134" y="3963"/>
                </a:cubicBezTo>
                <a:cubicBezTo>
                  <a:pt x="5334" y="3340"/>
                  <a:pt x="5758" y="2792"/>
                  <a:pt x="6007" y="2193"/>
                </a:cubicBezTo>
                <a:cubicBezTo>
                  <a:pt x="6256" y="1595"/>
                  <a:pt x="6256" y="773"/>
                  <a:pt x="5733" y="399"/>
                </a:cubicBezTo>
                <a:cubicBezTo>
                  <a:pt x="5184" y="0"/>
                  <a:pt x="4412" y="249"/>
                  <a:pt x="3863" y="598"/>
                </a:cubicBezTo>
                <a:cubicBezTo>
                  <a:pt x="3290" y="947"/>
                  <a:pt x="2742" y="1421"/>
                  <a:pt x="2094" y="1446"/>
                </a:cubicBezTo>
                <a:cubicBezTo>
                  <a:pt x="1546" y="1471"/>
                  <a:pt x="1022" y="1197"/>
                  <a:pt x="474" y="1221"/>
                </a:cubicBezTo>
                <a:cubicBezTo>
                  <a:pt x="175" y="1246"/>
                  <a:pt x="0" y="1545"/>
                  <a:pt x="225" y="1770"/>
                </a:cubicBezTo>
                <a:cubicBezTo>
                  <a:pt x="324" y="1869"/>
                  <a:pt x="848" y="1869"/>
                  <a:pt x="997" y="1919"/>
                </a:cubicBezTo>
                <a:cubicBezTo>
                  <a:pt x="1595" y="2243"/>
                  <a:pt x="2069" y="2792"/>
                  <a:pt x="2318" y="3440"/>
                </a:cubicBezTo>
                <a:close/>
              </a:path>
            </a:pathLst>
          </a:custGeom>
          <a:noFill/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9"/>
          <p:cNvGrpSpPr/>
          <p:nvPr/>
        </p:nvGrpSpPr>
        <p:grpSpPr>
          <a:xfrm>
            <a:off x="-1516020" y="283890"/>
            <a:ext cx="2633674" cy="2765441"/>
            <a:chOff x="-1516020" y="283890"/>
            <a:chExt cx="2633674" cy="2765441"/>
          </a:xfrm>
        </p:grpSpPr>
        <p:sp>
          <p:nvSpPr>
            <p:cNvPr id="178" name="Google Shape;178;p9"/>
            <p:cNvSpPr/>
            <p:nvPr/>
          </p:nvSpPr>
          <p:spPr>
            <a:xfrm rot="6999080">
              <a:off x="-697143" y="1459392"/>
              <a:ext cx="1613097" cy="754994"/>
            </a:xfrm>
            <a:custGeom>
              <a:rect b="b" l="l" r="r" t="t"/>
              <a:pathLst>
                <a:path extrusionOk="0" fill="none" h="8201" w="17522">
                  <a:moveTo>
                    <a:pt x="2867" y="26"/>
                  </a:moveTo>
                  <a:lnTo>
                    <a:pt x="3240" y="76"/>
                  </a:lnTo>
                  <a:cubicBezTo>
                    <a:pt x="6306" y="375"/>
                    <a:pt x="9421" y="424"/>
                    <a:pt x="12512" y="250"/>
                  </a:cubicBezTo>
                  <a:cubicBezTo>
                    <a:pt x="13334" y="200"/>
                    <a:pt x="14206" y="200"/>
                    <a:pt x="14979" y="524"/>
                  </a:cubicBezTo>
                  <a:cubicBezTo>
                    <a:pt x="15752" y="948"/>
                    <a:pt x="16400" y="1571"/>
                    <a:pt x="16773" y="2368"/>
                  </a:cubicBezTo>
                  <a:cubicBezTo>
                    <a:pt x="17297" y="3266"/>
                    <a:pt x="17521" y="4287"/>
                    <a:pt x="17446" y="5334"/>
                  </a:cubicBezTo>
                  <a:cubicBezTo>
                    <a:pt x="17322" y="6356"/>
                    <a:pt x="16699" y="7253"/>
                    <a:pt x="15752" y="7727"/>
                  </a:cubicBezTo>
                  <a:cubicBezTo>
                    <a:pt x="14680" y="8200"/>
                    <a:pt x="13459" y="7876"/>
                    <a:pt x="12337" y="7602"/>
                  </a:cubicBezTo>
                  <a:cubicBezTo>
                    <a:pt x="8798" y="6805"/>
                    <a:pt x="1446" y="8175"/>
                    <a:pt x="324" y="3365"/>
                  </a:cubicBezTo>
                  <a:cubicBezTo>
                    <a:pt x="0" y="2044"/>
                    <a:pt x="574" y="424"/>
                    <a:pt x="1870" y="76"/>
                  </a:cubicBezTo>
                  <a:cubicBezTo>
                    <a:pt x="2194" y="1"/>
                    <a:pt x="2518" y="1"/>
                    <a:pt x="2867" y="2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 rot="6999080">
              <a:off x="-1278739" y="735043"/>
              <a:ext cx="2159113" cy="1863136"/>
            </a:xfrm>
            <a:custGeom>
              <a:rect b="b" l="l" r="r" t="t"/>
              <a:pathLst>
                <a:path extrusionOk="0" fill="none" h="20238" w="23453">
                  <a:moveTo>
                    <a:pt x="249" y="2966"/>
                  </a:moveTo>
                  <a:cubicBezTo>
                    <a:pt x="0" y="4213"/>
                    <a:pt x="299" y="5484"/>
                    <a:pt x="798" y="6655"/>
                  </a:cubicBezTo>
                  <a:cubicBezTo>
                    <a:pt x="1620" y="8574"/>
                    <a:pt x="2966" y="10244"/>
                    <a:pt x="4661" y="11490"/>
                  </a:cubicBezTo>
                  <a:cubicBezTo>
                    <a:pt x="5508" y="12088"/>
                    <a:pt x="6430" y="12562"/>
                    <a:pt x="7253" y="13210"/>
                  </a:cubicBezTo>
                  <a:cubicBezTo>
                    <a:pt x="8075" y="13833"/>
                    <a:pt x="8823" y="14655"/>
                    <a:pt x="9097" y="15652"/>
                  </a:cubicBezTo>
                  <a:cubicBezTo>
                    <a:pt x="9197" y="16200"/>
                    <a:pt x="9271" y="16749"/>
                    <a:pt x="9321" y="17297"/>
                  </a:cubicBezTo>
                  <a:cubicBezTo>
                    <a:pt x="9421" y="18020"/>
                    <a:pt x="9720" y="18718"/>
                    <a:pt x="10169" y="19291"/>
                  </a:cubicBezTo>
                  <a:cubicBezTo>
                    <a:pt x="10642" y="19864"/>
                    <a:pt x="11340" y="20213"/>
                    <a:pt x="12063" y="20238"/>
                  </a:cubicBezTo>
                  <a:cubicBezTo>
                    <a:pt x="13334" y="20238"/>
                    <a:pt x="14306" y="19066"/>
                    <a:pt x="14829" y="17895"/>
                  </a:cubicBezTo>
                  <a:cubicBezTo>
                    <a:pt x="15352" y="16749"/>
                    <a:pt x="15627" y="15453"/>
                    <a:pt x="16449" y="14456"/>
                  </a:cubicBezTo>
                  <a:cubicBezTo>
                    <a:pt x="17845" y="12736"/>
                    <a:pt x="20437" y="12437"/>
                    <a:pt x="21982" y="10817"/>
                  </a:cubicBezTo>
                  <a:cubicBezTo>
                    <a:pt x="22979" y="9720"/>
                    <a:pt x="23452" y="8250"/>
                    <a:pt x="23328" y="6780"/>
                  </a:cubicBezTo>
                  <a:cubicBezTo>
                    <a:pt x="23153" y="5309"/>
                    <a:pt x="22655" y="3889"/>
                    <a:pt x="21832" y="2667"/>
                  </a:cubicBezTo>
                  <a:cubicBezTo>
                    <a:pt x="21533" y="2169"/>
                    <a:pt x="21159" y="1695"/>
                    <a:pt x="20711" y="1297"/>
                  </a:cubicBezTo>
                  <a:cubicBezTo>
                    <a:pt x="19863" y="599"/>
                    <a:pt x="18742" y="300"/>
                    <a:pt x="17645" y="200"/>
                  </a:cubicBezTo>
                  <a:cubicBezTo>
                    <a:pt x="15776" y="1"/>
                    <a:pt x="13857" y="325"/>
                    <a:pt x="11988" y="399"/>
                  </a:cubicBezTo>
                  <a:cubicBezTo>
                    <a:pt x="9421" y="499"/>
                    <a:pt x="6754" y="399"/>
                    <a:pt x="4212" y="250"/>
                  </a:cubicBezTo>
                  <a:cubicBezTo>
                    <a:pt x="3265" y="175"/>
                    <a:pt x="2667" y="1"/>
                    <a:pt x="1795" y="599"/>
                  </a:cubicBezTo>
                  <a:cubicBezTo>
                    <a:pt x="997" y="1147"/>
                    <a:pt x="449" y="2019"/>
                    <a:pt x="249" y="296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 rot="6999080">
              <a:off x="-481896" y="1605694"/>
              <a:ext cx="1257465" cy="481941"/>
            </a:xfrm>
            <a:custGeom>
              <a:rect b="b" l="l" r="r" t="t"/>
              <a:pathLst>
                <a:path extrusionOk="0" fill="none" h="5235" w="13659">
                  <a:moveTo>
                    <a:pt x="75" y="1446"/>
                  </a:moveTo>
                  <a:cubicBezTo>
                    <a:pt x="100" y="1820"/>
                    <a:pt x="275" y="2169"/>
                    <a:pt x="524" y="2468"/>
                  </a:cubicBezTo>
                  <a:cubicBezTo>
                    <a:pt x="1521" y="3639"/>
                    <a:pt x="3241" y="3814"/>
                    <a:pt x="4761" y="3739"/>
                  </a:cubicBezTo>
                  <a:cubicBezTo>
                    <a:pt x="6281" y="3664"/>
                    <a:pt x="7876" y="3390"/>
                    <a:pt x="9272" y="3988"/>
                  </a:cubicBezTo>
                  <a:cubicBezTo>
                    <a:pt x="9970" y="4287"/>
                    <a:pt x="10593" y="4761"/>
                    <a:pt x="11316" y="5010"/>
                  </a:cubicBezTo>
                  <a:cubicBezTo>
                    <a:pt x="12038" y="5234"/>
                    <a:pt x="12960" y="5110"/>
                    <a:pt x="13334" y="4462"/>
                  </a:cubicBezTo>
                  <a:cubicBezTo>
                    <a:pt x="13658" y="3888"/>
                    <a:pt x="13434" y="3141"/>
                    <a:pt x="13035" y="2592"/>
                  </a:cubicBezTo>
                  <a:cubicBezTo>
                    <a:pt x="12387" y="1695"/>
                    <a:pt x="11390" y="1147"/>
                    <a:pt x="10294" y="1047"/>
                  </a:cubicBezTo>
                  <a:cubicBezTo>
                    <a:pt x="8948" y="923"/>
                    <a:pt x="7652" y="1546"/>
                    <a:pt x="6306" y="1770"/>
                  </a:cubicBezTo>
                  <a:cubicBezTo>
                    <a:pt x="5633" y="1895"/>
                    <a:pt x="4910" y="1920"/>
                    <a:pt x="4213" y="1845"/>
                  </a:cubicBezTo>
                  <a:cubicBezTo>
                    <a:pt x="3515" y="1745"/>
                    <a:pt x="2842" y="1571"/>
                    <a:pt x="2169" y="1321"/>
                  </a:cubicBezTo>
                  <a:cubicBezTo>
                    <a:pt x="1496" y="1097"/>
                    <a:pt x="1" y="0"/>
                    <a:pt x="75" y="144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9"/>
          <p:cNvGrpSpPr/>
          <p:nvPr/>
        </p:nvGrpSpPr>
        <p:grpSpPr>
          <a:xfrm rot="2883374">
            <a:off x="203080" y="2644125"/>
            <a:ext cx="81793" cy="80876"/>
            <a:chOff x="4568973" y="8234429"/>
            <a:chExt cx="81793" cy="80876"/>
          </a:xfrm>
        </p:grpSpPr>
        <p:sp>
          <p:nvSpPr>
            <p:cNvPr id="182" name="Google Shape;182;p9"/>
            <p:cNvSpPr/>
            <p:nvPr/>
          </p:nvSpPr>
          <p:spPr>
            <a:xfrm flipH="1" rot="4152291">
              <a:off x="4609850" y="823129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 flipH="1" rot="4152291">
              <a:off x="4567043" y="8274848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724775" y="1656700"/>
            <a:ext cx="3406500" cy="18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6" name="Google Shape;186;p10"/>
          <p:cNvGrpSpPr/>
          <p:nvPr/>
        </p:nvGrpSpPr>
        <p:grpSpPr>
          <a:xfrm>
            <a:off x="-1253487" y="109712"/>
            <a:ext cx="2189800" cy="1849875"/>
            <a:chOff x="-1253487" y="109712"/>
            <a:chExt cx="2189800" cy="1849875"/>
          </a:xfrm>
        </p:grpSpPr>
        <p:sp>
          <p:nvSpPr>
            <p:cNvPr id="187" name="Google Shape;187;p10"/>
            <p:cNvSpPr/>
            <p:nvPr/>
          </p:nvSpPr>
          <p:spPr>
            <a:xfrm rot="-5400000">
              <a:off x="-1083525" y="-60250"/>
              <a:ext cx="1849875" cy="2189800"/>
            </a:xfrm>
            <a:custGeom>
              <a:rect b="b" l="l" r="r" t="t"/>
              <a:pathLst>
                <a:path extrusionOk="0" fill="none" h="49771" w="42045">
                  <a:moveTo>
                    <a:pt x="37135" y="17770"/>
                  </a:moveTo>
                  <a:cubicBezTo>
                    <a:pt x="37210" y="14605"/>
                    <a:pt x="37459" y="11415"/>
                    <a:pt x="36811" y="8324"/>
                  </a:cubicBezTo>
                  <a:cubicBezTo>
                    <a:pt x="36163" y="5234"/>
                    <a:pt x="34444" y="2193"/>
                    <a:pt x="31577" y="823"/>
                  </a:cubicBezTo>
                  <a:cubicBezTo>
                    <a:pt x="30032" y="75"/>
                    <a:pt x="27914" y="0"/>
                    <a:pt x="26693" y="1246"/>
                  </a:cubicBezTo>
                  <a:cubicBezTo>
                    <a:pt x="25770" y="2193"/>
                    <a:pt x="25596" y="3664"/>
                    <a:pt x="25496" y="4985"/>
                  </a:cubicBezTo>
                  <a:cubicBezTo>
                    <a:pt x="25222" y="8299"/>
                    <a:pt x="24948" y="11589"/>
                    <a:pt x="24649" y="14879"/>
                  </a:cubicBezTo>
                  <a:cubicBezTo>
                    <a:pt x="24474" y="17022"/>
                    <a:pt x="24300" y="19216"/>
                    <a:pt x="23552" y="21234"/>
                  </a:cubicBezTo>
                  <a:cubicBezTo>
                    <a:pt x="21658" y="26368"/>
                    <a:pt x="16225" y="29683"/>
                    <a:pt x="10767" y="30107"/>
                  </a:cubicBezTo>
                  <a:cubicBezTo>
                    <a:pt x="8673" y="30256"/>
                    <a:pt x="6480" y="30082"/>
                    <a:pt x="4561" y="30954"/>
                  </a:cubicBezTo>
                  <a:cubicBezTo>
                    <a:pt x="1147" y="32499"/>
                    <a:pt x="0" y="36786"/>
                    <a:pt x="2194" y="39852"/>
                  </a:cubicBezTo>
                  <a:cubicBezTo>
                    <a:pt x="3614" y="41820"/>
                    <a:pt x="6131" y="42743"/>
                    <a:pt x="8524" y="42767"/>
                  </a:cubicBezTo>
                  <a:cubicBezTo>
                    <a:pt x="10941" y="42792"/>
                    <a:pt x="13284" y="41995"/>
                    <a:pt x="15527" y="41098"/>
                  </a:cubicBezTo>
                  <a:cubicBezTo>
                    <a:pt x="17297" y="40375"/>
                    <a:pt x="19066" y="39552"/>
                    <a:pt x="20960" y="39154"/>
                  </a:cubicBezTo>
                  <a:cubicBezTo>
                    <a:pt x="22830" y="38755"/>
                    <a:pt x="24898" y="38830"/>
                    <a:pt x="26568" y="39777"/>
                  </a:cubicBezTo>
                  <a:cubicBezTo>
                    <a:pt x="28811" y="41073"/>
                    <a:pt x="29908" y="43690"/>
                    <a:pt x="31602" y="45659"/>
                  </a:cubicBezTo>
                  <a:cubicBezTo>
                    <a:pt x="32873" y="47179"/>
                    <a:pt x="34518" y="48325"/>
                    <a:pt x="36388" y="49048"/>
                  </a:cubicBezTo>
                  <a:cubicBezTo>
                    <a:pt x="37659" y="49522"/>
                    <a:pt x="39129" y="49771"/>
                    <a:pt x="40350" y="49173"/>
                  </a:cubicBezTo>
                  <a:cubicBezTo>
                    <a:pt x="42045" y="48350"/>
                    <a:pt x="41970" y="46556"/>
                    <a:pt x="41447" y="45060"/>
                  </a:cubicBezTo>
                  <a:cubicBezTo>
                    <a:pt x="40674" y="42917"/>
                    <a:pt x="40051" y="40724"/>
                    <a:pt x="39503" y="38506"/>
                  </a:cubicBezTo>
                  <a:cubicBezTo>
                    <a:pt x="38406" y="34169"/>
                    <a:pt x="37683" y="29708"/>
                    <a:pt x="37359" y="25247"/>
                  </a:cubicBezTo>
                  <a:cubicBezTo>
                    <a:pt x="37160" y="22755"/>
                    <a:pt x="37085" y="20262"/>
                    <a:pt x="37135" y="1777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-5400000">
              <a:off x="-532565" y="511593"/>
              <a:ext cx="1399252" cy="970453"/>
            </a:xfrm>
            <a:custGeom>
              <a:rect b="b" l="l" r="r" t="t"/>
              <a:pathLst>
                <a:path extrusionOk="0" fill="none" h="22057" w="31803">
                  <a:moveTo>
                    <a:pt x="22307" y="1122"/>
                  </a:moveTo>
                  <a:cubicBezTo>
                    <a:pt x="23054" y="947"/>
                    <a:pt x="23802" y="723"/>
                    <a:pt x="24525" y="424"/>
                  </a:cubicBezTo>
                  <a:cubicBezTo>
                    <a:pt x="24774" y="299"/>
                    <a:pt x="25073" y="299"/>
                    <a:pt x="25322" y="449"/>
                  </a:cubicBezTo>
                  <a:cubicBezTo>
                    <a:pt x="25497" y="598"/>
                    <a:pt x="25522" y="848"/>
                    <a:pt x="25572" y="1072"/>
                  </a:cubicBezTo>
                  <a:cubicBezTo>
                    <a:pt x="25846" y="1919"/>
                    <a:pt x="26793" y="2318"/>
                    <a:pt x="27416" y="2941"/>
                  </a:cubicBezTo>
                  <a:cubicBezTo>
                    <a:pt x="28463" y="3988"/>
                    <a:pt x="28562" y="5608"/>
                    <a:pt x="28712" y="7053"/>
                  </a:cubicBezTo>
                  <a:cubicBezTo>
                    <a:pt x="29160" y="11340"/>
                    <a:pt x="30531" y="15477"/>
                    <a:pt x="31578" y="19639"/>
                  </a:cubicBezTo>
                  <a:cubicBezTo>
                    <a:pt x="31752" y="20113"/>
                    <a:pt x="31802" y="20636"/>
                    <a:pt x="31727" y="21135"/>
                  </a:cubicBezTo>
                  <a:cubicBezTo>
                    <a:pt x="31628" y="21633"/>
                    <a:pt x="31204" y="22032"/>
                    <a:pt x="30706" y="22057"/>
                  </a:cubicBezTo>
                  <a:cubicBezTo>
                    <a:pt x="30257" y="22057"/>
                    <a:pt x="29908" y="21708"/>
                    <a:pt x="29609" y="21384"/>
                  </a:cubicBezTo>
                  <a:cubicBezTo>
                    <a:pt x="27441" y="19141"/>
                    <a:pt x="24849" y="17197"/>
                    <a:pt x="21883" y="16250"/>
                  </a:cubicBezTo>
                  <a:cubicBezTo>
                    <a:pt x="15553" y="14231"/>
                    <a:pt x="8749" y="16973"/>
                    <a:pt x="2119" y="16748"/>
                  </a:cubicBezTo>
                  <a:cubicBezTo>
                    <a:pt x="1621" y="16798"/>
                    <a:pt x="1122" y="16673"/>
                    <a:pt x="699" y="16399"/>
                  </a:cubicBezTo>
                  <a:cubicBezTo>
                    <a:pt x="250" y="16050"/>
                    <a:pt x="1" y="15477"/>
                    <a:pt x="51" y="14904"/>
                  </a:cubicBezTo>
                  <a:cubicBezTo>
                    <a:pt x="76" y="13010"/>
                    <a:pt x="2044" y="11789"/>
                    <a:pt x="3839" y="11215"/>
                  </a:cubicBezTo>
                  <a:cubicBezTo>
                    <a:pt x="8101" y="9919"/>
                    <a:pt x="12961" y="10318"/>
                    <a:pt x="16649" y="7851"/>
                  </a:cubicBezTo>
                  <a:cubicBezTo>
                    <a:pt x="17173" y="7527"/>
                    <a:pt x="17596" y="7103"/>
                    <a:pt x="17945" y="6605"/>
                  </a:cubicBezTo>
                  <a:cubicBezTo>
                    <a:pt x="18369" y="5957"/>
                    <a:pt x="18469" y="5134"/>
                    <a:pt x="18568" y="4362"/>
                  </a:cubicBezTo>
                  <a:cubicBezTo>
                    <a:pt x="18643" y="3714"/>
                    <a:pt x="18743" y="3091"/>
                    <a:pt x="18817" y="2443"/>
                  </a:cubicBezTo>
                  <a:cubicBezTo>
                    <a:pt x="19166" y="0"/>
                    <a:pt x="20712" y="1346"/>
                    <a:pt x="22307" y="11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-5400000">
              <a:off x="-47892" y="252824"/>
              <a:ext cx="405745" cy="680993"/>
            </a:xfrm>
            <a:custGeom>
              <a:rect b="b" l="l" r="r" t="t"/>
              <a:pathLst>
                <a:path extrusionOk="0" fill="none" h="15478" w="9222">
                  <a:moveTo>
                    <a:pt x="6430" y="3889"/>
                  </a:moveTo>
                  <a:cubicBezTo>
                    <a:pt x="6206" y="2992"/>
                    <a:pt x="5708" y="1945"/>
                    <a:pt x="4786" y="1895"/>
                  </a:cubicBezTo>
                  <a:cubicBezTo>
                    <a:pt x="4237" y="1870"/>
                    <a:pt x="3689" y="2244"/>
                    <a:pt x="3141" y="2094"/>
                  </a:cubicBezTo>
                  <a:cubicBezTo>
                    <a:pt x="2617" y="1945"/>
                    <a:pt x="2368" y="1397"/>
                    <a:pt x="2119" y="948"/>
                  </a:cubicBezTo>
                  <a:cubicBezTo>
                    <a:pt x="1845" y="474"/>
                    <a:pt x="1371" y="1"/>
                    <a:pt x="873" y="175"/>
                  </a:cubicBezTo>
                  <a:cubicBezTo>
                    <a:pt x="374" y="325"/>
                    <a:pt x="250" y="973"/>
                    <a:pt x="250" y="1521"/>
                  </a:cubicBezTo>
                  <a:cubicBezTo>
                    <a:pt x="175" y="3091"/>
                    <a:pt x="100" y="4686"/>
                    <a:pt x="50" y="6281"/>
                  </a:cubicBezTo>
                  <a:cubicBezTo>
                    <a:pt x="0" y="6655"/>
                    <a:pt x="50" y="7054"/>
                    <a:pt x="175" y="7428"/>
                  </a:cubicBezTo>
                  <a:cubicBezTo>
                    <a:pt x="574" y="8225"/>
                    <a:pt x="1695" y="8300"/>
                    <a:pt x="2518" y="8674"/>
                  </a:cubicBezTo>
                  <a:cubicBezTo>
                    <a:pt x="3789" y="9272"/>
                    <a:pt x="4412" y="10693"/>
                    <a:pt x="5134" y="11914"/>
                  </a:cubicBezTo>
                  <a:cubicBezTo>
                    <a:pt x="5683" y="12761"/>
                    <a:pt x="6655" y="14406"/>
                    <a:pt x="7627" y="14805"/>
                  </a:cubicBezTo>
                  <a:cubicBezTo>
                    <a:pt x="9222" y="15478"/>
                    <a:pt x="8250" y="13384"/>
                    <a:pt x="8001" y="12487"/>
                  </a:cubicBezTo>
                  <a:cubicBezTo>
                    <a:pt x="7303" y="9646"/>
                    <a:pt x="7153" y="6705"/>
                    <a:pt x="6430" y="3889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-5400000">
              <a:off x="-63805" y="1116320"/>
              <a:ext cx="686493" cy="210572"/>
            </a:xfrm>
            <a:custGeom>
              <a:rect b="b" l="l" r="r" t="t"/>
              <a:pathLst>
                <a:path extrusionOk="0" fill="none" h="4786" w="15603">
                  <a:moveTo>
                    <a:pt x="1247" y="1895"/>
                  </a:moveTo>
                  <a:cubicBezTo>
                    <a:pt x="823" y="2094"/>
                    <a:pt x="374" y="2368"/>
                    <a:pt x="225" y="2842"/>
                  </a:cubicBezTo>
                  <a:cubicBezTo>
                    <a:pt x="1" y="3564"/>
                    <a:pt x="723" y="4237"/>
                    <a:pt x="1446" y="4437"/>
                  </a:cubicBezTo>
                  <a:cubicBezTo>
                    <a:pt x="2593" y="4786"/>
                    <a:pt x="3789" y="4487"/>
                    <a:pt x="4885" y="3988"/>
                  </a:cubicBezTo>
                  <a:cubicBezTo>
                    <a:pt x="5957" y="3515"/>
                    <a:pt x="6954" y="2867"/>
                    <a:pt x="8051" y="2443"/>
                  </a:cubicBezTo>
                  <a:cubicBezTo>
                    <a:pt x="9322" y="1944"/>
                    <a:pt x="10692" y="1770"/>
                    <a:pt x="12063" y="1920"/>
                  </a:cubicBezTo>
                  <a:cubicBezTo>
                    <a:pt x="12686" y="1994"/>
                    <a:pt x="13309" y="2144"/>
                    <a:pt x="13907" y="1920"/>
                  </a:cubicBezTo>
                  <a:cubicBezTo>
                    <a:pt x="15602" y="1296"/>
                    <a:pt x="14157" y="175"/>
                    <a:pt x="13060" y="75"/>
                  </a:cubicBezTo>
                  <a:cubicBezTo>
                    <a:pt x="11839" y="0"/>
                    <a:pt x="10443" y="449"/>
                    <a:pt x="9197" y="549"/>
                  </a:cubicBezTo>
                  <a:cubicBezTo>
                    <a:pt x="6530" y="773"/>
                    <a:pt x="3764" y="798"/>
                    <a:pt x="1247" y="1895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0"/>
          <p:cNvGrpSpPr/>
          <p:nvPr/>
        </p:nvGrpSpPr>
        <p:grpSpPr>
          <a:xfrm>
            <a:off x="6444412" y="-740927"/>
            <a:ext cx="4047533" cy="3714058"/>
            <a:chOff x="6444412" y="-740927"/>
            <a:chExt cx="4047533" cy="3714058"/>
          </a:xfrm>
        </p:grpSpPr>
        <p:sp>
          <p:nvSpPr>
            <p:cNvPr id="192" name="Google Shape;192;p10"/>
            <p:cNvSpPr/>
            <p:nvPr/>
          </p:nvSpPr>
          <p:spPr>
            <a:xfrm rot="6999080">
              <a:off x="8677147" y="1383192"/>
              <a:ext cx="1613097" cy="754994"/>
            </a:xfrm>
            <a:custGeom>
              <a:rect b="b" l="l" r="r" t="t"/>
              <a:pathLst>
                <a:path extrusionOk="0" fill="none" h="8201" w="17522">
                  <a:moveTo>
                    <a:pt x="2867" y="26"/>
                  </a:moveTo>
                  <a:lnTo>
                    <a:pt x="3240" y="76"/>
                  </a:lnTo>
                  <a:cubicBezTo>
                    <a:pt x="6306" y="375"/>
                    <a:pt x="9421" y="424"/>
                    <a:pt x="12512" y="250"/>
                  </a:cubicBezTo>
                  <a:cubicBezTo>
                    <a:pt x="13334" y="200"/>
                    <a:pt x="14206" y="200"/>
                    <a:pt x="14979" y="524"/>
                  </a:cubicBezTo>
                  <a:cubicBezTo>
                    <a:pt x="15752" y="948"/>
                    <a:pt x="16400" y="1571"/>
                    <a:pt x="16773" y="2368"/>
                  </a:cubicBezTo>
                  <a:cubicBezTo>
                    <a:pt x="17297" y="3266"/>
                    <a:pt x="17521" y="4287"/>
                    <a:pt x="17446" y="5334"/>
                  </a:cubicBezTo>
                  <a:cubicBezTo>
                    <a:pt x="17322" y="6356"/>
                    <a:pt x="16699" y="7253"/>
                    <a:pt x="15752" y="7727"/>
                  </a:cubicBezTo>
                  <a:cubicBezTo>
                    <a:pt x="14680" y="8200"/>
                    <a:pt x="13459" y="7876"/>
                    <a:pt x="12337" y="7602"/>
                  </a:cubicBezTo>
                  <a:cubicBezTo>
                    <a:pt x="8798" y="6805"/>
                    <a:pt x="1446" y="8175"/>
                    <a:pt x="324" y="3365"/>
                  </a:cubicBezTo>
                  <a:cubicBezTo>
                    <a:pt x="0" y="2044"/>
                    <a:pt x="574" y="424"/>
                    <a:pt x="1870" y="76"/>
                  </a:cubicBezTo>
                  <a:cubicBezTo>
                    <a:pt x="2194" y="1"/>
                    <a:pt x="2518" y="1"/>
                    <a:pt x="2867" y="2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6999080">
              <a:off x="6886516" y="-282874"/>
              <a:ext cx="1167981" cy="1362967"/>
            </a:xfrm>
            <a:custGeom>
              <a:rect b="b" l="l" r="r" t="t"/>
              <a:pathLst>
                <a:path extrusionOk="0" fill="none" h="14805" w="12687">
                  <a:moveTo>
                    <a:pt x="150" y="9322"/>
                  </a:moveTo>
                  <a:cubicBezTo>
                    <a:pt x="374" y="9521"/>
                    <a:pt x="673" y="9671"/>
                    <a:pt x="972" y="9771"/>
                  </a:cubicBezTo>
                  <a:cubicBezTo>
                    <a:pt x="2368" y="10219"/>
                    <a:pt x="3515" y="11241"/>
                    <a:pt x="4611" y="12213"/>
                  </a:cubicBezTo>
                  <a:cubicBezTo>
                    <a:pt x="5733" y="13160"/>
                    <a:pt x="6929" y="14132"/>
                    <a:pt x="8350" y="14481"/>
                  </a:cubicBezTo>
                  <a:cubicBezTo>
                    <a:pt x="9795" y="14805"/>
                    <a:pt x="11515" y="14331"/>
                    <a:pt x="12163" y="13010"/>
                  </a:cubicBezTo>
                  <a:cubicBezTo>
                    <a:pt x="12686" y="11939"/>
                    <a:pt x="12412" y="10693"/>
                    <a:pt x="12188" y="9521"/>
                  </a:cubicBezTo>
                  <a:cubicBezTo>
                    <a:pt x="11814" y="7403"/>
                    <a:pt x="11739" y="5210"/>
                    <a:pt x="11988" y="3066"/>
                  </a:cubicBezTo>
                  <a:cubicBezTo>
                    <a:pt x="12113" y="2443"/>
                    <a:pt x="12113" y="1795"/>
                    <a:pt x="11988" y="1172"/>
                  </a:cubicBezTo>
                  <a:cubicBezTo>
                    <a:pt x="11814" y="549"/>
                    <a:pt x="11290" y="1"/>
                    <a:pt x="10667" y="1"/>
                  </a:cubicBezTo>
                  <a:cubicBezTo>
                    <a:pt x="9621" y="26"/>
                    <a:pt x="9222" y="1347"/>
                    <a:pt x="9122" y="2368"/>
                  </a:cubicBezTo>
                  <a:cubicBezTo>
                    <a:pt x="8923" y="4362"/>
                    <a:pt x="9122" y="6331"/>
                    <a:pt x="7128" y="7428"/>
                  </a:cubicBezTo>
                  <a:cubicBezTo>
                    <a:pt x="5284" y="8400"/>
                    <a:pt x="3091" y="8200"/>
                    <a:pt x="1047" y="8325"/>
                  </a:cubicBezTo>
                  <a:cubicBezTo>
                    <a:pt x="624" y="8350"/>
                    <a:pt x="50" y="8475"/>
                    <a:pt x="0" y="8923"/>
                  </a:cubicBezTo>
                  <a:cubicBezTo>
                    <a:pt x="0" y="9073"/>
                    <a:pt x="50" y="9222"/>
                    <a:pt x="150" y="9322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6999080">
              <a:off x="6758257" y="-495135"/>
              <a:ext cx="1587781" cy="1681959"/>
            </a:xfrm>
            <a:custGeom>
              <a:rect b="b" l="l" r="r" t="t"/>
              <a:pathLst>
                <a:path extrusionOk="0" fill="none" h="18270" w="17247">
                  <a:moveTo>
                    <a:pt x="17247" y="14381"/>
                  </a:moveTo>
                  <a:cubicBezTo>
                    <a:pt x="17247" y="14082"/>
                    <a:pt x="17247" y="13758"/>
                    <a:pt x="17222" y="13459"/>
                  </a:cubicBezTo>
                  <a:cubicBezTo>
                    <a:pt x="17097" y="10892"/>
                    <a:pt x="16948" y="8350"/>
                    <a:pt x="16798" y="5808"/>
                  </a:cubicBezTo>
                  <a:cubicBezTo>
                    <a:pt x="16724" y="4213"/>
                    <a:pt x="16574" y="2493"/>
                    <a:pt x="15577" y="1272"/>
                  </a:cubicBezTo>
                  <a:cubicBezTo>
                    <a:pt x="14954" y="524"/>
                    <a:pt x="13932" y="1"/>
                    <a:pt x="13010" y="275"/>
                  </a:cubicBezTo>
                  <a:cubicBezTo>
                    <a:pt x="12113" y="524"/>
                    <a:pt x="11540" y="1372"/>
                    <a:pt x="11265" y="2244"/>
                  </a:cubicBezTo>
                  <a:cubicBezTo>
                    <a:pt x="10966" y="3091"/>
                    <a:pt x="10867" y="4013"/>
                    <a:pt x="10518" y="4861"/>
                  </a:cubicBezTo>
                  <a:cubicBezTo>
                    <a:pt x="9870" y="6531"/>
                    <a:pt x="8050" y="8101"/>
                    <a:pt x="6181" y="8151"/>
                  </a:cubicBezTo>
                  <a:cubicBezTo>
                    <a:pt x="5334" y="8175"/>
                    <a:pt x="4437" y="8151"/>
                    <a:pt x="3564" y="8151"/>
                  </a:cubicBezTo>
                  <a:cubicBezTo>
                    <a:pt x="1471" y="8126"/>
                    <a:pt x="0" y="10219"/>
                    <a:pt x="997" y="12163"/>
                  </a:cubicBezTo>
                  <a:cubicBezTo>
                    <a:pt x="1595" y="13285"/>
                    <a:pt x="2717" y="14007"/>
                    <a:pt x="3789" y="14680"/>
                  </a:cubicBezTo>
                  <a:cubicBezTo>
                    <a:pt x="6156" y="16151"/>
                    <a:pt x="8624" y="17621"/>
                    <a:pt x="11390" y="18045"/>
                  </a:cubicBezTo>
                  <a:cubicBezTo>
                    <a:pt x="12537" y="18269"/>
                    <a:pt x="13733" y="18169"/>
                    <a:pt x="14829" y="17796"/>
                  </a:cubicBezTo>
                  <a:cubicBezTo>
                    <a:pt x="15926" y="17372"/>
                    <a:pt x="16798" y="16475"/>
                    <a:pt x="17122" y="15353"/>
                  </a:cubicBezTo>
                  <a:cubicBezTo>
                    <a:pt x="17222" y="15029"/>
                    <a:pt x="17247" y="14705"/>
                    <a:pt x="17247" y="14381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6999080">
              <a:off x="8095551" y="658843"/>
              <a:ext cx="2159113" cy="1863136"/>
            </a:xfrm>
            <a:custGeom>
              <a:rect b="b" l="l" r="r" t="t"/>
              <a:pathLst>
                <a:path extrusionOk="0" fill="none" h="20238" w="23453">
                  <a:moveTo>
                    <a:pt x="249" y="2966"/>
                  </a:moveTo>
                  <a:cubicBezTo>
                    <a:pt x="0" y="4213"/>
                    <a:pt x="299" y="5484"/>
                    <a:pt x="798" y="6655"/>
                  </a:cubicBezTo>
                  <a:cubicBezTo>
                    <a:pt x="1620" y="8574"/>
                    <a:pt x="2966" y="10244"/>
                    <a:pt x="4661" y="11490"/>
                  </a:cubicBezTo>
                  <a:cubicBezTo>
                    <a:pt x="5508" y="12088"/>
                    <a:pt x="6430" y="12562"/>
                    <a:pt x="7253" y="13210"/>
                  </a:cubicBezTo>
                  <a:cubicBezTo>
                    <a:pt x="8075" y="13833"/>
                    <a:pt x="8823" y="14655"/>
                    <a:pt x="9097" y="15652"/>
                  </a:cubicBezTo>
                  <a:cubicBezTo>
                    <a:pt x="9197" y="16200"/>
                    <a:pt x="9271" y="16749"/>
                    <a:pt x="9321" y="17297"/>
                  </a:cubicBezTo>
                  <a:cubicBezTo>
                    <a:pt x="9421" y="18020"/>
                    <a:pt x="9720" y="18718"/>
                    <a:pt x="10169" y="19291"/>
                  </a:cubicBezTo>
                  <a:cubicBezTo>
                    <a:pt x="10642" y="19864"/>
                    <a:pt x="11340" y="20213"/>
                    <a:pt x="12063" y="20238"/>
                  </a:cubicBezTo>
                  <a:cubicBezTo>
                    <a:pt x="13334" y="20238"/>
                    <a:pt x="14306" y="19066"/>
                    <a:pt x="14829" y="17895"/>
                  </a:cubicBezTo>
                  <a:cubicBezTo>
                    <a:pt x="15352" y="16749"/>
                    <a:pt x="15627" y="15453"/>
                    <a:pt x="16449" y="14456"/>
                  </a:cubicBezTo>
                  <a:cubicBezTo>
                    <a:pt x="17845" y="12736"/>
                    <a:pt x="20437" y="12437"/>
                    <a:pt x="21982" y="10817"/>
                  </a:cubicBezTo>
                  <a:cubicBezTo>
                    <a:pt x="22979" y="9720"/>
                    <a:pt x="23452" y="8250"/>
                    <a:pt x="23328" y="6780"/>
                  </a:cubicBezTo>
                  <a:cubicBezTo>
                    <a:pt x="23153" y="5309"/>
                    <a:pt x="22655" y="3889"/>
                    <a:pt x="21832" y="2667"/>
                  </a:cubicBezTo>
                  <a:cubicBezTo>
                    <a:pt x="21533" y="2169"/>
                    <a:pt x="21159" y="1695"/>
                    <a:pt x="20711" y="1297"/>
                  </a:cubicBezTo>
                  <a:cubicBezTo>
                    <a:pt x="19863" y="599"/>
                    <a:pt x="18742" y="300"/>
                    <a:pt x="17645" y="200"/>
                  </a:cubicBezTo>
                  <a:cubicBezTo>
                    <a:pt x="15776" y="1"/>
                    <a:pt x="13857" y="325"/>
                    <a:pt x="11988" y="399"/>
                  </a:cubicBezTo>
                  <a:cubicBezTo>
                    <a:pt x="9421" y="499"/>
                    <a:pt x="6754" y="399"/>
                    <a:pt x="4212" y="250"/>
                  </a:cubicBezTo>
                  <a:cubicBezTo>
                    <a:pt x="3265" y="175"/>
                    <a:pt x="2667" y="1"/>
                    <a:pt x="1795" y="599"/>
                  </a:cubicBezTo>
                  <a:cubicBezTo>
                    <a:pt x="997" y="1147"/>
                    <a:pt x="449" y="2019"/>
                    <a:pt x="249" y="296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6999080">
              <a:off x="8559123" y="1019386"/>
              <a:ext cx="575935" cy="679228"/>
            </a:xfrm>
            <a:custGeom>
              <a:rect b="b" l="l" r="r" t="t"/>
              <a:pathLst>
                <a:path extrusionOk="0" fill="none" h="7378" w="6256">
                  <a:moveTo>
                    <a:pt x="2318" y="3440"/>
                  </a:moveTo>
                  <a:cubicBezTo>
                    <a:pt x="2667" y="4262"/>
                    <a:pt x="2767" y="5159"/>
                    <a:pt x="3041" y="6007"/>
                  </a:cubicBezTo>
                  <a:cubicBezTo>
                    <a:pt x="3240" y="6630"/>
                    <a:pt x="3639" y="7303"/>
                    <a:pt x="4287" y="7352"/>
                  </a:cubicBezTo>
                  <a:cubicBezTo>
                    <a:pt x="4387" y="7377"/>
                    <a:pt x="4511" y="7352"/>
                    <a:pt x="4611" y="7303"/>
                  </a:cubicBezTo>
                  <a:cubicBezTo>
                    <a:pt x="4761" y="7203"/>
                    <a:pt x="4860" y="7028"/>
                    <a:pt x="4885" y="6854"/>
                  </a:cubicBezTo>
                  <a:cubicBezTo>
                    <a:pt x="5134" y="5932"/>
                    <a:pt x="4860" y="4885"/>
                    <a:pt x="5134" y="3963"/>
                  </a:cubicBezTo>
                  <a:cubicBezTo>
                    <a:pt x="5334" y="3340"/>
                    <a:pt x="5758" y="2792"/>
                    <a:pt x="6007" y="2193"/>
                  </a:cubicBezTo>
                  <a:cubicBezTo>
                    <a:pt x="6256" y="1595"/>
                    <a:pt x="6256" y="773"/>
                    <a:pt x="5733" y="399"/>
                  </a:cubicBezTo>
                  <a:cubicBezTo>
                    <a:pt x="5184" y="0"/>
                    <a:pt x="4412" y="249"/>
                    <a:pt x="3863" y="598"/>
                  </a:cubicBezTo>
                  <a:cubicBezTo>
                    <a:pt x="3290" y="947"/>
                    <a:pt x="2742" y="1421"/>
                    <a:pt x="2094" y="1446"/>
                  </a:cubicBezTo>
                  <a:cubicBezTo>
                    <a:pt x="1546" y="1471"/>
                    <a:pt x="1022" y="1197"/>
                    <a:pt x="474" y="1221"/>
                  </a:cubicBezTo>
                  <a:cubicBezTo>
                    <a:pt x="175" y="1246"/>
                    <a:pt x="0" y="1545"/>
                    <a:pt x="225" y="1770"/>
                  </a:cubicBezTo>
                  <a:cubicBezTo>
                    <a:pt x="324" y="1869"/>
                    <a:pt x="848" y="1869"/>
                    <a:pt x="997" y="1919"/>
                  </a:cubicBezTo>
                  <a:cubicBezTo>
                    <a:pt x="1595" y="2243"/>
                    <a:pt x="2069" y="2792"/>
                    <a:pt x="2318" y="3440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6999080">
              <a:off x="8892393" y="1529494"/>
              <a:ext cx="1257465" cy="481941"/>
            </a:xfrm>
            <a:custGeom>
              <a:rect b="b" l="l" r="r" t="t"/>
              <a:pathLst>
                <a:path extrusionOk="0" fill="none" h="5235" w="13659">
                  <a:moveTo>
                    <a:pt x="75" y="1446"/>
                  </a:moveTo>
                  <a:cubicBezTo>
                    <a:pt x="100" y="1820"/>
                    <a:pt x="275" y="2169"/>
                    <a:pt x="524" y="2468"/>
                  </a:cubicBezTo>
                  <a:cubicBezTo>
                    <a:pt x="1521" y="3639"/>
                    <a:pt x="3241" y="3814"/>
                    <a:pt x="4761" y="3739"/>
                  </a:cubicBezTo>
                  <a:cubicBezTo>
                    <a:pt x="6281" y="3664"/>
                    <a:pt x="7876" y="3390"/>
                    <a:pt x="9272" y="3988"/>
                  </a:cubicBezTo>
                  <a:cubicBezTo>
                    <a:pt x="9970" y="4287"/>
                    <a:pt x="10593" y="4761"/>
                    <a:pt x="11316" y="5010"/>
                  </a:cubicBezTo>
                  <a:cubicBezTo>
                    <a:pt x="12038" y="5234"/>
                    <a:pt x="12960" y="5110"/>
                    <a:pt x="13334" y="4462"/>
                  </a:cubicBezTo>
                  <a:cubicBezTo>
                    <a:pt x="13658" y="3888"/>
                    <a:pt x="13434" y="3141"/>
                    <a:pt x="13035" y="2592"/>
                  </a:cubicBezTo>
                  <a:cubicBezTo>
                    <a:pt x="12387" y="1695"/>
                    <a:pt x="11390" y="1147"/>
                    <a:pt x="10294" y="1047"/>
                  </a:cubicBezTo>
                  <a:cubicBezTo>
                    <a:pt x="8948" y="923"/>
                    <a:pt x="7652" y="1546"/>
                    <a:pt x="6306" y="1770"/>
                  </a:cubicBezTo>
                  <a:cubicBezTo>
                    <a:pt x="5633" y="1895"/>
                    <a:pt x="4910" y="1920"/>
                    <a:pt x="4213" y="1845"/>
                  </a:cubicBezTo>
                  <a:cubicBezTo>
                    <a:pt x="3515" y="1745"/>
                    <a:pt x="2842" y="1571"/>
                    <a:pt x="2169" y="1321"/>
                  </a:cubicBezTo>
                  <a:cubicBezTo>
                    <a:pt x="1496" y="1097"/>
                    <a:pt x="1" y="0"/>
                    <a:pt x="75" y="144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6999080">
              <a:off x="8069118" y="13729"/>
              <a:ext cx="596649" cy="1241354"/>
            </a:xfrm>
            <a:custGeom>
              <a:rect b="b" l="l" r="r" t="t"/>
              <a:pathLst>
                <a:path extrusionOk="0" fill="none" h="13484" w="6481">
                  <a:moveTo>
                    <a:pt x="1919" y="1521"/>
                  </a:moveTo>
                  <a:cubicBezTo>
                    <a:pt x="1845" y="1246"/>
                    <a:pt x="1845" y="972"/>
                    <a:pt x="1870" y="723"/>
                  </a:cubicBezTo>
                  <a:cubicBezTo>
                    <a:pt x="1894" y="424"/>
                    <a:pt x="2069" y="200"/>
                    <a:pt x="2343" y="100"/>
                  </a:cubicBezTo>
                  <a:cubicBezTo>
                    <a:pt x="2692" y="0"/>
                    <a:pt x="3066" y="200"/>
                    <a:pt x="3215" y="524"/>
                  </a:cubicBezTo>
                  <a:cubicBezTo>
                    <a:pt x="3365" y="848"/>
                    <a:pt x="3440" y="1197"/>
                    <a:pt x="3465" y="1546"/>
                  </a:cubicBezTo>
                  <a:cubicBezTo>
                    <a:pt x="3564" y="2368"/>
                    <a:pt x="3813" y="3166"/>
                    <a:pt x="4187" y="3913"/>
                  </a:cubicBezTo>
                  <a:cubicBezTo>
                    <a:pt x="4412" y="4362"/>
                    <a:pt x="4736" y="4810"/>
                    <a:pt x="5209" y="4935"/>
                  </a:cubicBezTo>
                  <a:cubicBezTo>
                    <a:pt x="5558" y="5035"/>
                    <a:pt x="5957" y="4960"/>
                    <a:pt x="6231" y="5209"/>
                  </a:cubicBezTo>
                  <a:cubicBezTo>
                    <a:pt x="6405" y="5433"/>
                    <a:pt x="6480" y="5708"/>
                    <a:pt x="6430" y="5982"/>
                  </a:cubicBezTo>
                  <a:cubicBezTo>
                    <a:pt x="6331" y="6979"/>
                    <a:pt x="5782" y="7851"/>
                    <a:pt x="5159" y="8624"/>
                  </a:cubicBezTo>
                  <a:cubicBezTo>
                    <a:pt x="4536" y="9396"/>
                    <a:pt x="3789" y="10069"/>
                    <a:pt x="3240" y="10892"/>
                  </a:cubicBezTo>
                  <a:cubicBezTo>
                    <a:pt x="2966" y="11340"/>
                    <a:pt x="2642" y="11789"/>
                    <a:pt x="2318" y="12212"/>
                  </a:cubicBezTo>
                  <a:cubicBezTo>
                    <a:pt x="1870" y="12711"/>
                    <a:pt x="549" y="13484"/>
                    <a:pt x="225" y="12437"/>
                  </a:cubicBezTo>
                  <a:cubicBezTo>
                    <a:pt x="0" y="11714"/>
                    <a:pt x="823" y="11340"/>
                    <a:pt x="1097" y="10792"/>
                  </a:cubicBezTo>
                  <a:cubicBezTo>
                    <a:pt x="1994" y="9047"/>
                    <a:pt x="2218" y="6854"/>
                    <a:pt x="2218" y="4935"/>
                  </a:cubicBezTo>
                  <a:cubicBezTo>
                    <a:pt x="2218" y="3789"/>
                    <a:pt x="2119" y="2642"/>
                    <a:pt x="1919" y="1521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0"/>
            <p:cNvSpPr/>
            <p:nvPr/>
          </p:nvSpPr>
          <p:spPr>
            <a:xfrm rot="6999080">
              <a:off x="8179128" y="479084"/>
              <a:ext cx="231810" cy="374045"/>
            </a:xfrm>
            <a:custGeom>
              <a:rect b="b" l="l" r="r" t="t"/>
              <a:pathLst>
                <a:path extrusionOk="0" fill="none" h="4063" w="2518">
                  <a:moveTo>
                    <a:pt x="2069" y="2891"/>
                  </a:moveTo>
                  <a:cubicBezTo>
                    <a:pt x="2243" y="2642"/>
                    <a:pt x="2368" y="2368"/>
                    <a:pt x="2443" y="2094"/>
                  </a:cubicBezTo>
                  <a:cubicBezTo>
                    <a:pt x="2492" y="1944"/>
                    <a:pt x="2517" y="1794"/>
                    <a:pt x="2492" y="1645"/>
                  </a:cubicBezTo>
                  <a:cubicBezTo>
                    <a:pt x="2492" y="1470"/>
                    <a:pt x="2393" y="1346"/>
                    <a:pt x="2268" y="1271"/>
                  </a:cubicBezTo>
                  <a:cubicBezTo>
                    <a:pt x="2069" y="1196"/>
                    <a:pt x="1844" y="1296"/>
                    <a:pt x="1645" y="1246"/>
                  </a:cubicBezTo>
                  <a:cubicBezTo>
                    <a:pt x="1421" y="1171"/>
                    <a:pt x="1271" y="997"/>
                    <a:pt x="1246" y="798"/>
                  </a:cubicBezTo>
                  <a:cubicBezTo>
                    <a:pt x="1196" y="573"/>
                    <a:pt x="1122" y="374"/>
                    <a:pt x="1072" y="174"/>
                  </a:cubicBezTo>
                  <a:cubicBezTo>
                    <a:pt x="1047" y="125"/>
                    <a:pt x="1022" y="75"/>
                    <a:pt x="972" y="50"/>
                  </a:cubicBezTo>
                  <a:cubicBezTo>
                    <a:pt x="897" y="0"/>
                    <a:pt x="773" y="50"/>
                    <a:pt x="723" y="125"/>
                  </a:cubicBezTo>
                  <a:cubicBezTo>
                    <a:pt x="374" y="474"/>
                    <a:pt x="399" y="997"/>
                    <a:pt x="424" y="1470"/>
                  </a:cubicBezTo>
                  <a:cubicBezTo>
                    <a:pt x="474" y="1894"/>
                    <a:pt x="449" y="2318"/>
                    <a:pt x="349" y="2717"/>
                  </a:cubicBezTo>
                  <a:cubicBezTo>
                    <a:pt x="299" y="3016"/>
                    <a:pt x="0" y="3414"/>
                    <a:pt x="274" y="3689"/>
                  </a:cubicBezTo>
                  <a:cubicBezTo>
                    <a:pt x="673" y="4062"/>
                    <a:pt x="1819" y="3215"/>
                    <a:pt x="2069" y="2891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0"/>
          <p:cNvGrpSpPr/>
          <p:nvPr/>
        </p:nvGrpSpPr>
        <p:grpSpPr>
          <a:xfrm>
            <a:off x="6717450" y="2779854"/>
            <a:ext cx="1430274" cy="1271016"/>
            <a:chOff x="6336450" y="2779854"/>
            <a:chExt cx="1430274" cy="1271016"/>
          </a:xfrm>
        </p:grpSpPr>
        <p:sp>
          <p:nvSpPr>
            <p:cNvPr id="201" name="Google Shape;201;p10"/>
            <p:cNvSpPr/>
            <p:nvPr/>
          </p:nvSpPr>
          <p:spPr>
            <a:xfrm rot="6733511">
              <a:off x="6606393" y="2824742"/>
              <a:ext cx="890388" cy="1181239"/>
            </a:xfrm>
            <a:custGeom>
              <a:rect b="b" l="l" r="r" t="t"/>
              <a:pathLst>
                <a:path extrusionOk="0" fill="none" h="24599" w="18543">
                  <a:moveTo>
                    <a:pt x="474" y="17172"/>
                  </a:moveTo>
                  <a:cubicBezTo>
                    <a:pt x="948" y="15203"/>
                    <a:pt x="2169" y="13508"/>
                    <a:pt x="3863" y="12412"/>
                  </a:cubicBezTo>
                  <a:cubicBezTo>
                    <a:pt x="4736" y="11888"/>
                    <a:pt x="5733" y="11539"/>
                    <a:pt x="6580" y="10966"/>
                  </a:cubicBezTo>
                  <a:cubicBezTo>
                    <a:pt x="7727" y="10218"/>
                    <a:pt x="8574" y="9072"/>
                    <a:pt x="8998" y="7751"/>
                  </a:cubicBezTo>
                  <a:cubicBezTo>
                    <a:pt x="9371" y="6480"/>
                    <a:pt x="9346" y="5109"/>
                    <a:pt x="9521" y="3788"/>
                  </a:cubicBezTo>
                  <a:cubicBezTo>
                    <a:pt x="9670" y="2841"/>
                    <a:pt x="9920" y="1919"/>
                    <a:pt x="10294" y="1047"/>
                  </a:cubicBezTo>
                  <a:cubicBezTo>
                    <a:pt x="10393" y="648"/>
                    <a:pt x="10667" y="299"/>
                    <a:pt x="11041" y="100"/>
                  </a:cubicBezTo>
                  <a:cubicBezTo>
                    <a:pt x="11415" y="0"/>
                    <a:pt x="11789" y="100"/>
                    <a:pt x="12063" y="349"/>
                  </a:cubicBezTo>
                  <a:cubicBezTo>
                    <a:pt x="12337" y="598"/>
                    <a:pt x="12537" y="922"/>
                    <a:pt x="12661" y="1271"/>
                  </a:cubicBezTo>
                  <a:cubicBezTo>
                    <a:pt x="13234" y="2667"/>
                    <a:pt x="13309" y="4212"/>
                    <a:pt x="13533" y="5683"/>
                  </a:cubicBezTo>
                  <a:cubicBezTo>
                    <a:pt x="13758" y="7178"/>
                    <a:pt x="14157" y="8723"/>
                    <a:pt x="15228" y="9770"/>
                  </a:cubicBezTo>
                  <a:cubicBezTo>
                    <a:pt x="15951" y="10493"/>
                    <a:pt x="16898" y="10916"/>
                    <a:pt x="17546" y="11689"/>
                  </a:cubicBezTo>
                  <a:cubicBezTo>
                    <a:pt x="18294" y="12536"/>
                    <a:pt x="18543" y="13857"/>
                    <a:pt x="17970" y="14854"/>
                  </a:cubicBezTo>
                  <a:cubicBezTo>
                    <a:pt x="17372" y="15926"/>
                    <a:pt x="16101" y="16374"/>
                    <a:pt x="15228" y="17197"/>
                  </a:cubicBezTo>
                  <a:cubicBezTo>
                    <a:pt x="13783" y="18568"/>
                    <a:pt x="13558" y="20736"/>
                    <a:pt x="12935" y="22605"/>
                  </a:cubicBezTo>
                  <a:cubicBezTo>
                    <a:pt x="12736" y="23153"/>
                    <a:pt x="12462" y="23751"/>
                    <a:pt x="11963" y="24026"/>
                  </a:cubicBezTo>
                  <a:cubicBezTo>
                    <a:pt x="11365" y="24325"/>
                    <a:pt x="10618" y="24150"/>
                    <a:pt x="10069" y="23776"/>
                  </a:cubicBezTo>
                  <a:cubicBezTo>
                    <a:pt x="9546" y="23378"/>
                    <a:pt x="9022" y="22929"/>
                    <a:pt x="8549" y="22480"/>
                  </a:cubicBezTo>
                  <a:cubicBezTo>
                    <a:pt x="8026" y="22057"/>
                    <a:pt x="7378" y="21733"/>
                    <a:pt x="6705" y="21857"/>
                  </a:cubicBezTo>
                  <a:cubicBezTo>
                    <a:pt x="6256" y="21982"/>
                    <a:pt x="5832" y="22206"/>
                    <a:pt x="5483" y="22530"/>
                  </a:cubicBezTo>
                  <a:lnTo>
                    <a:pt x="4063" y="23677"/>
                  </a:lnTo>
                  <a:cubicBezTo>
                    <a:pt x="3315" y="24250"/>
                    <a:pt x="2568" y="24599"/>
                    <a:pt x="1670" y="24051"/>
                  </a:cubicBezTo>
                  <a:cubicBezTo>
                    <a:pt x="1147" y="23727"/>
                    <a:pt x="748" y="23253"/>
                    <a:pt x="524" y="22680"/>
                  </a:cubicBezTo>
                  <a:cubicBezTo>
                    <a:pt x="25" y="20885"/>
                    <a:pt x="0" y="18966"/>
                    <a:pt x="474" y="1717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0"/>
            <p:cNvSpPr/>
            <p:nvPr/>
          </p:nvSpPr>
          <p:spPr>
            <a:xfrm rot="6733511">
              <a:off x="6630381" y="2901699"/>
              <a:ext cx="708498" cy="832999"/>
            </a:xfrm>
            <a:custGeom>
              <a:rect b="b" l="l" r="r" t="t"/>
              <a:pathLst>
                <a:path extrusionOk="0" fill="none" h="17347" w="14755">
                  <a:moveTo>
                    <a:pt x="973" y="11914"/>
                  </a:moveTo>
                  <a:cubicBezTo>
                    <a:pt x="1347" y="10368"/>
                    <a:pt x="2194" y="8798"/>
                    <a:pt x="3664" y="8225"/>
                  </a:cubicBezTo>
                  <a:cubicBezTo>
                    <a:pt x="4362" y="7951"/>
                    <a:pt x="5135" y="7901"/>
                    <a:pt x="5858" y="7727"/>
                  </a:cubicBezTo>
                  <a:cubicBezTo>
                    <a:pt x="6929" y="7403"/>
                    <a:pt x="7826" y="6680"/>
                    <a:pt x="8699" y="5982"/>
                  </a:cubicBezTo>
                  <a:cubicBezTo>
                    <a:pt x="8998" y="5783"/>
                    <a:pt x="9247" y="5533"/>
                    <a:pt x="9446" y="5234"/>
                  </a:cubicBezTo>
                  <a:cubicBezTo>
                    <a:pt x="9621" y="4910"/>
                    <a:pt x="9721" y="4586"/>
                    <a:pt x="9770" y="4262"/>
                  </a:cubicBezTo>
                  <a:lnTo>
                    <a:pt x="10493" y="499"/>
                  </a:lnTo>
                  <a:cubicBezTo>
                    <a:pt x="10493" y="349"/>
                    <a:pt x="10568" y="225"/>
                    <a:pt x="10693" y="125"/>
                  </a:cubicBezTo>
                  <a:cubicBezTo>
                    <a:pt x="10917" y="1"/>
                    <a:pt x="11141" y="300"/>
                    <a:pt x="11241" y="524"/>
                  </a:cubicBezTo>
                  <a:cubicBezTo>
                    <a:pt x="11864" y="2144"/>
                    <a:pt x="11939" y="4013"/>
                    <a:pt x="13060" y="5359"/>
                  </a:cubicBezTo>
                  <a:cubicBezTo>
                    <a:pt x="13708" y="6132"/>
                    <a:pt x="14730" y="6804"/>
                    <a:pt x="14755" y="7851"/>
                  </a:cubicBezTo>
                  <a:cubicBezTo>
                    <a:pt x="14755" y="8499"/>
                    <a:pt x="14306" y="9097"/>
                    <a:pt x="13808" y="9546"/>
                  </a:cubicBezTo>
                  <a:cubicBezTo>
                    <a:pt x="13334" y="9970"/>
                    <a:pt x="12736" y="10343"/>
                    <a:pt x="12362" y="10892"/>
                  </a:cubicBezTo>
                  <a:cubicBezTo>
                    <a:pt x="11814" y="11664"/>
                    <a:pt x="11739" y="12636"/>
                    <a:pt x="11615" y="13558"/>
                  </a:cubicBezTo>
                  <a:cubicBezTo>
                    <a:pt x="11515" y="14456"/>
                    <a:pt x="11291" y="15453"/>
                    <a:pt x="10593" y="16051"/>
                  </a:cubicBezTo>
                  <a:cubicBezTo>
                    <a:pt x="10443" y="16225"/>
                    <a:pt x="10219" y="16300"/>
                    <a:pt x="9995" y="16325"/>
                  </a:cubicBezTo>
                  <a:cubicBezTo>
                    <a:pt x="9746" y="16300"/>
                    <a:pt x="9521" y="16175"/>
                    <a:pt x="9347" y="15976"/>
                  </a:cubicBezTo>
                  <a:cubicBezTo>
                    <a:pt x="8873" y="15527"/>
                    <a:pt x="8400" y="15079"/>
                    <a:pt x="7876" y="14705"/>
                  </a:cubicBezTo>
                  <a:cubicBezTo>
                    <a:pt x="7353" y="14306"/>
                    <a:pt x="6705" y="14107"/>
                    <a:pt x="6057" y="14157"/>
                  </a:cubicBezTo>
                  <a:cubicBezTo>
                    <a:pt x="4337" y="14406"/>
                    <a:pt x="3590" y="17347"/>
                    <a:pt x="1895" y="17122"/>
                  </a:cubicBezTo>
                  <a:cubicBezTo>
                    <a:pt x="1" y="16898"/>
                    <a:pt x="699" y="13060"/>
                    <a:pt x="973" y="11914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0"/>
            <p:cNvSpPr/>
            <p:nvPr/>
          </p:nvSpPr>
          <p:spPr>
            <a:xfrm rot="6733511">
              <a:off x="6651710" y="3061694"/>
              <a:ext cx="511050" cy="404567"/>
            </a:xfrm>
            <a:custGeom>
              <a:rect b="b" l="l" r="r" t="t"/>
              <a:pathLst>
                <a:path extrusionOk="0" fill="none" h="8425" w="10643">
                  <a:moveTo>
                    <a:pt x="26" y="7602"/>
                  </a:moveTo>
                  <a:cubicBezTo>
                    <a:pt x="1" y="7802"/>
                    <a:pt x="26" y="8001"/>
                    <a:pt x="150" y="8175"/>
                  </a:cubicBezTo>
                  <a:cubicBezTo>
                    <a:pt x="375" y="8425"/>
                    <a:pt x="798" y="8250"/>
                    <a:pt x="1072" y="8051"/>
                  </a:cubicBezTo>
                  <a:cubicBezTo>
                    <a:pt x="2169" y="7203"/>
                    <a:pt x="3091" y="6107"/>
                    <a:pt x="4362" y="5509"/>
                  </a:cubicBezTo>
                  <a:cubicBezTo>
                    <a:pt x="4711" y="5284"/>
                    <a:pt x="5135" y="5234"/>
                    <a:pt x="5559" y="5309"/>
                  </a:cubicBezTo>
                  <a:cubicBezTo>
                    <a:pt x="5957" y="5434"/>
                    <a:pt x="6231" y="5783"/>
                    <a:pt x="6530" y="6082"/>
                  </a:cubicBezTo>
                  <a:cubicBezTo>
                    <a:pt x="6830" y="6381"/>
                    <a:pt x="7228" y="6630"/>
                    <a:pt x="7627" y="6530"/>
                  </a:cubicBezTo>
                  <a:cubicBezTo>
                    <a:pt x="8175" y="6406"/>
                    <a:pt x="8325" y="5733"/>
                    <a:pt x="8499" y="5185"/>
                  </a:cubicBezTo>
                  <a:cubicBezTo>
                    <a:pt x="8724" y="4487"/>
                    <a:pt x="9122" y="3864"/>
                    <a:pt x="9646" y="3340"/>
                  </a:cubicBezTo>
                  <a:cubicBezTo>
                    <a:pt x="9920" y="3116"/>
                    <a:pt x="10144" y="2867"/>
                    <a:pt x="10344" y="2593"/>
                  </a:cubicBezTo>
                  <a:cubicBezTo>
                    <a:pt x="10618" y="2069"/>
                    <a:pt x="10643" y="1471"/>
                    <a:pt x="10418" y="948"/>
                  </a:cubicBezTo>
                  <a:cubicBezTo>
                    <a:pt x="10244" y="474"/>
                    <a:pt x="9920" y="1"/>
                    <a:pt x="9422" y="1"/>
                  </a:cubicBezTo>
                  <a:cubicBezTo>
                    <a:pt x="9073" y="26"/>
                    <a:pt x="8749" y="200"/>
                    <a:pt x="8574" y="499"/>
                  </a:cubicBezTo>
                  <a:cubicBezTo>
                    <a:pt x="8350" y="748"/>
                    <a:pt x="8225" y="1072"/>
                    <a:pt x="8026" y="1347"/>
                  </a:cubicBezTo>
                  <a:cubicBezTo>
                    <a:pt x="7328" y="2368"/>
                    <a:pt x="6057" y="2792"/>
                    <a:pt x="4861" y="3016"/>
                  </a:cubicBezTo>
                  <a:cubicBezTo>
                    <a:pt x="3789" y="3216"/>
                    <a:pt x="2094" y="3241"/>
                    <a:pt x="1172" y="3889"/>
                  </a:cubicBezTo>
                  <a:cubicBezTo>
                    <a:pt x="125" y="4611"/>
                    <a:pt x="100" y="6481"/>
                    <a:pt x="26" y="760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10"/>
          <p:cNvGrpSpPr/>
          <p:nvPr/>
        </p:nvGrpSpPr>
        <p:grpSpPr>
          <a:xfrm>
            <a:off x="7753333" y="2701083"/>
            <a:ext cx="1645046" cy="2720075"/>
            <a:chOff x="7372333" y="2701083"/>
            <a:chExt cx="1645046" cy="2720075"/>
          </a:xfrm>
        </p:grpSpPr>
        <p:sp>
          <p:nvSpPr>
            <p:cNvPr id="205" name="Google Shape;205;p10"/>
            <p:cNvSpPr/>
            <p:nvPr/>
          </p:nvSpPr>
          <p:spPr>
            <a:xfrm rot="-863622">
              <a:off x="7627654" y="2989996"/>
              <a:ext cx="1038809" cy="486204"/>
            </a:xfrm>
            <a:custGeom>
              <a:rect b="b" l="l" r="r" t="t"/>
              <a:pathLst>
                <a:path extrusionOk="0" fill="none" h="8201" w="17522">
                  <a:moveTo>
                    <a:pt x="2867" y="26"/>
                  </a:moveTo>
                  <a:lnTo>
                    <a:pt x="3240" y="76"/>
                  </a:lnTo>
                  <a:cubicBezTo>
                    <a:pt x="6306" y="375"/>
                    <a:pt x="9421" y="424"/>
                    <a:pt x="12512" y="250"/>
                  </a:cubicBezTo>
                  <a:cubicBezTo>
                    <a:pt x="13334" y="200"/>
                    <a:pt x="14206" y="200"/>
                    <a:pt x="14979" y="524"/>
                  </a:cubicBezTo>
                  <a:cubicBezTo>
                    <a:pt x="15752" y="948"/>
                    <a:pt x="16400" y="1571"/>
                    <a:pt x="16773" y="2368"/>
                  </a:cubicBezTo>
                  <a:cubicBezTo>
                    <a:pt x="17297" y="3266"/>
                    <a:pt x="17521" y="4287"/>
                    <a:pt x="17446" y="5334"/>
                  </a:cubicBezTo>
                  <a:cubicBezTo>
                    <a:pt x="17322" y="6356"/>
                    <a:pt x="16699" y="7253"/>
                    <a:pt x="15752" y="7727"/>
                  </a:cubicBezTo>
                  <a:cubicBezTo>
                    <a:pt x="14680" y="8200"/>
                    <a:pt x="13459" y="7876"/>
                    <a:pt x="12337" y="7602"/>
                  </a:cubicBezTo>
                  <a:cubicBezTo>
                    <a:pt x="8798" y="6805"/>
                    <a:pt x="1446" y="8175"/>
                    <a:pt x="324" y="3365"/>
                  </a:cubicBezTo>
                  <a:cubicBezTo>
                    <a:pt x="0" y="2044"/>
                    <a:pt x="574" y="424"/>
                    <a:pt x="1870" y="76"/>
                  </a:cubicBezTo>
                  <a:cubicBezTo>
                    <a:pt x="2194" y="1"/>
                    <a:pt x="2518" y="1"/>
                    <a:pt x="2867" y="2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 rot="-863622">
              <a:off x="7960751" y="4347962"/>
              <a:ext cx="752161" cy="877729"/>
            </a:xfrm>
            <a:custGeom>
              <a:rect b="b" l="l" r="r" t="t"/>
              <a:pathLst>
                <a:path extrusionOk="0" fill="none" h="14805" w="12687">
                  <a:moveTo>
                    <a:pt x="150" y="9322"/>
                  </a:moveTo>
                  <a:cubicBezTo>
                    <a:pt x="374" y="9521"/>
                    <a:pt x="673" y="9671"/>
                    <a:pt x="972" y="9771"/>
                  </a:cubicBezTo>
                  <a:cubicBezTo>
                    <a:pt x="2368" y="10219"/>
                    <a:pt x="3515" y="11241"/>
                    <a:pt x="4611" y="12213"/>
                  </a:cubicBezTo>
                  <a:cubicBezTo>
                    <a:pt x="5733" y="13160"/>
                    <a:pt x="6929" y="14132"/>
                    <a:pt x="8350" y="14481"/>
                  </a:cubicBezTo>
                  <a:cubicBezTo>
                    <a:pt x="9795" y="14805"/>
                    <a:pt x="11515" y="14331"/>
                    <a:pt x="12163" y="13010"/>
                  </a:cubicBezTo>
                  <a:cubicBezTo>
                    <a:pt x="12686" y="11939"/>
                    <a:pt x="12412" y="10693"/>
                    <a:pt x="12188" y="9521"/>
                  </a:cubicBezTo>
                  <a:cubicBezTo>
                    <a:pt x="11814" y="7403"/>
                    <a:pt x="11739" y="5210"/>
                    <a:pt x="11988" y="3066"/>
                  </a:cubicBezTo>
                  <a:cubicBezTo>
                    <a:pt x="12113" y="2443"/>
                    <a:pt x="12113" y="1795"/>
                    <a:pt x="11988" y="1172"/>
                  </a:cubicBezTo>
                  <a:cubicBezTo>
                    <a:pt x="11814" y="549"/>
                    <a:pt x="11290" y="1"/>
                    <a:pt x="10667" y="1"/>
                  </a:cubicBezTo>
                  <a:cubicBezTo>
                    <a:pt x="9621" y="26"/>
                    <a:pt x="9222" y="1347"/>
                    <a:pt x="9122" y="2368"/>
                  </a:cubicBezTo>
                  <a:cubicBezTo>
                    <a:pt x="8923" y="4362"/>
                    <a:pt x="9122" y="6331"/>
                    <a:pt x="7128" y="7428"/>
                  </a:cubicBezTo>
                  <a:cubicBezTo>
                    <a:pt x="5284" y="8400"/>
                    <a:pt x="3091" y="8200"/>
                    <a:pt x="1047" y="8325"/>
                  </a:cubicBezTo>
                  <a:cubicBezTo>
                    <a:pt x="624" y="8350"/>
                    <a:pt x="50" y="8475"/>
                    <a:pt x="0" y="8923"/>
                  </a:cubicBezTo>
                  <a:cubicBezTo>
                    <a:pt x="0" y="9073"/>
                    <a:pt x="50" y="9222"/>
                    <a:pt x="150" y="9322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 rot="-863622">
              <a:off x="7765435" y="4227914"/>
              <a:ext cx="1022505" cy="1083154"/>
            </a:xfrm>
            <a:custGeom>
              <a:rect b="b" l="l" r="r" t="t"/>
              <a:pathLst>
                <a:path extrusionOk="0" fill="none" h="18270" w="17247">
                  <a:moveTo>
                    <a:pt x="17247" y="14381"/>
                  </a:moveTo>
                  <a:cubicBezTo>
                    <a:pt x="17247" y="14082"/>
                    <a:pt x="17247" y="13758"/>
                    <a:pt x="17222" y="13459"/>
                  </a:cubicBezTo>
                  <a:cubicBezTo>
                    <a:pt x="17097" y="10892"/>
                    <a:pt x="16948" y="8350"/>
                    <a:pt x="16798" y="5808"/>
                  </a:cubicBezTo>
                  <a:cubicBezTo>
                    <a:pt x="16724" y="4213"/>
                    <a:pt x="16574" y="2493"/>
                    <a:pt x="15577" y="1272"/>
                  </a:cubicBezTo>
                  <a:cubicBezTo>
                    <a:pt x="14954" y="524"/>
                    <a:pt x="13932" y="1"/>
                    <a:pt x="13010" y="275"/>
                  </a:cubicBezTo>
                  <a:cubicBezTo>
                    <a:pt x="12113" y="524"/>
                    <a:pt x="11540" y="1372"/>
                    <a:pt x="11265" y="2244"/>
                  </a:cubicBezTo>
                  <a:cubicBezTo>
                    <a:pt x="10966" y="3091"/>
                    <a:pt x="10867" y="4013"/>
                    <a:pt x="10518" y="4861"/>
                  </a:cubicBezTo>
                  <a:cubicBezTo>
                    <a:pt x="9870" y="6531"/>
                    <a:pt x="8050" y="8101"/>
                    <a:pt x="6181" y="8151"/>
                  </a:cubicBezTo>
                  <a:cubicBezTo>
                    <a:pt x="5334" y="8175"/>
                    <a:pt x="4437" y="8151"/>
                    <a:pt x="3564" y="8151"/>
                  </a:cubicBezTo>
                  <a:cubicBezTo>
                    <a:pt x="1471" y="8126"/>
                    <a:pt x="0" y="10219"/>
                    <a:pt x="997" y="12163"/>
                  </a:cubicBezTo>
                  <a:cubicBezTo>
                    <a:pt x="1595" y="13285"/>
                    <a:pt x="2717" y="14007"/>
                    <a:pt x="3789" y="14680"/>
                  </a:cubicBezTo>
                  <a:cubicBezTo>
                    <a:pt x="6156" y="16151"/>
                    <a:pt x="8624" y="17621"/>
                    <a:pt x="11390" y="18045"/>
                  </a:cubicBezTo>
                  <a:cubicBezTo>
                    <a:pt x="12537" y="18269"/>
                    <a:pt x="13733" y="18169"/>
                    <a:pt x="14829" y="17796"/>
                  </a:cubicBezTo>
                  <a:cubicBezTo>
                    <a:pt x="15926" y="17372"/>
                    <a:pt x="16798" y="16475"/>
                    <a:pt x="17122" y="15353"/>
                  </a:cubicBezTo>
                  <a:cubicBezTo>
                    <a:pt x="17222" y="15029"/>
                    <a:pt x="17247" y="14705"/>
                    <a:pt x="17247" y="1438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 rot="-863622">
              <a:off x="7499639" y="2855071"/>
              <a:ext cx="1390434" cy="1199829"/>
            </a:xfrm>
            <a:custGeom>
              <a:rect b="b" l="l" r="r" t="t"/>
              <a:pathLst>
                <a:path extrusionOk="0" fill="none" h="20238" w="23453">
                  <a:moveTo>
                    <a:pt x="249" y="2966"/>
                  </a:moveTo>
                  <a:cubicBezTo>
                    <a:pt x="0" y="4213"/>
                    <a:pt x="299" y="5484"/>
                    <a:pt x="798" y="6655"/>
                  </a:cubicBezTo>
                  <a:cubicBezTo>
                    <a:pt x="1620" y="8574"/>
                    <a:pt x="2966" y="10244"/>
                    <a:pt x="4661" y="11490"/>
                  </a:cubicBezTo>
                  <a:cubicBezTo>
                    <a:pt x="5508" y="12088"/>
                    <a:pt x="6430" y="12562"/>
                    <a:pt x="7253" y="13210"/>
                  </a:cubicBezTo>
                  <a:cubicBezTo>
                    <a:pt x="8075" y="13833"/>
                    <a:pt x="8823" y="14655"/>
                    <a:pt x="9097" y="15652"/>
                  </a:cubicBezTo>
                  <a:cubicBezTo>
                    <a:pt x="9197" y="16200"/>
                    <a:pt x="9271" y="16749"/>
                    <a:pt x="9321" y="17297"/>
                  </a:cubicBezTo>
                  <a:cubicBezTo>
                    <a:pt x="9421" y="18020"/>
                    <a:pt x="9720" y="18718"/>
                    <a:pt x="10169" y="19291"/>
                  </a:cubicBezTo>
                  <a:cubicBezTo>
                    <a:pt x="10642" y="19864"/>
                    <a:pt x="11340" y="20213"/>
                    <a:pt x="12063" y="20238"/>
                  </a:cubicBezTo>
                  <a:cubicBezTo>
                    <a:pt x="13334" y="20238"/>
                    <a:pt x="14306" y="19066"/>
                    <a:pt x="14829" y="17895"/>
                  </a:cubicBezTo>
                  <a:cubicBezTo>
                    <a:pt x="15352" y="16749"/>
                    <a:pt x="15627" y="15453"/>
                    <a:pt x="16449" y="14456"/>
                  </a:cubicBezTo>
                  <a:cubicBezTo>
                    <a:pt x="17845" y="12736"/>
                    <a:pt x="20437" y="12437"/>
                    <a:pt x="21982" y="10817"/>
                  </a:cubicBezTo>
                  <a:cubicBezTo>
                    <a:pt x="22979" y="9720"/>
                    <a:pt x="23452" y="8250"/>
                    <a:pt x="23328" y="6780"/>
                  </a:cubicBezTo>
                  <a:cubicBezTo>
                    <a:pt x="23153" y="5309"/>
                    <a:pt x="22655" y="3889"/>
                    <a:pt x="21832" y="2667"/>
                  </a:cubicBezTo>
                  <a:cubicBezTo>
                    <a:pt x="21533" y="2169"/>
                    <a:pt x="21159" y="1695"/>
                    <a:pt x="20711" y="1297"/>
                  </a:cubicBezTo>
                  <a:cubicBezTo>
                    <a:pt x="19863" y="599"/>
                    <a:pt x="18742" y="300"/>
                    <a:pt x="17645" y="200"/>
                  </a:cubicBezTo>
                  <a:cubicBezTo>
                    <a:pt x="15776" y="1"/>
                    <a:pt x="13857" y="325"/>
                    <a:pt x="11988" y="399"/>
                  </a:cubicBezTo>
                  <a:cubicBezTo>
                    <a:pt x="9421" y="499"/>
                    <a:pt x="6754" y="399"/>
                    <a:pt x="4212" y="250"/>
                  </a:cubicBezTo>
                  <a:cubicBezTo>
                    <a:pt x="3265" y="175"/>
                    <a:pt x="2667" y="1"/>
                    <a:pt x="1795" y="599"/>
                  </a:cubicBezTo>
                  <a:cubicBezTo>
                    <a:pt x="997" y="1147"/>
                    <a:pt x="449" y="2019"/>
                    <a:pt x="249" y="296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 rot="-863622">
              <a:off x="8035707" y="3493434"/>
              <a:ext cx="370893" cy="437412"/>
            </a:xfrm>
            <a:custGeom>
              <a:rect b="b" l="l" r="r" t="t"/>
              <a:pathLst>
                <a:path extrusionOk="0" fill="none" h="7378" w="6256">
                  <a:moveTo>
                    <a:pt x="2318" y="3440"/>
                  </a:moveTo>
                  <a:cubicBezTo>
                    <a:pt x="2667" y="4262"/>
                    <a:pt x="2767" y="5159"/>
                    <a:pt x="3041" y="6007"/>
                  </a:cubicBezTo>
                  <a:cubicBezTo>
                    <a:pt x="3240" y="6630"/>
                    <a:pt x="3639" y="7303"/>
                    <a:pt x="4287" y="7352"/>
                  </a:cubicBezTo>
                  <a:cubicBezTo>
                    <a:pt x="4387" y="7377"/>
                    <a:pt x="4511" y="7352"/>
                    <a:pt x="4611" y="7303"/>
                  </a:cubicBezTo>
                  <a:cubicBezTo>
                    <a:pt x="4761" y="7203"/>
                    <a:pt x="4860" y="7028"/>
                    <a:pt x="4885" y="6854"/>
                  </a:cubicBezTo>
                  <a:cubicBezTo>
                    <a:pt x="5134" y="5932"/>
                    <a:pt x="4860" y="4885"/>
                    <a:pt x="5134" y="3963"/>
                  </a:cubicBezTo>
                  <a:cubicBezTo>
                    <a:pt x="5334" y="3340"/>
                    <a:pt x="5758" y="2792"/>
                    <a:pt x="6007" y="2193"/>
                  </a:cubicBezTo>
                  <a:cubicBezTo>
                    <a:pt x="6256" y="1595"/>
                    <a:pt x="6256" y="773"/>
                    <a:pt x="5733" y="399"/>
                  </a:cubicBezTo>
                  <a:cubicBezTo>
                    <a:pt x="5184" y="0"/>
                    <a:pt x="4412" y="249"/>
                    <a:pt x="3863" y="598"/>
                  </a:cubicBezTo>
                  <a:cubicBezTo>
                    <a:pt x="3290" y="947"/>
                    <a:pt x="2742" y="1421"/>
                    <a:pt x="2094" y="1446"/>
                  </a:cubicBezTo>
                  <a:cubicBezTo>
                    <a:pt x="1546" y="1471"/>
                    <a:pt x="1022" y="1197"/>
                    <a:pt x="474" y="1221"/>
                  </a:cubicBezTo>
                  <a:cubicBezTo>
                    <a:pt x="175" y="1246"/>
                    <a:pt x="0" y="1545"/>
                    <a:pt x="225" y="1770"/>
                  </a:cubicBezTo>
                  <a:cubicBezTo>
                    <a:pt x="324" y="1869"/>
                    <a:pt x="848" y="1869"/>
                    <a:pt x="997" y="1919"/>
                  </a:cubicBezTo>
                  <a:cubicBezTo>
                    <a:pt x="1595" y="2243"/>
                    <a:pt x="2069" y="2792"/>
                    <a:pt x="2318" y="344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 rot="-863622">
              <a:off x="7731080" y="3055603"/>
              <a:ext cx="809787" cy="310362"/>
            </a:xfrm>
            <a:custGeom>
              <a:rect b="b" l="l" r="r" t="t"/>
              <a:pathLst>
                <a:path extrusionOk="0" fill="none" h="5235" w="13659">
                  <a:moveTo>
                    <a:pt x="75" y="1446"/>
                  </a:moveTo>
                  <a:cubicBezTo>
                    <a:pt x="100" y="1820"/>
                    <a:pt x="275" y="2169"/>
                    <a:pt x="524" y="2468"/>
                  </a:cubicBezTo>
                  <a:cubicBezTo>
                    <a:pt x="1521" y="3639"/>
                    <a:pt x="3241" y="3814"/>
                    <a:pt x="4761" y="3739"/>
                  </a:cubicBezTo>
                  <a:cubicBezTo>
                    <a:pt x="6281" y="3664"/>
                    <a:pt x="7876" y="3390"/>
                    <a:pt x="9272" y="3988"/>
                  </a:cubicBezTo>
                  <a:cubicBezTo>
                    <a:pt x="9970" y="4287"/>
                    <a:pt x="10593" y="4761"/>
                    <a:pt x="11316" y="5010"/>
                  </a:cubicBezTo>
                  <a:cubicBezTo>
                    <a:pt x="12038" y="5234"/>
                    <a:pt x="12960" y="5110"/>
                    <a:pt x="13334" y="4462"/>
                  </a:cubicBezTo>
                  <a:cubicBezTo>
                    <a:pt x="13658" y="3888"/>
                    <a:pt x="13434" y="3141"/>
                    <a:pt x="13035" y="2592"/>
                  </a:cubicBezTo>
                  <a:cubicBezTo>
                    <a:pt x="12387" y="1695"/>
                    <a:pt x="11390" y="1147"/>
                    <a:pt x="10294" y="1047"/>
                  </a:cubicBezTo>
                  <a:cubicBezTo>
                    <a:pt x="8948" y="923"/>
                    <a:pt x="7652" y="1546"/>
                    <a:pt x="6306" y="1770"/>
                  </a:cubicBezTo>
                  <a:cubicBezTo>
                    <a:pt x="5633" y="1895"/>
                    <a:pt x="4910" y="1920"/>
                    <a:pt x="4213" y="1845"/>
                  </a:cubicBezTo>
                  <a:cubicBezTo>
                    <a:pt x="3515" y="1745"/>
                    <a:pt x="2842" y="1571"/>
                    <a:pt x="2169" y="1321"/>
                  </a:cubicBezTo>
                  <a:cubicBezTo>
                    <a:pt x="1496" y="1097"/>
                    <a:pt x="1" y="0"/>
                    <a:pt x="75" y="1446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 rot="-863622">
              <a:off x="7879949" y="3851795"/>
              <a:ext cx="384232" cy="799412"/>
            </a:xfrm>
            <a:custGeom>
              <a:rect b="b" l="l" r="r" t="t"/>
              <a:pathLst>
                <a:path extrusionOk="0" fill="none" h="13484" w="6481">
                  <a:moveTo>
                    <a:pt x="1919" y="1521"/>
                  </a:moveTo>
                  <a:cubicBezTo>
                    <a:pt x="1845" y="1246"/>
                    <a:pt x="1845" y="972"/>
                    <a:pt x="1870" y="723"/>
                  </a:cubicBezTo>
                  <a:cubicBezTo>
                    <a:pt x="1894" y="424"/>
                    <a:pt x="2069" y="200"/>
                    <a:pt x="2343" y="100"/>
                  </a:cubicBezTo>
                  <a:cubicBezTo>
                    <a:pt x="2692" y="0"/>
                    <a:pt x="3066" y="200"/>
                    <a:pt x="3215" y="524"/>
                  </a:cubicBezTo>
                  <a:cubicBezTo>
                    <a:pt x="3365" y="848"/>
                    <a:pt x="3440" y="1197"/>
                    <a:pt x="3465" y="1546"/>
                  </a:cubicBezTo>
                  <a:cubicBezTo>
                    <a:pt x="3564" y="2368"/>
                    <a:pt x="3813" y="3166"/>
                    <a:pt x="4187" y="3913"/>
                  </a:cubicBezTo>
                  <a:cubicBezTo>
                    <a:pt x="4412" y="4362"/>
                    <a:pt x="4736" y="4810"/>
                    <a:pt x="5209" y="4935"/>
                  </a:cubicBezTo>
                  <a:cubicBezTo>
                    <a:pt x="5558" y="5035"/>
                    <a:pt x="5957" y="4960"/>
                    <a:pt x="6231" y="5209"/>
                  </a:cubicBezTo>
                  <a:cubicBezTo>
                    <a:pt x="6405" y="5433"/>
                    <a:pt x="6480" y="5708"/>
                    <a:pt x="6430" y="5982"/>
                  </a:cubicBezTo>
                  <a:cubicBezTo>
                    <a:pt x="6331" y="6979"/>
                    <a:pt x="5782" y="7851"/>
                    <a:pt x="5159" y="8624"/>
                  </a:cubicBezTo>
                  <a:cubicBezTo>
                    <a:pt x="4536" y="9396"/>
                    <a:pt x="3789" y="10069"/>
                    <a:pt x="3240" y="10892"/>
                  </a:cubicBezTo>
                  <a:cubicBezTo>
                    <a:pt x="2966" y="11340"/>
                    <a:pt x="2642" y="11789"/>
                    <a:pt x="2318" y="12212"/>
                  </a:cubicBezTo>
                  <a:cubicBezTo>
                    <a:pt x="1870" y="12711"/>
                    <a:pt x="549" y="13484"/>
                    <a:pt x="225" y="12437"/>
                  </a:cubicBezTo>
                  <a:cubicBezTo>
                    <a:pt x="0" y="11714"/>
                    <a:pt x="823" y="11340"/>
                    <a:pt x="1097" y="10792"/>
                  </a:cubicBezTo>
                  <a:cubicBezTo>
                    <a:pt x="1994" y="9047"/>
                    <a:pt x="2218" y="6854"/>
                    <a:pt x="2218" y="4935"/>
                  </a:cubicBezTo>
                  <a:cubicBezTo>
                    <a:pt x="2218" y="3789"/>
                    <a:pt x="2119" y="2642"/>
                    <a:pt x="1919" y="152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 rot="-863622">
              <a:off x="8043434" y="4152815"/>
              <a:ext cx="149282" cy="240879"/>
            </a:xfrm>
            <a:custGeom>
              <a:rect b="b" l="l" r="r" t="t"/>
              <a:pathLst>
                <a:path extrusionOk="0" fill="none" h="4063" w="2518">
                  <a:moveTo>
                    <a:pt x="2069" y="2891"/>
                  </a:moveTo>
                  <a:cubicBezTo>
                    <a:pt x="2243" y="2642"/>
                    <a:pt x="2368" y="2368"/>
                    <a:pt x="2443" y="2094"/>
                  </a:cubicBezTo>
                  <a:cubicBezTo>
                    <a:pt x="2492" y="1944"/>
                    <a:pt x="2517" y="1794"/>
                    <a:pt x="2492" y="1645"/>
                  </a:cubicBezTo>
                  <a:cubicBezTo>
                    <a:pt x="2492" y="1470"/>
                    <a:pt x="2393" y="1346"/>
                    <a:pt x="2268" y="1271"/>
                  </a:cubicBezTo>
                  <a:cubicBezTo>
                    <a:pt x="2069" y="1196"/>
                    <a:pt x="1844" y="1296"/>
                    <a:pt x="1645" y="1246"/>
                  </a:cubicBezTo>
                  <a:cubicBezTo>
                    <a:pt x="1421" y="1171"/>
                    <a:pt x="1271" y="997"/>
                    <a:pt x="1246" y="798"/>
                  </a:cubicBezTo>
                  <a:cubicBezTo>
                    <a:pt x="1196" y="573"/>
                    <a:pt x="1122" y="374"/>
                    <a:pt x="1072" y="174"/>
                  </a:cubicBezTo>
                  <a:cubicBezTo>
                    <a:pt x="1047" y="125"/>
                    <a:pt x="1022" y="75"/>
                    <a:pt x="972" y="50"/>
                  </a:cubicBezTo>
                  <a:cubicBezTo>
                    <a:pt x="897" y="0"/>
                    <a:pt x="773" y="50"/>
                    <a:pt x="723" y="125"/>
                  </a:cubicBezTo>
                  <a:cubicBezTo>
                    <a:pt x="374" y="474"/>
                    <a:pt x="399" y="997"/>
                    <a:pt x="424" y="1470"/>
                  </a:cubicBezTo>
                  <a:cubicBezTo>
                    <a:pt x="474" y="1894"/>
                    <a:pt x="449" y="2318"/>
                    <a:pt x="349" y="2717"/>
                  </a:cubicBezTo>
                  <a:cubicBezTo>
                    <a:pt x="299" y="3016"/>
                    <a:pt x="0" y="3414"/>
                    <a:pt x="274" y="3689"/>
                  </a:cubicBezTo>
                  <a:cubicBezTo>
                    <a:pt x="673" y="4062"/>
                    <a:pt x="1819" y="3215"/>
                    <a:pt x="2069" y="2891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0"/>
          <p:cNvGrpSpPr/>
          <p:nvPr/>
        </p:nvGrpSpPr>
        <p:grpSpPr>
          <a:xfrm>
            <a:off x="6661225" y="3461819"/>
            <a:ext cx="1863138" cy="1825293"/>
            <a:chOff x="6280225" y="3461819"/>
            <a:chExt cx="1863138" cy="1825293"/>
          </a:xfrm>
        </p:grpSpPr>
        <p:sp>
          <p:nvSpPr>
            <p:cNvPr id="214" name="Google Shape;214;p10"/>
            <p:cNvSpPr/>
            <p:nvPr/>
          </p:nvSpPr>
          <p:spPr>
            <a:xfrm rot="-7291325">
              <a:off x="6570004" y="3675267"/>
              <a:ext cx="1283580" cy="1398396"/>
            </a:xfrm>
            <a:custGeom>
              <a:rect b="b" l="l" r="r" t="t"/>
              <a:pathLst>
                <a:path extrusionOk="0" fill="none" h="39778" w="36512">
                  <a:moveTo>
                    <a:pt x="19938" y="37036"/>
                  </a:moveTo>
                  <a:cubicBezTo>
                    <a:pt x="18667" y="38332"/>
                    <a:pt x="17122" y="39678"/>
                    <a:pt x="15303" y="39727"/>
                  </a:cubicBezTo>
                  <a:cubicBezTo>
                    <a:pt x="13708" y="39777"/>
                    <a:pt x="12237" y="38780"/>
                    <a:pt x="11166" y="37609"/>
                  </a:cubicBezTo>
                  <a:cubicBezTo>
                    <a:pt x="10069" y="36462"/>
                    <a:pt x="9247" y="35067"/>
                    <a:pt x="8150" y="33871"/>
                  </a:cubicBezTo>
                  <a:cubicBezTo>
                    <a:pt x="6655" y="32275"/>
                    <a:pt x="4736" y="31129"/>
                    <a:pt x="3091" y="29684"/>
                  </a:cubicBezTo>
                  <a:cubicBezTo>
                    <a:pt x="1471" y="28213"/>
                    <a:pt x="0" y="26269"/>
                    <a:pt x="0" y="24076"/>
                  </a:cubicBezTo>
                  <a:cubicBezTo>
                    <a:pt x="0" y="19739"/>
                    <a:pt x="5184" y="17372"/>
                    <a:pt x="7053" y="13484"/>
                  </a:cubicBezTo>
                  <a:cubicBezTo>
                    <a:pt x="8374" y="10692"/>
                    <a:pt x="7876" y="7452"/>
                    <a:pt x="8100" y="4387"/>
                  </a:cubicBezTo>
                  <a:cubicBezTo>
                    <a:pt x="8225" y="2941"/>
                    <a:pt x="8648" y="1297"/>
                    <a:pt x="9944" y="624"/>
                  </a:cubicBezTo>
                  <a:cubicBezTo>
                    <a:pt x="11116" y="1"/>
                    <a:pt x="12636" y="474"/>
                    <a:pt x="13683" y="1321"/>
                  </a:cubicBezTo>
                  <a:cubicBezTo>
                    <a:pt x="14730" y="2169"/>
                    <a:pt x="15402" y="3365"/>
                    <a:pt x="16225" y="4412"/>
                  </a:cubicBezTo>
                  <a:cubicBezTo>
                    <a:pt x="18294" y="7004"/>
                    <a:pt x="21135" y="8873"/>
                    <a:pt x="24325" y="9745"/>
                  </a:cubicBezTo>
                  <a:cubicBezTo>
                    <a:pt x="27266" y="10518"/>
                    <a:pt x="30555" y="10468"/>
                    <a:pt x="33023" y="12263"/>
                  </a:cubicBezTo>
                  <a:cubicBezTo>
                    <a:pt x="35590" y="14132"/>
                    <a:pt x="36512" y="17920"/>
                    <a:pt x="35116" y="20761"/>
                  </a:cubicBezTo>
                  <a:cubicBezTo>
                    <a:pt x="33471" y="24101"/>
                    <a:pt x="29783" y="24674"/>
                    <a:pt x="27565" y="27166"/>
                  </a:cubicBezTo>
                  <a:cubicBezTo>
                    <a:pt x="24773" y="30207"/>
                    <a:pt x="22854" y="33995"/>
                    <a:pt x="19938" y="37036"/>
                  </a:cubicBezTo>
                  <a:close/>
                </a:path>
              </a:pathLst>
            </a:custGeom>
            <a:noFill/>
            <a:ln cap="rnd" cmpd="sng" w="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0"/>
            <p:cNvSpPr/>
            <p:nvPr/>
          </p:nvSpPr>
          <p:spPr>
            <a:xfrm rot="-7291325">
              <a:off x="6738148" y="3827556"/>
              <a:ext cx="1034788" cy="1068924"/>
            </a:xfrm>
            <a:custGeom>
              <a:rect b="b" l="l" r="r" t="t"/>
              <a:pathLst>
                <a:path extrusionOk="0" fill="none" h="30406" w="29435">
                  <a:moveTo>
                    <a:pt x="13259" y="30057"/>
                  </a:moveTo>
                  <a:cubicBezTo>
                    <a:pt x="11839" y="30406"/>
                    <a:pt x="10368" y="29733"/>
                    <a:pt x="9272" y="28761"/>
                  </a:cubicBezTo>
                  <a:cubicBezTo>
                    <a:pt x="8175" y="27789"/>
                    <a:pt x="7353" y="26568"/>
                    <a:pt x="6331" y="25546"/>
                  </a:cubicBezTo>
                  <a:cubicBezTo>
                    <a:pt x="4910" y="24150"/>
                    <a:pt x="3116" y="23128"/>
                    <a:pt x="1845" y="21583"/>
                  </a:cubicBezTo>
                  <a:cubicBezTo>
                    <a:pt x="599" y="20038"/>
                    <a:pt x="0" y="17621"/>
                    <a:pt x="1321" y="16125"/>
                  </a:cubicBezTo>
                  <a:cubicBezTo>
                    <a:pt x="2144" y="15153"/>
                    <a:pt x="3490" y="14854"/>
                    <a:pt x="4561" y="14156"/>
                  </a:cubicBezTo>
                  <a:cubicBezTo>
                    <a:pt x="7153" y="12462"/>
                    <a:pt x="7627" y="8848"/>
                    <a:pt x="7328" y="5732"/>
                  </a:cubicBezTo>
                  <a:cubicBezTo>
                    <a:pt x="7203" y="4561"/>
                    <a:pt x="7029" y="3315"/>
                    <a:pt x="7377" y="2168"/>
                  </a:cubicBezTo>
                  <a:cubicBezTo>
                    <a:pt x="7726" y="1022"/>
                    <a:pt x="8798" y="0"/>
                    <a:pt x="9994" y="175"/>
                  </a:cubicBezTo>
                  <a:cubicBezTo>
                    <a:pt x="10842" y="299"/>
                    <a:pt x="11490" y="997"/>
                    <a:pt x="12088" y="1620"/>
                  </a:cubicBezTo>
                  <a:cubicBezTo>
                    <a:pt x="14480" y="3988"/>
                    <a:pt x="17471" y="5683"/>
                    <a:pt x="20761" y="6480"/>
                  </a:cubicBezTo>
                  <a:cubicBezTo>
                    <a:pt x="22830" y="6979"/>
                    <a:pt x="25122" y="7178"/>
                    <a:pt x="26792" y="8474"/>
                  </a:cubicBezTo>
                  <a:cubicBezTo>
                    <a:pt x="29384" y="10493"/>
                    <a:pt x="29434" y="14979"/>
                    <a:pt x="26867" y="17022"/>
                  </a:cubicBezTo>
                  <a:cubicBezTo>
                    <a:pt x="24898" y="18593"/>
                    <a:pt x="21982" y="18692"/>
                    <a:pt x="20113" y="20412"/>
                  </a:cubicBezTo>
                  <a:cubicBezTo>
                    <a:pt x="17621" y="22730"/>
                    <a:pt x="16823" y="29135"/>
                    <a:pt x="13259" y="30057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 rot="-7291325">
              <a:off x="6920342" y="3987400"/>
              <a:ext cx="726373" cy="768418"/>
            </a:xfrm>
            <a:custGeom>
              <a:rect b="b" l="l" r="r" t="t"/>
              <a:pathLst>
                <a:path extrusionOk="0" fill="none" h="21858" w="20662">
                  <a:moveTo>
                    <a:pt x="649" y="13558"/>
                  </a:moveTo>
                  <a:cubicBezTo>
                    <a:pt x="1072" y="11689"/>
                    <a:pt x="3116" y="10692"/>
                    <a:pt x="4213" y="9122"/>
                  </a:cubicBezTo>
                  <a:cubicBezTo>
                    <a:pt x="5459" y="7303"/>
                    <a:pt x="5384" y="4885"/>
                    <a:pt x="5284" y="2692"/>
                  </a:cubicBezTo>
                  <a:cubicBezTo>
                    <a:pt x="5259" y="1944"/>
                    <a:pt x="5284" y="1147"/>
                    <a:pt x="5783" y="623"/>
                  </a:cubicBezTo>
                  <a:cubicBezTo>
                    <a:pt x="6256" y="75"/>
                    <a:pt x="7228" y="0"/>
                    <a:pt x="7951" y="299"/>
                  </a:cubicBezTo>
                  <a:cubicBezTo>
                    <a:pt x="8674" y="598"/>
                    <a:pt x="9247" y="1172"/>
                    <a:pt x="9820" y="1695"/>
                  </a:cubicBezTo>
                  <a:cubicBezTo>
                    <a:pt x="11465" y="3190"/>
                    <a:pt x="13409" y="4437"/>
                    <a:pt x="15602" y="4885"/>
                  </a:cubicBezTo>
                  <a:cubicBezTo>
                    <a:pt x="17247" y="5209"/>
                    <a:pt x="19291" y="5309"/>
                    <a:pt x="20039" y="6804"/>
                  </a:cubicBezTo>
                  <a:cubicBezTo>
                    <a:pt x="20662" y="8050"/>
                    <a:pt x="19864" y="9620"/>
                    <a:pt x="18743" y="10493"/>
                  </a:cubicBezTo>
                  <a:cubicBezTo>
                    <a:pt x="17621" y="11340"/>
                    <a:pt x="16225" y="11739"/>
                    <a:pt x="14979" y="12412"/>
                  </a:cubicBezTo>
                  <a:cubicBezTo>
                    <a:pt x="13135" y="13459"/>
                    <a:pt x="11665" y="15103"/>
                    <a:pt x="10867" y="17072"/>
                  </a:cubicBezTo>
                  <a:cubicBezTo>
                    <a:pt x="10219" y="18593"/>
                    <a:pt x="10443" y="20885"/>
                    <a:pt x="8524" y="21259"/>
                  </a:cubicBezTo>
                  <a:cubicBezTo>
                    <a:pt x="5484" y="21857"/>
                    <a:pt x="1" y="16474"/>
                    <a:pt x="649" y="13558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 rot="-7291325">
              <a:off x="7143998" y="4175430"/>
              <a:ext cx="326836" cy="408326"/>
            </a:xfrm>
            <a:custGeom>
              <a:rect b="b" l="l" r="r" t="t"/>
              <a:pathLst>
                <a:path extrusionOk="0" fill="none" h="11615" w="9297">
                  <a:moveTo>
                    <a:pt x="1571" y="6780"/>
                  </a:moveTo>
                  <a:cubicBezTo>
                    <a:pt x="1945" y="6207"/>
                    <a:pt x="2418" y="5683"/>
                    <a:pt x="2618" y="5035"/>
                  </a:cubicBezTo>
                  <a:cubicBezTo>
                    <a:pt x="2842" y="4387"/>
                    <a:pt x="2767" y="3590"/>
                    <a:pt x="2742" y="2867"/>
                  </a:cubicBezTo>
                  <a:cubicBezTo>
                    <a:pt x="2717" y="2144"/>
                    <a:pt x="2767" y="1372"/>
                    <a:pt x="3216" y="798"/>
                  </a:cubicBezTo>
                  <a:cubicBezTo>
                    <a:pt x="3640" y="225"/>
                    <a:pt x="4587" y="1"/>
                    <a:pt x="5110" y="524"/>
                  </a:cubicBezTo>
                  <a:cubicBezTo>
                    <a:pt x="5334" y="749"/>
                    <a:pt x="5434" y="1098"/>
                    <a:pt x="5683" y="1322"/>
                  </a:cubicBezTo>
                  <a:cubicBezTo>
                    <a:pt x="6431" y="2045"/>
                    <a:pt x="7876" y="1247"/>
                    <a:pt x="8649" y="1945"/>
                  </a:cubicBezTo>
                  <a:cubicBezTo>
                    <a:pt x="8823" y="2144"/>
                    <a:pt x="8948" y="2369"/>
                    <a:pt x="8998" y="2618"/>
                  </a:cubicBezTo>
                  <a:cubicBezTo>
                    <a:pt x="9297" y="3989"/>
                    <a:pt x="8151" y="5260"/>
                    <a:pt x="6929" y="6032"/>
                  </a:cubicBezTo>
                  <a:cubicBezTo>
                    <a:pt x="5733" y="6805"/>
                    <a:pt x="4337" y="7428"/>
                    <a:pt x="3689" y="8699"/>
                  </a:cubicBezTo>
                  <a:cubicBezTo>
                    <a:pt x="2194" y="11615"/>
                    <a:pt x="1" y="8998"/>
                    <a:pt x="1571" y="6780"/>
                  </a:cubicBezTo>
                  <a:close/>
                </a:path>
              </a:pathLst>
            </a:custGeom>
            <a:noFill/>
            <a:ln cap="flat" cmpd="sng" w="8100">
              <a:solidFill>
                <a:schemeClr val="accent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10"/>
          <p:cNvGrpSpPr/>
          <p:nvPr/>
        </p:nvGrpSpPr>
        <p:grpSpPr>
          <a:xfrm rot="2883374">
            <a:off x="7159705" y="4177975"/>
            <a:ext cx="81793" cy="80876"/>
            <a:chOff x="8358237" y="310349"/>
            <a:chExt cx="81793" cy="80876"/>
          </a:xfrm>
        </p:grpSpPr>
        <p:sp>
          <p:nvSpPr>
            <p:cNvPr id="219" name="Google Shape;219;p10"/>
            <p:cNvSpPr/>
            <p:nvPr/>
          </p:nvSpPr>
          <p:spPr>
            <a:xfrm flipH="1" rot="4152291">
              <a:off x="8399115" y="307211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 flipH="1" rot="4152291">
              <a:off x="8356307" y="3507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0"/>
          <p:cNvGrpSpPr/>
          <p:nvPr/>
        </p:nvGrpSpPr>
        <p:grpSpPr>
          <a:xfrm>
            <a:off x="7196062" y="495687"/>
            <a:ext cx="81793" cy="80876"/>
            <a:chOff x="8140262" y="-1104288"/>
            <a:chExt cx="81793" cy="80876"/>
          </a:xfrm>
        </p:grpSpPr>
        <p:sp>
          <p:nvSpPr>
            <p:cNvPr id="222" name="Google Shape;222;p10"/>
            <p:cNvSpPr/>
            <p:nvPr/>
          </p:nvSpPr>
          <p:spPr>
            <a:xfrm flipH="1" rot="4152291">
              <a:off x="8181140" y="-1107426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 flipH="1" rot="4152291">
              <a:off x="8138332" y="-1063869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bel"/>
              <a:buNone/>
              <a:defRPr sz="3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bel"/>
              <a:buNone/>
              <a:defRPr sz="3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bel"/>
              <a:buNone/>
              <a:defRPr sz="3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bel"/>
              <a:buNone/>
              <a:defRPr sz="3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bel"/>
              <a:buNone/>
              <a:defRPr sz="3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bel"/>
              <a:buNone/>
              <a:defRPr sz="3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bel"/>
              <a:buNone/>
              <a:defRPr sz="3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bel"/>
              <a:buNone/>
              <a:defRPr sz="3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bel"/>
              <a:buNone/>
              <a:defRPr sz="3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buntu Light"/>
              <a:buChar char="●"/>
              <a:defRPr sz="16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buntu Light"/>
              <a:buChar char="○"/>
              <a:defRPr sz="16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buntu Light"/>
              <a:buChar char="■"/>
              <a:defRPr sz="16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buntu Light"/>
              <a:buChar char="●"/>
              <a:defRPr sz="16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buntu Light"/>
              <a:buChar char="○"/>
              <a:defRPr sz="16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buntu Light"/>
              <a:buChar char="■"/>
              <a:defRPr sz="16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buntu Light"/>
              <a:buChar char="●"/>
              <a:defRPr sz="16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buntu Light"/>
              <a:buChar char="○"/>
              <a:defRPr sz="16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buntu Light"/>
              <a:buChar char="■"/>
              <a:defRPr sz="16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8"/>
          <p:cNvSpPr txBox="1"/>
          <p:nvPr>
            <p:ph type="ctrTitle"/>
          </p:nvPr>
        </p:nvSpPr>
        <p:spPr>
          <a:xfrm>
            <a:off x="526925" y="1143000"/>
            <a:ext cx="8407500" cy="27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The Role of </a:t>
            </a:r>
            <a:r>
              <a:rPr lang="en" sz="4700">
                <a:solidFill>
                  <a:schemeClr val="dk2"/>
                </a:solidFill>
              </a:rPr>
              <a:t>Large Language Models</a:t>
            </a:r>
            <a:r>
              <a:rPr lang="en" sz="4700"/>
              <a:t> in Multimodal Content Generation and Editing</a:t>
            </a:r>
            <a:endParaRPr/>
          </a:p>
        </p:txBody>
      </p:sp>
      <p:sp>
        <p:nvSpPr>
          <p:cNvPr id="974" name="Google Shape;974;p38"/>
          <p:cNvSpPr txBox="1"/>
          <p:nvPr>
            <p:ph idx="1" type="subTitle"/>
          </p:nvPr>
        </p:nvSpPr>
        <p:spPr>
          <a:xfrm>
            <a:off x="762875" y="3525750"/>
            <a:ext cx="77232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Impact and Future of Generative AI Across Industries</a:t>
            </a:r>
            <a:endParaRPr/>
          </a:p>
        </p:txBody>
      </p:sp>
      <p:sp>
        <p:nvSpPr>
          <p:cNvPr id="975" name="Google Shape;975;p38"/>
          <p:cNvSpPr txBox="1"/>
          <p:nvPr>
            <p:ph idx="1" type="subTitle"/>
          </p:nvPr>
        </p:nvSpPr>
        <p:spPr>
          <a:xfrm>
            <a:off x="762875" y="4252275"/>
            <a:ext cx="77232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: Aagam Shah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7"/>
          <p:cNvSpPr txBox="1"/>
          <p:nvPr>
            <p:ph type="title"/>
          </p:nvPr>
        </p:nvSpPr>
        <p:spPr>
          <a:xfrm>
            <a:off x="71490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Ensuring Ethical Content Generation</a:t>
            </a:r>
            <a:endParaRPr/>
          </a:p>
        </p:txBody>
      </p:sp>
      <p:sp>
        <p:nvSpPr>
          <p:cNvPr id="1042" name="Google Shape;1042;p47"/>
          <p:cNvSpPr txBox="1"/>
          <p:nvPr/>
        </p:nvSpPr>
        <p:spPr>
          <a:xfrm>
            <a:off x="990950" y="1337000"/>
            <a:ext cx="7801800" cy="2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Bias Mitigation: </a:t>
            </a:r>
            <a:r>
              <a:rPr lang="en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Training models on diverse datasets, performing bias audits.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Content Moderation:</a:t>
            </a:r>
            <a:r>
              <a:rPr lang="en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Real-time filters to prevent generation of harmful content.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Transparency:</a:t>
            </a:r>
            <a:r>
              <a:rPr lang="en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Providing explanations for why certain content is generated (e.g., transparency in image generation).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Example:</a:t>
            </a:r>
            <a:r>
              <a:rPr lang="en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Adversarial training to ensure fairness and avoid bias.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8"/>
          <p:cNvSpPr txBox="1"/>
          <p:nvPr>
            <p:ph type="title"/>
          </p:nvPr>
        </p:nvSpPr>
        <p:spPr>
          <a:xfrm>
            <a:off x="71490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Emerging Applications</a:t>
            </a:r>
            <a:endParaRPr/>
          </a:p>
        </p:txBody>
      </p:sp>
      <p:sp>
        <p:nvSpPr>
          <p:cNvPr id="1048" name="Google Shape;1048;p48"/>
          <p:cNvSpPr txBox="1"/>
          <p:nvPr/>
        </p:nvSpPr>
        <p:spPr>
          <a:xfrm>
            <a:off x="692100" y="1242625"/>
            <a:ext cx="8069100" cy="3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Creative Industries:</a:t>
            </a:r>
            <a:r>
              <a:rPr lang="en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Artists, designers, and filmmakers using AI for art creation, script writing, and video production.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Metaverse &amp; Gaming:</a:t>
            </a:r>
            <a:r>
              <a:rPr lang="en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Text-to-3D models for virtual worlds, AI-generated characters and environments.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Healthcare:</a:t>
            </a:r>
            <a:r>
              <a:rPr lang="en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AI-generated medical images, drug discovery, and personalized treatments.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Business: </a:t>
            </a:r>
            <a:r>
              <a:rPr lang="en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AI-driven content creation for marketing, customer support, and personalized advertising.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9"/>
          <p:cNvSpPr txBox="1"/>
          <p:nvPr>
            <p:ph type="title"/>
          </p:nvPr>
        </p:nvSpPr>
        <p:spPr>
          <a:xfrm>
            <a:off x="71490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of Generative AI</a:t>
            </a:r>
            <a:endParaRPr/>
          </a:p>
        </p:txBody>
      </p:sp>
      <p:sp>
        <p:nvSpPr>
          <p:cNvPr id="1054" name="Google Shape;1054;p49"/>
          <p:cNvSpPr txBox="1"/>
          <p:nvPr/>
        </p:nvSpPr>
        <p:spPr>
          <a:xfrm>
            <a:off x="471875" y="1643725"/>
            <a:ext cx="79572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Multimodal Integration:</a:t>
            </a:r>
            <a:r>
              <a:rPr lang="en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AI that seamlessly transitions between text, image, audio, and video to create holistic experiences.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AI Collaboration:</a:t>
            </a:r>
            <a:r>
              <a:rPr lang="en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AI as a partner in creative processes—co-creating with human users.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Ethical AI:</a:t>
            </a:r>
            <a:r>
              <a:rPr lang="en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Continued efforts to develop ethical guidelines, privacy measures, and transparency in AI outputs.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0"/>
          <p:cNvSpPr txBox="1"/>
          <p:nvPr>
            <p:ph type="title"/>
          </p:nvPr>
        </p:nvSpPr>
        <p:spPr>
          <a:xfrm>
            <a:off x="71490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60" name="Google Shape;1060;p50"/>
          <p:cNvSpPr txBox="1"/>
          <p:nvPr/>
        </p:nvSpPr>
        <p:spPr>
          <a:xfrm>
            <a:off x="707825" y="1596525"/>
            <a:ext cx="7785900" cy="2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Summary:</a:t>
            </a: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LLMs and generative AI are revolutionizing how we create and interact with digital content. From creative industries to healthcare and business, their applications are vast and growing.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Future Impact:</a:t>
            </a: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 AI evolves, its potential to shape industries and improve lives is boundless, but ethical considerations will remain paramount.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51"/>
          <p:cNvSpPr txBox="1"/>
          <p:nvPr>
            <p:ph type="title"/>
          </p:nvPr>
        </p:nvSpPr>
        <p:spPr>
          <a:xfrm>
            <a:off x="754225" y="429300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66" name="Google Shape;1066;p51"/>
          <p:cNvSpPr txBox="1"/>
          <p:nvPr/>
        </p:nvSpPr>
        <p:spPr>
          <a:xfrm>
            <a:off x="1116800" y="1557200"/>
            <a:ext cx="7274700" cy="3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Focus on Robustness:</a:t>
            </a:r>
            <a:r>
              <a:rPr lang="en" sz="21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Improve model stability and prevent misuse.</a:t>
            </a:r>
            <a:endParaRPr sz="21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Enhance User Control:</a:t>
            </a:r>
            <a:r>
              <a:rPr lang="en" sz="21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Create more intuitive, interactive experiences for creators.</a:t>
            </a:r>
            <a:endParaRPr sz="21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Establish Ethical Standards:</a:t>
            </a:r>
            <a:r>
              <a:rPr lang="en" sz="21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Work on developing global standards for ethical AI.</a:t>
            </a:r>
            <a:endParaRPr sz="21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2"/>
          <p:cNvSpPr txBox="1"/>
          <p:nvPr>
            <p:ph type="title"/>
          </p:nvPr>
        </p:nvSpPr>
        <p:spPr>
          <a:xfrm>
            <a:off x="573350" y="22224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9"/>
          <p:cNvSpPr txBox="1"/>
          <p:nvPr>
            <p:ph idx="1" type="subTitle"/>
          </p:nvPr>
        </p:nvSpPr>
        <p:spPr>
          <a:xfrm>
            <a:off x="794200" y="499075"/>
            <a:ext cx="82005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Introduction to Multimodal Generative AI</a:t>
            </a:r>
            <a:endParaRPr/>
          </a:p>
        </p:txBody>
      </p:sp>
      <p:grpSp>
        <p:nvGrpSpPr>
          <p:cNvPr id="981" name="Google Shape;981;p39"/>
          <p:cNvGrpSpPr/>
          <p:nvPr/>
        </p:nvGrpSpPr>
        <p:grpSpPr>
          <a:xfrm>
            <a:off x="7655524" y="2863360"/>
            <a:ext cx="2602862" cy="2784670"/>
            <a:chOff x="7655524" y="2863360"/>
            <a:chExt cx="2602862" cy="2784670"/>
          </a:xfrm>
        </p:grpSpPr>
        <p:sp>
          <p:nvSpPr>
            <p:cNvPr id="982" name="Google Shape;982;p39"/>
            <p:cNvSpPr/>
            <p:nvPr/>
          </p:nvSpPr>
          <p:spPr>
            <a:xfrm rot="7016307">
              <a:off x="8147668" y="3583524"/>
              <a:ext cx="1605683" cy="1403646"/>
            </a:xfrm>
            <a:custGeom>
              <a:rect b="b" l="l" r="r" t="t"/>
              <a:pathLst>
                <a:path extrusionOk="0" fill="none" h="36363" w="41597">
                  <a:moveTo>
                    <a:pt x="573" y="8474"/>
                  </a:moveTo>
                  <a:cubicBezTo>
                    <a:pt x="175" y="9147"/>
                    <a:pt x="0" y="9895"/>
                    <a:pt x="25" y="10668"/>
                  </a:cubicBezTo>
                  <a:cubicBezTo>
                    <a:pt x="25" y="13409"/>
                    <a:pt x="1446" y="15154"/>
                    <a:pt x="4137" y="15179"/>
                  </a:cubicBezTo>
                  <a:cubicBezTo>
                    <a:pt x="7228" y="15229"/>
                    <a:pt x="10468" y="15328"/>
                    <a:pt x="13109" y="17148"/>
                  </a:cubicBezTo>
                  <a:cubicBezTo>
                    <a:pt x="15726" y="18967"/>
                    <a:pt x="17321" y="21783"/>
                    <a:pt x="18692" y="24575"/>
                  </a:cubicBezTo>
                  <a:cubicBezTo>
                    <a:pt x="20138" y="27565"/>
                    <a:pt x="23328" y="36363"/>
                    <a:pt x="28088" y="34618"/>
                  </a:cubicBezTo>
                  <a:cubicBezTo>
                    <a:pt x="29334" y="34170"/>
                    <a:pt x="30082" y="32849"/>
                    <a:pt x="30206" y="31503"/>
                  </a:cubicBezTo>
                  <a:cubicBezTo>
                    <a:pt x="30306" y="30182"/>
                    <a:pt x="29858" y="28886"/>
                    <a:pt x="29284" y="27690"/>
                  </a:cubicBezTo>
                  <a:cubicBezTo>
                    <a:pt x="27490" y="23902"/>
                    <a:pt x="24250" y="20437"/>
                    <a:pt x="24200" y="16051"/>
                  </a:cubicBezTo>
                  <a:cubicBezTo>
                    <a:pt x="24150" y="15403"/>
                    <a:pt x="24275" y="14755"/>
                    <a:pt x="24599" y="14182"/>
                  </a:cubicBezTo>
                  <a:cubicBezTo>
                    <a:pt x="25147" y="13309"/>
                    <a:pt x="26294" y="12985"/>
                    <a:pt x="27315" y="13035"/>
                  </a:cubicBezTo>
                  <a:cubicBezTo>
                    <a:pt x="29459" y="13135"/>
                    <a:pt x="31403" y="14232"/>
                    <a:pt x="33521" y="14431"/>
                  </a:cubicBezTo>
                  <a:cubicBezTo>
                    <a:pt x="37035" y="14730"/>
                    <a:pt x="40425" y="12163"/>
                    <a:pt x="41123" y="8724"/>
                  </a:cubicBezTo>
                  <a:cubicBezTo>
                    <a:pt x="41596" y="6331"/>
                    <a:pt x="40799" y="3839"/>
                    <a:pt x="39029" y="2169"/>
                  </a:cubicBezTo>
                  <a:cubicBezTo>
                    <a:pt x="37409" y="723"/>
                    <a:pt x="35266" y="1"/>
                    <a:pt x="33097" y="125"/>
                  </a:cubicBezTo>
                  <a:cubicBezTo>
                    <a:pt x="30605" y="200"/>
                    <a:pt x="28238" y="1272"/>
                    <a:pt x="26518" y="3091"/>
                  </a:cubicBezTo>
                  <a:cubicBezTo>
                    <a:pt x="25172" y="4512"/>
                    <a:pt x="24100" y="6206"/>
                    <a:pt x="22755" y="7627"/>
                  </a:cubicBezTo>
                  <a:cubicBezTo>
                    <a:pt x="20960" y="9546"/>
                    <a:pt x="18293" y="11241"/>
                    <a:pt x="15751" y="9646"/>
                  </a:cubicBezTo>
                  <a:cubicBezTo>
                    <a:pt x="14904" y="9122"/>
                    <a:pt x="14181" y="8425"/>
                    <a:pt x="13384" y="7901"/>
                  </a:cubicBezTo>
                  <a:cubicBezTo>
                    <a:pt x="10468" y="5982"/>
                    <a:pt x="2692" y="4911"/>
                    <a:pt x="573" y="8474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9"/>
            <p:cNvSpPr/>
            <p:nvPr/>
          </p:nvSpPr>
          <p:spPr>
            <a:xfrm rot="7016307">
              <a:off x="7935481" y="3428239"/>
              <a:ext cx="2019370" cy="1769197"/>
            </a:xfrm>
            <a:custGeom>
              <a:rect b="b" l="l" r="r" t="t"/>
              <a:pathLst>
                <a:path extrusionOk="0" fill="none" h="45833" w="52314">
                  <a:moveTo>
                    <a:pt x="20836" y="33322"/>
                  </a:moveTo>
                  <a:cubicBezTo>
                    <a:pt x="18394" y="29459"/>
                    <a:pt x="15577" y="25396"/>
                    <a:pt x="11291" y="23851"/>
                  </a:cubicBezTo>
                  <a:cubicBezTo>
                    <a:pt x="8973" y="23029"/>
                    <a:pt x="6381" y="22979"/>
                    <a:pt x="4237" y="21758"/>
                  </a:cubicBezTo>
                  <a:cubicBezTo>
                    <a:pt x="1371" y="20088"/>
                    <a:pt x="1" y="16374"/>
                    <a:pt x="873" y="13184"/>
                  </a:cubicBezTo>
                  <a:cubicBezTo>
                    <a:pt x="1720" y="9994"/>
                    <a:pt x="4636" y="7552"/>
                    <a:pt x="7926" y="6953"/>
                  </a:cubicBezTo>
                  <a:cubicBezTo>
                    <a:pt x="9446" y="6704"/>
                    <a:pt x="10992" y="6754"/>
                    <a:pt x="12487" y="7053"/>
                  </a:cubicBezTo>
                  <a:cubicBezTo>
                    <a:pt x="15802" y="7651"/>
                    <a:pt x="18917" y="9047"/>
                    <a:pt x="21559" y="11116"/>
                  </a:cubicBezTo>
                  <a:cubicBezTo>
                    <a:pt x="22032" y="11464"/>
                    <a:pt x="22531" y="11863"/>
                    <a:pt x="23129" y="11788"/>
                  </a:cubicBezTo>
                  <a:cubicBezTo>
                    <a:pt x="23877" y="11664"/>
                    <a:pt x="24225" y="10866"/>
                    <a:pt x="24599" y="10193"/>
                  </a:cubicBezTo>
                  <a:cubicBezTo>
                    <a:pt x="30107" y="0"/>
                    <a:pt x="52313" y="1072"/>
                    <a:pt x="50195" y="15103"/>
                  </a:cubicBezTo>
                  <a:cubicBezTo>
                    <a:pt x="49871" y="17247"/>
                    <a:pt x="49148" y="19440"/>
                    <a:pt x="47503" y="20860"/>
                  </a:cubicBezTo>
                  <a:cubicBezTo>
                    <a:pt x="45136" y="22854"/>
                    <a:pt x="41646" y="22655"/>
                    <a:pt x="38581" y="22131"/>
                  </a:cubicBezTo>
                  <a:cubicBezTo>
                    <a:pt x="37385" y="21907"/>
                    <a:pt x="36014" y="21708"/>
                    <a:pt x="35042" y="22430"/>
                  </a:cubicBezTo>
                  <a:cubicBezTo>
                    <a:pt x="34244" y="22979"/>
                    <a:pt x="33920" y="24026"/>
                    <a:pt x="33970" y="24973"/>
                  </a:cubicBezTo>
                  <a:cubicBezTo>
                    <a:pt x="34070" y="25945"/>
                    <a:pt x="34369" y="26867"/>
                    <a:pt x="34818" y="27739"/>
                  </a:cubicBezTo>
                  <a:cubicBezTo>
                    <a:pt x="36014" y="30256"/>
                    <a:pt x="37459" y="32699"/>
                    <a:pt x="37908" y="35440"/>
                  </a:cubicBezTo>
                  <a:cubicBezTo>
                    <a:pt x="38332" y="38182"/>
                    <a:pt x="37434" y="41397"/>
                    <a:pt x="34942" y="42643"/>
                  </a:cubicBezTo>
                  <a:cubicBezTo>
                    <a:pt x="28512" y="45833"/>
                    <a:pt x="23652" y="37733"/>
                    <a:pt x="20836" y="33322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9"/>
            <p:cNvSpPr/>
            <p:nvPr/>
          </p:nvSpPr>
          <p:spPr>
            <a:xfrm rot="7016307">
              <a:off x="7851540" y="3357606"/>
              <a:ext cx="2210830" cy="1796179"/>
            </a:xfrm>
            <a:custGeom>
              <a:rect b="b" l="l" r="r" t="t"/>
              <a:pathLst>
                <a:path extrusionOk="0" fill="none" h="46532" w="57274">
                  <a:moveTo>
                    <a:pt x="18120" y="30706"/>
                  </a:moveTo>
                  <a:cubicBezTo>
                    <a:pt x="19914" y="32749"/>
                    <a:pt x="21584" y="34943"/>
                    <a:pt x="23079" y="37210"/>
                  </a:cubicBezTo>
                  <a:cubicBezTo>
                    <a:pt x="24799" y="39778"/>
                    <a:pt x="26369" y="42519"/>
                    <a:pt x="28911" y="44264"/>
                  </a:cubicBezTo>
                  <a:cubicBezTo>
                    <a:pt x="31578" y="46083"/>
                    <a:pt x="34992" y="46532"/>
                    <a:pt x="38232" y="46507"/>
                  </a:cubicBezTo>
                  <a:cubicBezTo>
                    <a:pt x="39354" y="46507"/>
                    <a:pt x="40525" y="46432"/>
                    <a:pt x="41547" y="45933"/>
                  </a:cubicBezTo>
                  <a:cubicBezTo>
                    <a:pt x="42444" y="45460"/>
                    <a:pt x="43217" y="44762"/>
                    <a:pt x="43765" y="43915"/>
                  </a:cubicBezTo>
                  <a:cubicBezTo>
                    <a:pt x="45335" y="41746"/>
                    <a:pt x="46058" y="39080"/>
                    <a:pt x="45809" y="36413"/>
                  </a:cubicBezTo>
                  <a:cubicBezTo>
                    <a:pt x="45609" y="34369"/>
                    <a:pt x="44862" y="32400"/>
                    <a:pt x="44513" y="30357"/>
                  </a:cubicBezTo>
                  <a:cubicBezTo>
                    <a:pt x="44338" y="29385"/>
                    <a:pt x="44288" y="28313"/>
                    <a:pt x="44762" y="27416"/>
                  </a:cubicBezTo>
                  <a:cubicBezTo>
                    <a:pt x="45385" y="26269"/>
                    <a:pt x="46706" y="25721"/>
                    <a:pt x="47927" y="25273"/>
                  </a:cubicBezTo>
                  <a:cubicBezTo>
                    <a:pt x="50918" y="24176"/>
                    <a:pt x="54108" y="22955"/>
                    <a:pt x="55803" y="20263"/>
                  </a:cubicBezTo>
                  <a:cubicBezTo>
                    <a:pt x="57223" y="17995"/>
                    <a:pt x="57273" y="15129"/>
                    <a:pt x="57124" y="12462"/>
                  </a:cubicBezTo>
                  <a:cubicBezTo>
                    <a:pt x="56974" y="10144"/>
                    <a:pt x="56700" y="7752"/>
                    <a:pt x="55578" y="5683"/>
                  </a:cubicBezTo>
                  <a:cubicBezTo>
                    <a:pt x="53609" y="1995"/>
                    <a:pt x="49248" y="76"/>
                    <a:pt x="45036" y="51"/>
                  </a:cubicBezTo>
                  <a:cubicBezTo>
                    <a:pt x="40849" y="1"/>
                    <a:pt x="36861" y="1571"/>
                    <a:pt x="33123" y="3440"/>
                  </a:cubicBezTo>
                  <a:cubicBezTo>
                    <a:pt x="31054" y="4487"/>
                    <a:pt x="28986" y="5658"/>
                    <a:pt x="26693" y="5957"/>
                  </a:cubicBezTo>
                  <a:cubicBezTo>
                    <a:pt x="24051" y="6306"/>
                    <a:pt x="21409" y="5484"/>
                    <a:pt x="18793" y="4911"/>
                  </a:cubicBezTo>
                  <a:cubicBezTo>
                    <a:pt x="15976" y="4288"/>
                    <a:pt x="13010" y="3964"/>
                    <a:pt x="10169" y="4512"/>
                  </a:cubicBezTo>
                  <a:cubicBezTo>
                    <a:pt x="7303" y="5035"/>
                    <a:pt x="4562" y="6556"/>
                    <a:pt x="2942" y="8973"/>
                  </a:cubicBezTo>
                  <a:cubicBezTo>
                    <a:pt x="1" y="13434"/>
                    <a:pt x="1696" y="19790"/>
                    <a:pt x="5334" y="23353"/>
                  </a:cubicBezTo>
                  <a:cubicBezTo>
                    <a:pt x="7179" y="25148"/>
                    <a:pt x="8848" y="25397"/>
                    <a:pt x="11216" y="25896"/>
                  </a:cubicBezTo>
                  <a:cubicBezTo>
                    <a:pt x="14057" y="26519"/>
                    <a:pt x="16275" y="28562"/>
                    <a:pt x="18120" y="30706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9"/>
            <p:cNvSpPr/>
            <p:nvPr/>
          </p:nvSpPr>
          <p:spPr>
            <a:xfrm rot="7016307">
              <a:off x="9168827" y="3864429"/>
              <a:ext cx="451245" cy="203041"/>
            </a:xfrm>
            <a:custGeom>
              <a:rect b="b" l="l" r="r" t="t"/>
              <a:pathLst>
                <a:path extrusionOk="0" fill="none" h="5260" w="11690">
                  <a:moveTo>
                    <a:pt x="300" y="1097"/>
                  </a:moveTo>
                  <a:cubicBezTo>
                    <a:pt x="1" y="1670"/>
                    <a:pt x="125" y="2343"/>
                    <a:pt x="599" y="2767"/>
                  </a:cubicBezTo>
                  <a:cubicBezTo>
                    <a:pt x="1072" y="3166"/>
                    <a:pt x="1671" y="3390"/>
                    <a:pt x="2294" y="3365"/>
                  </a:cubicBezTo>
                  <a:cubicBezTo>
                    <a:pt x="2892" y="3340"/>
                    <a:pt x="3515" y="3290"/>
                    <a:pt x="4113" y="3191"/>
                  </a:cubicBezTo>
                  <a:cubicBezTo>
                    <a:pt x="5185" y="3016"/>
                    <a:pt x="6281" y="3116"/>
                    <a:pt x="7278" y="3540"/>
                  </a:cubicBezTo>
                  <a:cubicBezTo>
                    <a:pt x="8375" y="4038"/>
                    <a:pt x="9247" y="5035"/>
                    <a:pt x="10443" y="5210"/>
                  </a:cubicBezTo>
                  <a:cubicBezTo>
                    <a:pt x="10593" y="5259"/>
                    <a:pt x="10742" y="5234"/>
                    <a:pt x="10867" y="5185"/>
                  </a:cubicBezTo>
                  <a:cubicBezTo>
                    <a:pt x="11017" y="5110"/>
                    <a:pt x="11141" y="4960"/>
                    <a:pt x="11216" y="4811"/>
                  </a:cubicBezTo>
                  <a:cubicBezTo>
                    <a:pt x="11690" y="3739"/>
                    <a:pt x="11341" y="2493"/>
                    <a:pt x="10394" y="1795"/>
                  </a:cubicBezTo>
                  <a:cubicBezTo>
                    <a:pt x="9147" y="923"/>
                    <a:pt x="7453" y="1396"/>
                    <a:pt x="5982" y="1097"/>
                  </a:cubicBezTo>
                  <a:cubicBezTo>
                    <a:pt x="5259" y="948"/>
                    <a:pt x="4587" y="599"/>
                    <a:pt x="3889" y="375"/>
                  </a:cubicBezTo>
                  <a:cubicBezTo>
                    <a:pt x="2867" y="51"/>
                    <a:pt x="923" y="1"/>
                    <a:pt x="300" y="1097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9"/>
            <p:cNvSpPr/>
            <p:nvPr/>
          </p:nvSpPr>
          <p:spPr>
            <a:xfrm rot="7016307">
              <a:off x="8417276" y="4105543"/>
              <a:ext cx="284798" cy="336755"/>
            </a:xfrm>
            <a:custGeom>
              <a:rect b="b" l="l" r="r" t="t"/>
              <a:pathLst>
                <a:path extrusionOk="0" fill="none" h="8724" w="7378">
                  <a:moveTo>
                    <a:pt x="7303" y="7702"/>
                  </a:moveTo>
                  <a:cubicBezTo>
                    <a:pt x="7303" y="7851"/>
                    <a:pt x="7253" y="7976"/>
                    <a:pt x="7178" y="8125"/>
                  </a:cubicBezTo>
                  <a:cubicBezTo>
                    <a:pt x="7104" y="8225"/>
                    <a:pt x="6979" y="8325"/>
                    <a:pt x="6829" y="8374"/>
                  </a:cubicBezTo>
                  <a:cubicBezTo>
                    <a:pt x="6082" y="8723"/>
                    <a:pt x="5160" y="8424"/>
                    <a:pt x="4561" y="7876"/>
                  </a:cubicBezTo>
                  <a:cubicBezTo>
                    <a:pt x="3963" y="7278"/>
                    <a:pt x="3515" y="6580"/>
                    <a:pt x="3216" y="5807"/>
                  </a:cubicBezTo>
                  <a:cubicBezTo>
                    <a:pt x="2842" y="4985"/>
                    <a:pt x="1" y="0"/>
                    <a:pt x="2318" y="200"/>
                  </a:cubicBezTo>
                  <a:cubicBezTo>
                    <a:pt x="3041" y="275"/>
                    <a:pt x="3315" y="1172"/>
                    <a:pt x="3639" y="1720"/>
                  </a:cubicBezTo>
                  <a:cubicBezTo>
                    <a:pt x="4213" y="2717"/>
                    <a:pt x="5035" y="3539"/>
                    <a:pt x="5783" y="4437"/>
                  </a:cubicBezTo>
                  <a:cubicBezTo>
                    <a:pt x="6505" y="5334"/>
                    <a:pt x="7378" y="6431"/>
                    <a:pt x="7303" y="7702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9"/>
            <p:cNvSpPr/>
            <p:nvPr/>
          </p:nvSpPr>
          <p:spPr>
            <a:xfrm rot="7016307">
              <a:off x="8902947" y="4752983"/>
              <a:ext cx="306916" cy="355051"/>
            </a:xfrm>
            <a:custGeom>
              <a:rect b="b" l="l" r="r" t="t"/>
              <a:pathLst>
                <a:path extrusionOk="0" fill="none" h="9198" w="7951">
                  <a:moveTo>
                    <a:pt x="1645" y="8325"/>
                  </a:moveTo>
                  <a:cubicBezTo>
                    <a:pt x="1147" y="8125"/>
                    <a:pt x="723" y="7801"/>
                    <a:pt x="424" y="7378"/>
                  </a:cubicBezTo>
                  <a:cubicBezTo>
                    <a:pt x="50" y="6780"/>
                    <a:pt x="25" y="6057"/>
                    <a:pt x="25" y="5359"/>
                  </a:cubicBezTo>
                  <a:lnTo>
                    <a:pt x="1" y="3091"/>
                  </a:lnTo>
                  <a:cubicBezTo>
                    <a:pt x="1" y="2194"/>
                    <a:pt x="1" y="1172"/>
                    <a:pt x="649" y="499"/>
                  </a:cubicBezTo>
                  <a:cubicBezTo>
                    <a:pt x="798" y="325"/>
                    <a:pt x="1022" y="175"/>
                    <a:pt x="1297" y="125"/>
                  </a:cubicBezTo>
                  <a:cubicBezTo>
                    <a:pt x="1820" y="1"/>
                    <a:pt x="2343" y="375"/>
                    <a:pt x="2717" y="773"/>
                  </a:cubicBezTo>
                  <a:cubicBezTo>
                    <a:pt x="3091" y="1172"/>
                    <a:pt x="3415" y="1671"/>
                    <a:pt x="3913" y="1920"/>
                  </a:cubicBezTo>
                  <a:cubicBezTo>
                    <a:pt x="4736" y="2318"/>
                    <a:pt x="5783" y="1995"/>
                    <a:pt x="6630" y="2368"/>
                  </a:cubicBezTo>
                  <a:cubicBezTo>
                    <a:pt x="7677" y="2842"/>
                    <a:pt x="7951" y="4238"/>
                    <a:pt x="7851" y="5409"/>
                  </a:cubicBezTo>
                  <a:cubicBezTo>
                    <a:pt x="7702" y="6730"/>
                    <a:pt x="7079" y="8400"/>
                    <a:pt x="5633" y="8823"/>
                  </a:cubicBezTo>
                  <a:cubicBezTo>
                    <a:pt x="4437" y="9197"/>
                    <a:pt x="2742" y="8848"/>
                    <a:pt x="1645" y="8325"/>
                  </a:cubicBezTo>
                  <a:close/>
                </a:path>
              </a:pathLst>
            </a:custGeom>
            <a:noFill/>
            <a:ln cap="flat" cmpd="sng" w="8100">
              <a:solidFill>
                <a:srgbClr val="616161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8" name="Google Shape;988;p39"/>
          <p:cNvSpPr txBox="1"/>
          <p:nvPr/>
        </p:nvSpPr>
        <p:spPr>
          <a:xfrm>
            <a:off x="526925" y="1148250"/>
            <a:ext cx="7699500" cy="3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Overview:</a:t>
            </a:r>
            <a:r>
              <a:rPr lang="en" sz="2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LLMs are revolutionizing generative AI, extending beyond text-based tasks to create images, videos, 3D models, and audio.</a:t>
            </a:r>
            <a:endParaRPr sz="23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What will be covered:</a:t>
            </a:r>
            <a:r>
              <a:rPr lang="en" sz="2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We’ll explore the evolution of generative models, applications in creative industries, and the role of AI safety.</a:t>
            </a:r>
            <a:endParaRPr sz="23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Importance:</a:t>
            </a:r>
            <a:r>
              <a:rPr lang="en" sz="2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Multimodal content generation is impacting art, design, media, healthcare, and more.</a:t>
            </a:r>
            <a:endParaRPr sz="23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0"/>
          <p:cNvSpPr txBox="1"/>
          <p:nvPr>
            <p:ph type="title"/>
          </p:nvPr>
        </p:nvSpPr>
        <p:spPr>
          <a:xfrm>
            <a:off x="667650" y="517300"/>
            <a:ext cx="8093700" cy="8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Generative Models</a:t>
            </a:r>
            <a:endParaRPr/>
          </a:p>
        </p:txBody>
      </p:sp>
      <p:sp>
        <p:nvSpPr>
          <p:cNvPr id="994" name="Google Shape;994;p40"/>
          <p:cNvSpPr txBox="1"/>
          <p:nvPr>
            <p:ph idx="1" type="subTitle"/>
          </p:nvPr>
        </p:nvSpPr>
        <p:spPr>
          <a:xfrm>
            <a:off x="714850" y="1651575"/>
            <a:ext cx="7857600" cy="28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n" sz="1800">
                <a:latin typeface="Ubuntu"/>
                <a:ea typeface="Ubuntu"/>
                <a:cs typeface="Ubuntu"/>
                <a:sym typeface="Ubuntu"/>
              </a:rPr>
              <a:t>Early Models: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GANs and VAEs (2014), introduced the idea of training two networks to generate and validate content.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n" sz="1800">
                <a:latin typeface="Ubuntu"/>
                <a:ea typeface="Ubuntu"/>
                <a:cs typeface="Ubuntu"/>
                <a:sym typeface="Ubuntu"/>
              </a:rPr>
              <a:t>Advancements with Diffusion Models: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Noise-based generation for higher quality and diversity (e.g., DDPM).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n" sz="1800">
                <a:latin typeface="Ubuntu"/>
                <a:ea typeface="Ubuntu"/>
                <a:cs typeface="Ubuntu"/>
                <a:sym typeface="Ubuntu"/>
              </a:rPr>
              <a:t>Integration with LLMs: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Open-domain models like Stable Diffusion and DALL·E produce diverse content based on text prompts, enhancing precision and creativity.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n" sz="1800">
                <a:latin typeface="Ubuntu"/>
                <a:ea typeface="Ubuntu"/>
                <a:cs typeface="Ubuntu"/>
                <a:sym typeface="Ubuntu"/>
              </a:rPr>
              <a:t>Key Takeaway: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Generative models have evolved from basic image generation to sophisticated, multimodal systems powered by LLMs.</a:t>
            </a:r>
            <a:endParaRPr sz="1800"/>
          </a:p>
        </p:txBody>
      </p:sp>
      <p:sp>
        <p:nvSpPr>
          <p:cNvPr id="995" name="Google Shape;995;p40"/>
          <p:cNvSpPr/>
          <p:nvPr/>
        </p:nvSpPr>
        <p:spPr>
          <a:xfrm rot="899961">
            <a:off x="-774996" y="1312357"/>
            <a:ext cx="700186" cy="701646"/>
          </a:xfrm>
          <a:custGeom>
            <a:rect b="b" l="l" r="r" t="t"/>
            <a:pathLst>
              <a:path extrusionOk="0" fill="none" h="12014" w="11989">
                <a:moveTo>
                  <a:pt x="2318" y="7129"/>
                </a:moveTo>
                <a:cubicBezTo>
                  <a:pt x="2867" y="7852"/>
                  <a:pt x="3515" y="8500"/>
                  <a:pt x="4113" y="9197"/>
                </a:cubicBezTo>
                <a:cubicBezTo>
                  <a:pt x="4636" y="9895"/>
                  <a:pt x="5209" y="10518"/>
                  <a:pt x="5832" y="11116"/>
                </a:cubicBezTo>
                <a:cubicBezTo>
                  <a:pt x="6455" y="11715"/>
                  <a:pt x="7303" y="12014"/>
                  <a:pt x="8175" y="11964"/>
                </a:cubicBezTo>
                <a:cubicBezTo>
                  <a:pt x="8250" y="11964"/>
                  <a:pt x="8325" y="11939"/>
                  <a:pt x="8375" y="11889"/>
                </a:cubicBezTo>
                <a:cubicBezTo>
                  <a:pt x="8449" y="11814"/>
                  <a:pt x="8474" y="11715"/>
                  <a:pt x="8474" y="11640"/>
                </a:cubicBezTo>
                <a:cubicBezTo>
                  <a:pt x="8549" y="10842"/>
                  <a:pt x="8524" y="10045"/>
                  <a:pt x="8399" y="9247"/>
                </a:cubicBezTo>
                <a:cubicBezTo>
                  <a:pt x="8325" y="8848"/>
                  <a:pt x="8225" y="8400"/>
                  <a:pt x="8424" y="8001"/>
                </a:cubicBezTo>
                <a:cubicBezTo>
                  <a:pt x="8674" y="7503"/>
                  <a:pt x="9347" y="7353"/>
                  <a:pt x="9920" y="7328"/>
                </a:cubicBezTo>
                <a:cubicBezTo>
                  <a:pt x="10493" y="7303"/>
                  <a:pt x="11141" y="7278"/>
                  <a:pt x="11565" y="6880"/>
                </a:cubicBezTo>
                <a:cubicBezTo>
                  <a:pt x="11914" y="6481"/>
                  <a:pt x="11988" y="5908"/>
                  <a:pt x="11739" y="5409"/>
                </a:cubicBezTo>
                <a:cubicBezTo>
                  <a:pt x="11515" y="4960"/>
                  <a:pt x="11141" y="4587"/>
                  <a:pt x="10642" y="4362"/>
                </a:cubicBezTo>
                <a:cubicBezTo>
                  <a:pt x="9621" y="3814"/>
                  <a:pt x="8424" y="3789"/>
                  <a:pt x="7278" y="3590"/>
                </a:cubicBezTo>
                <a:cubicBezTo>
                  <a:pt x="5259" y="3191"/>
                  <a:pt x="3390" y="2244"/>
                  <a:pt x="1870" y="848"/>
                </a:cubicBezTo>
                <a:cubicBezTo>
                  <a:pt x="1496" y="499"/>
                  <a:pt x="1172" y="1"/>
                  <a:pt x="673" y="325"/>
                </a:cubicBezTo>
                <a:cubicBezTo>
                  <a:pt x="399" y="524"/>
                  <a:pt x="150" y="1197"/>
                  <a:pt x="100" y="1521"/>
                </a:cubicBezTo>
                <a:cubicBezTo>
                  <a:pt x="1" y="2294"/>
                  <a:pt x="424" y="3241"/>
                  <a:pt x="648" y="3964"/>
                </a:cubicBezTo>
                <a:cubicBezTo>
                  <a:pt x="1022" y="5085"/>
                  <a:pt x="1596" y="6157"/>
                  <a:pt x="2318" y="7129"/>
                </a:cubicBezTo>
                <a:close/>
              </a:path>
            </a:pathLst>
          </a:custGeom>
          <a:noFill/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0"/>
          <p:cNvSpPr/>
          <p:nvPr/>
        </p:nvSpPr>
        <p:spPr>
          <a:xfrm rot="899961">
            <a:off x="-654189" y="1511060"/>
            <a:ext cx="321738" cy="275133"/>
          </a:xfrm>
          <a:custGeom>
            <a:rect b="b" l="l" r="r" t="t"/>
            <a:pathLst>
              <a:path extrusionOk="0" fill="none" h="4711" w="5509">
                <a:moveTo>
                  <a:pt x="3190" y="4711"/>
                </a:moveTo>
                <a:cubicBezTo>
                  <a:pt x="3514" y="4462"/>
                  <a:pt x="3489" y="3988"/>
                  <a:pt x="3415" y="3589"/>
                </a:cubicBezTo>
                <a:cubicBezTo>
                  <a:pt x="3365" y="3190"/>
                  <a:pt x="3340" y="2742"/>
                  <a:pt x="3639" y="2468"/>
                </a:cubicBezTo>
                <a:cubicBezTo>
                  <a:pt x="3888" y="2318"/>
                  <a:pt x="4187" y="2243"/>
                  <a:pt x="4486" y="2293"/>
                </a:cubicBezTo>
                <a:cubicBezTo>
                  <a:pt x="4810" y="2318"/>
                  <a:pt x="5234" y="2293"/>
                  <a:pt x="5359" y="1994"/>
                </a:cubicBezTo>
                <a:cubicBezTo>
                  <a:pt x="5508" y="1670"/>
                  <a:pt x="5259" y="1371"/>
                  <a:pt x="4985" y="1197"/>
                </a:cubicBezTo>
                <a:cubicBezTo>
                  <a:pt x="4387" y="848"/>
                  <a:pt x="3689" y="723"/>
                  <a:pt x="2991" y="823"/>
                </a:cubicBezTo>
                <a:cubicBezTo>
                  <a:pt x="2492" y="898"/>
                  <a:pt x="1944" y="1022"/>
                  <a:pt x="1520" y="773"/>
                </a:cubicBezTo>
                <a:cubicBezTo>
                  <a:pt x="1321" y="648"/>
                  <a:pt x="1147" y="499"/>
                  <a:pt x="972" y="349"/>
                </a:cubicBezTo>
                <a:cubicBezTo>
                  <a:pt x="524" y="0"/>
                  <a:pt x="0" y="150"/>
                  <a:pt x="50" y="748"/>
                </a:cubicBezTo>
                <a:cubicBezTo>
                  <a:pt x="100" y="1072"/>
                  <a:pt x="648" y="1820"/>
                  <a:pt x="848" y="2119"/>
                </a:cubicBezTo>
                <a:cubicBezTo>
                  <a:pt x="1471" y="3116"/>
                  <a:pt x="2268" y="4013"/>
                  <a:pt x="3190" y="4711"/>
                </a:cubicBezTo>
                <a:close/>
              </a:path>
            </a:pathLst>
          </a:custGeom>
          <a:noFill/>
          <a:ln cap="flat" cmpd="sng" w="8100">
            <a:solidFill>
              <a:srgbClr val="616161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1"/>
          <p:cNvSpPr txBox="1"/>
          <p:nvPr>
            <p:ph type="title"/>
          </p:nvPr>
        </p:nvSpPr>
        <p:spPr>
          <a:xfrm>
            <a:off x="71490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Text-to-Image Generation</a:t>
            </a:r>
            <a:endParaRPr/>
          </a:p>
        </p:txBody>
      </p:sp>
      <p:sp>
        <p:nvSpPr>
          <p:cNvPr id="1002" name="Google Shape;1002;p41"/>
          <p:cNvSpPr txBox="1"/>
          <p:nvPr>
            <p:ph idx="2" type="subTitle"/>
          </p:nvPr>
        </p:nvSpPr>
        <p:spPr>
          <a:xfrm>
            <a:off x="1110100" y="1510000"/>
            <a:ext cx="7116300" cy="31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How it Works: 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LLMs like DALL·E and Stable Diffusion generate images from textual prompts. The model processes the text, mapping it to visual features in latent space, then decodes it into a full image.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Applications: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Art creation, advertising, game design, and more.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Advantages: 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High-quality, diverse images; user-friendly for non-artists.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Challenges: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Ensuring consistency in complex prompts and avoiding model bias.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2"/>
          <p:cNvSpPr txBox="1"/>
          <p:nvPr>
            <p:ph type="title"/>
          </p:nvPr>
        </p:nvSpPr>
        <p:spPr>
          <a:xfrm>
            <a:off x="71490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865"/>
                </a:solidFill>
              </a:rPr>
              <a:t>Text-to-Video Generation</a:t>
            </a:r>
            <a:endParaRPr sz="3500">
              <a:solidFill>
                <a:srgbClr val="FFC865"/>
              </a:solidFill>
            </a:endParaRPr>
          </a:p>
        </p:txBody>
      </p:sp>
      <p:sp>
        <p:nvSpPr>
          <p:cNvPr id="1008" name="Google Shape;1008;p42"/>
          <p:cNvSpPr txBox="1"/>
          <p:nvPr/>
        </p:nvSpPr>
        <p:spPr>
          <a:xfrm>
            <a:off x="841525" y="1211150"/>
            <a:ext cx="8061300" cy="3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How it Works:</a:t>
            </a: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Similar to text-to-image but more complex. Models like VideoCrafter generate video sequences based on textual input. Temporal consistency and spatial coherence are crucial for making the video realistic.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Applications:</a:t>
            </a: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Film production, marketing content, training simulations.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Challenges:</a:t>
            </a: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Maintaining coherent storylines, transitions, and scene continuity.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Future:</a:t>
            </a: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Real-time text-to-video generation will allow for dynamic content creation on demand.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3"/>
          <p:cNvSpPr txBox="1"/>
          <p:nvPr>
            <p:ph type="title"/>
          </p:nvPr>
        </p:nvSpPr>
        <p:spPr>
          <a:xfrm>
            <a:off x="714850" y="226875"/>
            <a:ext cx="7503900" cy="11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Text-to-3D Generation</a:t>
            </a:r>
            <a:endParaRPr/>
          </a:p>
        </p:txBody>
      </p:sp>
      <p:sp>
        <p:nvSpPr>
          <p:cNvPr id="1014" name="Google Shape;1014;p43"/>
          <p:cNvSpPr txBox="1"/>
          <p:nvPr>
            <p:ph idx="1" type="subTitle"/>
          </p:nvPr>
        </p:nvSpPr>
        <p:spPr>
          <a:xfrm>
            <a:off x="714850" y="1156100"/>
            <a:ext cx="78261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How it Works: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Models like NeRF and DreamFusion use textual prompts to generate 3D models. The model interprets the text and maps it into a 3D space, creating realistic 3D objects or scenes.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Applications: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Gaming, AR/VR, product design.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Challenges:</a:t>
            </a:r>
            <a:r>
              <a:rPr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Handling complex geometries and textures; ensuring realistic lighting and rendering.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Example: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Generating 3D assets for games or VR environments based on a textual description.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grpSp>
        <p:nvGrpSpPr>
          <p:cNvPr id="1015" name="Google Shape;1015;p43"/>
          <p:cNvGrpSpPr/>
          <p:nvPr/>
        </p:nvGrpSpPr>
        <p:grpSpPr>
          <a:xfrm>
            <a:off x="8774662" y="3868362"/>
            <a:ext cx="81793" cy="80876"/>
            <a:chOff x="8774662" y="3868362"/>
            <a:chExt cx="81793" cy="80876"/>
          </a:xfrm>
        </p:grpSpPr>
        <p:sp>
          <p:nvSpPr>
            <p:cNvPr id="1016" name="Google Shape;1016;p43"/>
            <p:cNvSpPr/>
            <p:nvPr/>
          </p:nvSpPr>
          <p:spPr>
            <a:xfrm flipH="1" rot="4152291">
              <a:off x="8815540" y="3865224"/>
              <a:ext cx="38" cy="87478"/>
            </a:xfrm>
            <a:custGeom>
              <a:rect b="b" l="l" r="r" t="t"/>
              <a:pathLst>
                <a:path extrusionOk="0" fill="none" h="2319" w="1">
                  <a:moveTo>
                    <a:pt x="1" y="1"/>
                  </a:moveTo>
                  <a:lnTo>
                    <a:pt x="1" y="2319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3"/>
            <p:cNvSpPr/>
            <p:nvPr/>
          </p:nvSpPr>
          <p:spPr>
            <a:xfrm flipH="1" rot="4152291">
              <a:off x="8772732" y="3908781"/>
              <a:ext cx="86497" cy="38"/>
            </a:xfrm>
            <a:custGeom>
              <a:rect b="b" l="l" r="r" t="t"/>
              <a:pathLst>
                <a:path extrusionOk="0" fill="none" h="1" w="2293">
                  <a:moveTo>
                    <a:pt x="2293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 cap="flat" cmpd="sng" w="19050">
              <a:solidFill>
                <a:srgbClr val="FFC865"/>
              </a:solidFill>
              <a:prstDash val="solid"/>
              <a:miter lim="249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4"/>
          <p:cNvSpPr txBox="1"/>
          <p:nvPr>
            <p:ph type="title"/>
          </p:nvPr>
        </p:nvSpPr>
        <p:spPr>
          <a:xfrm>
            <a:off x="714900" y="448063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Text-to-Audio Generation</a:t>
            </a:r>
            <a:endParaRPr/>
          </a:p>
        </p:txBody>
      </p:sp>
      <p:sp>
        <p:nvSpPr>
          <p:cNvPr id="1023" name="Google Shape;1023;p44"/>
          <p:cNvSpPr txBox="1"/>
          <p:nvPr/>
        </p:nvSpPr>
        <p:spPr>
          <a:xfrm>
            <a:off x="675525" y="1399925"/>
            <a:ext cx="7714200" cy="3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How it Works:</a:t>
            </a:r>
            <a:r>
              <a:rPr lang="en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Models like VALL-E and AudioLDM take text inputs and generate corresponding sound, music, or speech. They map the semantics of the text to sound features like pitch, tone, and rhythm.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Applications:</a:t>
            </a:r>
            <a:r>
              <a:rPr lang="en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Music creation, sound effects, virtual assistants, and accessibility tools.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Challenges: </a:t>
            </a:r>
            <a:r>
              <a:rPr lang="en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Generating high-quality, contextually appropriate audio that aligns with the text.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Example:</a:t>
            </a:r>
            <a:r>
              <a:rPr lang="en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Generating speech or music based on a prompt like “A calm, relaxing melody for a meditation app.”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5"/>
          <p:cNvSpPr txBox="1"/>
          <p:nvPr>
            <p:ph type="title"/>
          </p:nvPr>
        </p:nvSpPr>
        <p:spPr>
          <a:xfrm>
            <a:off x="71490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Generative Models</a:t>
            </a:r>
            <a:endParaRPr/>
          </a:p>
        </p:txBody>
      </p:sp>
      <p:sp>
        <p:nvSpPr>
          <p:cNvPr id="1029" name="Google Shape;1029;p45"/>
          <p:cNvSpPr/>
          <p:nvPr/>
        </p:nvSpPr>
        <p:spPr>
          <a:xfrm rot="-7935124">
            <a:off x="-30908" y="182250"/>
            <a:ext cx="362394" cy="427388"/>
          </a:xfrm>
          <a:custGeom>
            <a:rect b="b" l="l" r="r" t="t"/>
            <a:pathLst>
              <a:path extrusionOk="0" fill="none" h="7378" w="6256">
                <a:moveTo>
                  <a:pt x="2318" y="3440"/>
                </a:moveTo>
                <a:cubicBezTo>
                  <a:pt x="2667" y="4262"/>
                  <a:pt x="2767" y="5159"/>
                  <a:pt x="3041" y="6007"/>
                </a:cubicBezTo>
                <a:cubicBezTo>
                  <a:pt x="3240" y="6630"/>
                  <a:pt x="3639" y="7303"/>
                  <a:pt x="4287" y="7352"/>
                </a:cubicBezTo>
                <a:cubicBezTo>
                  <a:pt x="4387" y="7377"/>
                  <a:pt x="4511" y="7352"/>
                  <a:pt x="4611" y="7303"/>
                </a:cubicBezTo>
                <a:cubicBezTo>
                  <a:pt x="4761" y="7203"/>
                  <a:pt x="4860" y="7028"/>
                  <a:pt x="4885" y="6854"/>
                </a:cubicBezTo>
                <a:cubicBezTo>
                  <a:pt x="5134" y="5932"/>
                  <a:pt x="4860" y="4885"/>
                  <a:pt x="5134" y="3963"/>
                </a:cubicBezTo>
                <a:cubicBezTo>
                  <a:pt x="5334" y="3340"/>
                  <a:pt x="5758" y="2792"/>
                  <a:pt x="6007" y="2193"/>
                </a:cubicBezTo>
                <a:cubicBezTo>
                  <a:pt x="6256" y="1595"/>
                  <a:pt x="6256" y="773"/>
                  <a:pt x="5733" y="399"/>
                </a:cubicBezTo>
                <a:cubicBezTo>
                  <a:pt x="5184" y="0"/>
                  <a:pt x="4412" y="249"/>
                  <a:pt x="3863" y="598"/>
                </a:cubicBezTo>
                <a:cubicBezTo>
                  <a:pt x="3290" y="947"/>
                  <a:pt x="2742" y="1421"/>
                  <a:pt x="2094" y="1446"/>
                </a:cubicBezTo>
                <a:cubicBezTo>
                  <a:pt x="1546" y="1471"/>
                  <a:pt x="1022" y="1197"/>
                  <a:pt x="474" y="1221"/>
                </a:cubicBezTo>
                <a:cubicBezTo>
                  <a:pt x="175" y="1246"/>
                  <a:pt x="0" y="1545"/>
                  <a:pt x="225" y="1770"/>
                </a:cubicBezTo>
                <a:cubicBezTo>
                  <a:pt x="324" y="1869"/>
                  <a:pt x="848" y="1869"/>
                  <a:pt x="997" y="1919"/>
                </a:cubicBezTo>
                <a:cubicBezTo>
                  <a:pt x="1595" y="2243"/>
                  <a:pt x="2069" y="2792"/>
                  <a:pt x="2318" y="3440"/>
                </a:cubicBezTo>
                <a:close/>
              </a:path>
            </a:pathLst>
          </a:custGeom>
          <a:noFill/>
          <a:ln cap="flat" cmpd="sng" w="8100">
            <a:solidFill>
              <a:schemeClr val="accent6"/>
            </a:solidFill>
            <a:prstDash val="solid"/>
            <a:miter lim="2492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45"/>
          <p:cNvSpPr txBox="1"/>
          <p:nvPr/>
        </p:nvSpPr>
        <p:spPr>
          <a:xfrm>
            <a:off x="605575" y="1502150"/>
            <a:ext cx="7714200" cy="3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How it Works:</a:t>
            </a:r>
            <a:r>
              <a:rPr lang="en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These models allow users to interact with the AI in real time. Feedback loops allow for iterative refinement of generated content.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Applications: </a:t>
            </a:r>
            <a:r>
              <a:rPr lang="en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Creative work in design, art, and media production. Allows users to modify, adjust, and fine-tune outputs based on evolving inputs.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Challenges:</a:t>
            </a:r>
            <a:r>
              <a:rPr lang="en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Ensuring that the model adapts correctly to user feedback and making the process intuitive.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Example:</a:t>
            </a:r>
            <a:r>
              <a:rPr lang="en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DreamLLM allows users to iteratively refine images and videos by giving feedback (e.g., changing the color of an object or the background).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46"/>
          <p:cNvSpPr txBox="1"/>
          <p:nvPr>
            <p:ph type="title"/>
          </p:nvPr>
        </p:nvSpPr>
        <p:spPr>
          <a:xfrm>
            <a:off x="71490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Agents for AI Safety</a:t>
            </a:r>
            <a:endParaRPr/>
          </a:p>
        </p:txBody>
      </p:sp>
      <p:sp>
        <p:nvSpPr>
          <p:cNvPr id="1036" name="Google Shape;1036;p46"/>
          <p:cNvSpPr txBox="1"/>
          <p:nvPr/>
        </p:nvSpPr>
        <p:spPr>
          <a:xfrm>
            <a:off x="699950" y="1659450"/>
            <a:ext cx="79905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What Are Generative Agents:</a:t>
            </a: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AI systems that combine multiple models to generate content. They evaluate and moderate the outputs for safety.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Safety Functions: </a:t>
            </a: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Detecting harmful, biased, or offensive content, ensuring ethical compliance.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Applications: </a:t>
            </a: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AI moderation tools, content filtering in social media, video production.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Challenges:</a:t>
            </a: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Balancing creativity with safety, preventing over-censorship.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national Mine Awareness Day by Slidesgo">
  <a:themeElements>
    <a:clrScheme name="Simple Light">
      <a:dk1>
        <a:srgbClr val="000000"/>
      </a:dk1>
      <a:lt1>
        <a:srgbClr val="FFFFFF"/>
      </a:lt1>
      <a:dk2>
        <a:srgbClr val="FFC865"/>
      </a:dk2>
      <a:lt2>
        <a:srgbClr val="FFF5A7"/>
      </a:lt2>
      <a:accent1>
        <a:srgbClr val="616161"/>
      </a:accent1>
      <a:accent2>
        <a:srgbClr val="212121"/>
      </a:accent2>
      <a:accent3>
        <a:srgbClr val="FFC865"/>
      </a:accent3>
      <a:accent4>
        <a:srgbClr val="FFF5A7"/>
      </a:accent4>
      <a:accent5>
        <a:srgbClr val="FFC865"/>
      </a:accent5>
      <a:accent6>
        <a:srgbClr val="61616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