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y="5143500" cx="9144000"/>
  <p:notesSz cx="6858000" cy="9144000"/>
  <p:embeddedFontLst>
    <p:embeddedFont>
      <p:font typeface="Roboto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bold.fntdata"/><Relationship Id="rId90" Type="http://schemas.openxmlformats.org/officeDocument/2006/relationships/font" Target="fonts/Roboto-regular.fntdata"/><Relationship Id="rId93" Type="http://schemas.openxmlformats.org/officeDocument/2006/relationships/font" Target="fonts/Roboto-boldItalic.fntdata"/><Relationship Id="rId92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a13493a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a13493a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d8708b6e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d8708b6e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d8708b6ef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d8708b6ef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747f3dc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747f3dc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747f3dc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747f3dc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a4013d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a4013d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747f3dc6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747f3dc6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747f3dc65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747f3dc65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747f3dc6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747f3dc6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747f3dc6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747f3dc6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747f3dc6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3747f3dc6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d8708b6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d8708b6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747f3dc6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3747f3dc6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747f3dc6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3747f3dc6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747f3dc6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3747f3dc6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747f3dc6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747f3dc6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747f3dc6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747f3dc6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747f3dc6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3747f3dc6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747f3dc6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747f3dc6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747f3dc6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747f3dc6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a13493ab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1a13493ab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a13493ab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a13493ab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d8708b6e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d8708b6e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a13493ab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a13493ab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a13493ab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a13493ab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a13493ab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1a13493ab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a13493ab2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1a13493ab2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1a13493ab2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1a13493ab2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a13493ab2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a13493ab2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1a13493ab2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1a13493ab2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1a13493ab2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1a13493ab2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1a13493ab2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1a13493ab2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1a13493ab2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1a13493ab2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d8708b6e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d8708b6e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a13493ab2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a13493ab2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1a13493ab2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1a13493ab2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1a13493ab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1a13493ab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a13493ab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a13493ab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1a13493ab2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1a13493ab2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1d677c34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1d677c34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1d677c348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1d677c34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1d677c34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1d677c34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1d677c348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1d677c348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d677c348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1d677c348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8708b6e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8708b6e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1d677c348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1d677c34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d677c34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1d677c34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1d677c348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1d677c348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d677c348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d677c348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1d677c348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1d677c348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1d8708b6e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1d8708b6e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1d8708b6ef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1d8708b6ef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d8708b6ef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1d8708b6ef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1d8708b6e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1d8708b6e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1d8708b6ef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1d8708b6ef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d8708b6e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d8708b6e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1d8708b6ef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1d8708b6ef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1d8708b6ef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1d8708b6ef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1d8708b6ef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1d8708b6e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1d8708b6ef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1d8708b6ef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1d8708b6ef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1d8708b6ef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1d8708b6ef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1d8708b6ef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1d8708b6e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1d8708b6e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d8708b6e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d8708b6e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1d8708b6ef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1d8708b6e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1d8708b6ef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1d8708b6ef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d8708b6e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d8708b6e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1d8708b6ef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1d8708b6ef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1d8708b6ef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1d8708b6ef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1d8708b6ef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1d8708b6ef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1d8708b6ef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1d8708b6ef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d8708b6ef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1d8708b6ef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1d8708b6ef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1d8708b6ef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1d8708b6ef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1d8708b6ef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1d8708b6ef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1d8708b6ef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1d8708b6e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1d8708b6e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1d8708b6ef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1d8708b6e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d8708b6e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d8708b6e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1d8708b6ef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1d8708b6ef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1d8708b6ef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1d8708b6ef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1d8708b6ef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1d8708b6ef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1d8708b6ef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1d8708b6ef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1d8708b6e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1d8708b6e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d8708b6e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d8708b6e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2 - Review Session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CSCI570 - Spring 2023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2"/>
          <p:cNvCxnSpPr>
            <a:stCxn id="266" idx="0"/>
            <a:endCxn id="265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2"/>
          <p:cNvCxnSpPr>
            <a:stCxn id="266" idx="1"/>
            <a:endCxn id="263" idx="5"/>
          </p:cNvCxnSpPr>
          <p:nvPr/>
        </p:nvCxnSpPr>
        <p:spPr>
          <a:xfrm rot="10800000">
            <a:off x="3800790" y="1589090"/>
            <a:ext cx="13395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2"/>
          <p:cNvCxnSpPr>
            <a:stCxn id="266" idx="2"/>
            <a:endCxn id="264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2"/>
          <p:cNvCxnSpPr>
            <a:stCxn id="265" idx="2"/>
            <a:endCxn id="263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2"/>
          <p:cNvCxnSpPr>
            <a:stCxn id="263" idx="2"/>
            <a:endCxn id="267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2"/>
          <p:cNvCxnSpPr>
            <a:stCxn id="264" idx="2"/>
            <a:endCxn id="267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2"/>
          <p:cNvSpPr txBox="1"/>
          <p:nvPr/>
        </p:nvSpPr>
        <p:spPr>
          <a:xfrm>
            <a:off x="5899525" y="141507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2691500" y="614675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1804975" y="1214975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2871650" y="1341988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5417594" y="1793313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6013050" y="2252700"/>
            <a:ext cx="4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84" name="Google Shape;284;p22"/>
          <p:cNvCxnSpPr>
            <a:stCxn id="263" idx="4"/>
            <a:endCxn id="264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2"/>
          <p:cNvSpPr txBox="1"/>
          <p:nvPr/>
        </p:nvSpPr>
        <p:spPr>
          <a:xfrm>
            <a:off x="3090200" y="17563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435150" y="176010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2"/>
          <p:cNvCxnSpPr>
            <a:stCxn id="286" idx="2"/>
            <a:endCxn id="265" idx="5"/>
          </p:cNvCxnSpPr>
          <p:nvPr/>
        </p:nvCxnSpPr>
        <p:spPr>
          <a:xfrm rot="10800000">
            <a:off x="5488650" y="1589100"/>
            <a:ext cx="946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2"/>
          <p:cNvCxnSpPr>
            <a:stCxn id="286" idx="2"/>
            <a:endCxn id="266" idx="6"/>
          </p:cNvCxnSpPr>
          <p:nvPr/>
        </p:nvCxnSpPr>
        <p:spPr>
          <a:xfrm flipH="1">
            <a:off x="5560650" y="2006400"/>
            <a:ext cx="8745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2"/>
          <p:cNvCxnSpPr>
            <a:stCxn id="267" idx="1"/>
            <a:endCxn id="290" idx="4"/>
          </p:cNvCxnSpPr>
          <p:nvPr/>
        </p:nvCxnSpPr>
        <p:spPr>
          <a:xfrm rot="10800000">
            <a:off x="1887040" y="819565"/>
            <a:ext cx="384000" cy="9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2"/>
          <p:cNvSpPr/>
          <p:nvPr/>
        </p:nvSpPr>
        <p:spPr>
          <a:xfrm>
            <a:off x="1640875" y="3270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2"/>
          <p:cNvCxnSpPr>
            <a:stCxn id="263" idx="1"/>
            <a:endCxn id="290" idx="5"/>
          </p:cNvCxnSpPr>
          <p:nvPr/>
        </p:nvCxnSpPr>
        <p:spPr>
          <a:xfrm rot="10800000">
            <a:off x="2061340" y="747415"/>
            <a:ext cx="13911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2"/>
          <p:cNvSpPr txBox="1"/>
          <p:nvPr/>
        </p:nvSpPr>
        <p:spPr>
          <a:xfrm>
            <a:off x="1722925" y="373250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6517200" y="1806300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3"/>
          <p:cNvCxnSpPr>
            <a:stCxn id="301" idx="0"/>
            <a:endCxn id="300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3"/>
          <p:cNvCxnSpPr>
            <a:stCxn id="301" idx="1"/>
            <a:endCxn id="298" idx="5"/>
          </p:cNvCxnSpPr>
          <p:nvPr/>
        </p:nvCxnSpPr>
        <p:spPr>
          <a:xfrm rot="10800000">
            <a:off x="3800790" y="1589090"/>
            <a:ext cx="13395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3"/>
          <p:cNvCxnSpPr>
            <a:stCxn id="301" idx="2"/>
            <a:endCxn id="299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>
            <a:stCxn id="300" idx="2"/>
            <a:endCxn id="298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>
            <a:stCxn id="298" idx="2"/>
            <a:endCxn id="302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>
            <a:stCxn id="299" idx="2"/>
            <a:endCxn id="302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3"/>
          <p:cNvSpPr txBox="1"/>
          <p:nvPr/>
        </p:nvSpPr>
        <p:spPr>
          <a:xfrm>
            <a:off x="5899525" y="14150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</a:t>
            </a:r>
            <a:r>
              <a:rPr lang="en"/>
              <a:t>4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2691500" y="61467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</a:t>
            </a:r>
            <a:r>
              <a:rPr lang="en"/>
              <a:t>7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6407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</a:t>
            </a:r>
            <a:r>
              <a:rPr lang="en"/>
              <a:t>5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</a:t>
            </a:r>
            <a:r>
              <a:rPr lang="en"/>
              <a:t>4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871650" y="1341988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5417600" y="1793325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</a:t>
            </a:r>
            <a:r>
              <a:rPr lang="en"/>
              <a:t>1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6013050" y="225270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</a:t>
            </a:r>
            <a:r>
              <a:rPr lang="en"/>
              <a:t>8</a:t>
            </a:r>
            <a:endParaRPr/>
          </a:p>
        </p:txBody>
      </p:sp>
      <p:cxnSp>
        <p:nvCxnSpPr>
          <p:cNvPr id="319" name="Google Shape;319;p23"/>
          <p:cNvCxnSpPr>
            <a:stCxn id="298" idx="4"/>
            <a:endCxn id="299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3"/>
          <p:cNvSpPr txBox="1"/>
          <p:nvPr/>
        </p:nvSpPr>
        <p:spPr>
          <a:xfrm>
            <a:off x="3090200" y="17563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6435150" y="176010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3"/>
          <p:cNvCxnSpPr>
            <a:stCxn id="321" idx="2"/>
            <a:endCxn id="300" idx="5"/>
          </p:cNvCxnSpPr>
          <p:nvPr/>
        </p:nvCxnSpPr>
        <p:spPr>
          <a:xfrm rot="10800000">
            <a:off x="5488650" y="1589100"/>
            <a:ext cx="946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3"/>
          <p:cNvCxnSpPr>
            <a:stCxn id="321" idx="2"/>
            <a:endCxn id="301" idx="6"/>
          </p:cNvCxnSpPr>
          <p:nvPr/>
        </p:nvCxnSpPr>
        <p:spPr>
          <a:xfrm flipH="1">
            <a:off x="5560650" y="2006400"/>
            <a:ext cx="8745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3"/>
          <p:cNvCxnSpPr>
            <a:stCxn id="302" idx="1"/>
            <a:endCxn id="325" idx="4"/>
          </p:cNvCxnSpPr>
          <p:nvPr/>
        </p:nvCxnSpPr>
        <p:spPr>
          <a:xfrm rot="10800000">
            <a:off x="1887040" y="819565"/>
            <a:ext cx="384000" cy="9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3"/>
          <p:cNvSpPr/>
          <p:nvPr/>
        </p:nvSpPr>
        <p:spPr>
          <a:xfrm>
            <a:off x="1640875" y="3270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23"/>
          <p:cNvCxnSpPr>
            <a:stCxn id="298" idx="1"/>
            <a:endCxn id="325" idx="5"/>
          </p:cNvCxnSpPr>
          <p:nvPr/>
        </p:nvCxnSpPr>
        <p:spPr>
          <a:xfrm rot="10800000">
            <a:off x="2061340" y="747415"/>
            <a:ext cx="13911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3"/>
          <p:cNvSpPr txBox="1"/>
          <p:nvPr/>
        </p:nvSpPr>
        <p:spPr>
          <a:xfrm>
            <a:off x="1722925" y="373250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6517200" y="1806300"/>
            <a:ext cx="3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ctrTitle"/>
          </p:nvPr>
        </p:nvSpPr>
        <p:spPr>
          <a:xfrm>
            <a:off x="311700" y="1671650"/>
            <a:ext cx="8520600" cy="11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Programming</a:t>
            </a:r>
            <a:endParaRPr/>
          </a:p>
        </p:txBody>
      </p:sp>
      <p:sp>
        <p:nvSpPr>
          <p:cNvPr id="334" name="Google Shape;33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5" y="257175"/>
            <a:ext cx="8642924" cy="4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5" y="607050"/>
            <a:ext cx="8916425" cy="37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Standardise </a:t>
            </a:r>
            <a:r>
              <a:rPr lang="en"/>
              <a:t>Inequalities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lang="en"/>
              <a:t>1 &gt;= 1, x2 &lt;=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lang="en"/>
              <a:t>1 - 1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-x2 + 5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</a:t>
            </a:r>
            <a:r>
              <a:rPr lang="en"/>
              <a:t>1 = x1 - 1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</a:t>
            </a:r>
            <a:r>
              <a:rPr lang="en"/>
              <a:t>z</a:t>
            </a:r>
            <a:r>
              <a:rPr lang="en"/>
              <a:t>2 = -x2 + 5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Standardise </a:t>
            </a:r>
            <a:r>
              <a:rPr lang="en"/>
              <a:t>Inequalities</a:t>
            </a:r>
            <a:endParaRPr/>
          </a:p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max(3z1 - 8z2)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z1 - 4z2 &lt;=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-z1 + z2 &lt;= 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</a:t>
            </a:r>
            <a:r>
              <a:rPr lang="en"/>
              <a:t>1, z2 &gt;= 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r>
              <a:rPr lang="en"/>
              <a:t> form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[z1, z2]</a:t>
            </a:r>
            <a:r>
              <a:rPr baseline="30000" lang="en"/>
              <a:t>T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= [3, -8]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[1, -3]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[[1,-4],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[-1,1]]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baseline="30000" lang="en"/>
              <a:t>T</a:t>
            </a:r>
            <a:r>
              <a:rPr lang="en"/>
              <a:t> = [[1,-1],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[-4,1]]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min(y1 − 3y2)      -&gt;        min(b</a:t>
            </a:r>
            <a:r>
              <a:rPr baseline="30000" lang="en" sz="1500">
                <a:solidFill>
                  <a:schemeClr val="dk1"/>
                </a:solidFill>
                <a:highlight>
                  <a:srgbClr val="FFFFFF"/>
                </a:highlight>
              </a:rPr>
              <a:t>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y)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8" name="Google Shape;3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min(y1 − 3y2)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Subject To: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y1 −y2 ≥ 3            -&gt;  A</a:t>
            </a:r>
            <a:r>
              <a:rPr baseline="30000" lang="en" sz="15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y &gt;= c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–4y1+y2 ≥ –8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y1, y2 ≥ 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Flow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48" y="0"/>
            <a:ext cx="78794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Let the variables x</a:t>
            </a:r>
            <a:r>
              <a:rPr lang="en" sz="1150">
                <a:solidFill>
                  <a:schemeClr val="dk1"/>
                </a:solidFill>
              </a:rPr>
              <a:t>i </a:t>
            </a:r>
            <a:r>
              <a:rPr lang="en" sz="1500">
                <a:solidFill>
                  <a:schemeClr val="dk1"/>
                </a:solidFill>
              </a:rPr>
              <a:t>ϵ {0, 1} (1 ≤ i ≤ n) indicate whether construction site i was selected, and let the variables y</a:t>
            </a:r>
            <a:r>
              <a:rPr lang="en" sz="1150">
                <a:solidFill>
                  <a:schemeClr val="dk1"/>
                </a:solidFill>
              </a:rPr>
              <a:t>ij </a:t>
            </a:r>
            <a:r>
              <a:rPr lang="en" sz="1500">
                <a:solidFill>
                  <a:schemeClr val="dk1"/>
                </a:solidFill>
              </a:rPr>
              <a:t>ϵ {0, 1} (1 ≤ i ≤ n, 1 ≤ j ≤ m) indicate whether a warehouse built at site i supplies customer j.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b) </a:t>
            </a:r>
            <a:r>
              <a:rPr lang="en" sz="1500">
                <a:solidFill>
                  <a:schemeClr val="dk1"/>
                </a:solidFill>
              </a:rPr>
              <a:t>Min CB + CS s.t.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CB =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 ≤ i ≤ n </a:t>
            </a:r>
            <a:r>
              <a:rPr lang="en" sz="1500">
                <a:solidFill>
                  <a:schemeClr val="dk1"/>
                </a:solidFill>
              </a:rPr>
              <a:t>xi bi (CB is the total cost of building the warehouses)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b) </a:t>
            </a:r>
            <a:r>
              <a:rPr lang="en" sz="1500">
                <a:solidFill>
                  <a:schemeClr val="dk1"/>
                </a:solidFill>
              </a:rPr>
              <a:t>Min CB + CS s.t.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CB =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 ≤ i ≤ n </a:t>
            </a:r>
            <a:r>
              <a:rPr lang="en" sz="1500">
                <a:solidFill>
                  <a:schemeClr val="dk1"/>
                </a:solidFill>
              </a:rPr>
              <a:t>xi bi (CB is the total cost of building the warehouses)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C</a:t>
            </a:r>
            <a:r>
              <a:rPr lang="en" sz="1150">
                <a:solidFill>
                  <a:schemeClr val="dk1"/>
                </a:solidFill>
              </a:rPr>
              <a:t>S </a:t>
            </a:r>
            <a:r>
              <a:rPr lang="en" sz="1500">
                <a:solidFill>
                  <a:schemeClr val="dk1"/>
                </a:solidFill>
              </a:rPr>
              <a:t>=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450">
                <a:solidFill>
                  <a:schemeClr val="dk1"/>
                </a:solidFill>
              </a:rPr>
              <a:t>1 ≤ i ≤ n</a:t>
            </a:r>
            <a:r>
              <a:rPr lang="en" sz="115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 ≤ j ≤ m</a:t>
            </a:r>
            <a:r>
              <a:rPr lang="en" sz="115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y</a:t>
            </a:r>
            <a:r>
              <a:rPr lang="en" sz="1150">
                <a:solidFill>
                  <a:schemeClr val="dk1"/>
                </a:solidFill>
              </a:rPr>
              <a:t>ij </a:t>
            </a: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150">
                <a:solidFill>
                  <a:schemeClr val="dk1"/>
                </a:solidFill>
              </a:rPr>
              <a:t>i </a:t>
            </a:r>
            <a:r>
              <a:rPr lang="en" sz="1500">
                <a:solidFill>
                  <a:schemeClr val="dk1"/>
                </a:solidFill>
              </a:rPr>
              <a:t>(C</a:t>
            </a:r>
            <a:r>
              <a:rPr lang="en" sz="1150">
                <a:solidFill>
                  <a:schemeClr val="dk1"/>
                </a:solidFill>
              </a:rPr>
              <a:t>S </a:t>
            </a:r>
            <a:r>
              <a:rPr lang="en" sz="1500">
                <a:solidFill>
                  <a:schemeClr val="dk1"/>
                </a:solidFill>
              </a:rPr>
              <a:t>is the total cost of supplying the customers.)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lang="en" sz="1500">
                <a:solidFill>
                  <a:schemeClr val="dk1"/>
                </a:solidFill>
              </a:rPr>
              <a:t>The constraints are as follows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1≤i≤n</a:t>
            </a:r>
            <a:r>
              <a:rPr lang="en" sz="1500">
                <a:solidFill>
                  <a:schemeClr val="dk1"/>
                </a:solidFill>
              </a:rPr>
              <a:t> yij = 1, 1 ≤ j ≤ m (Each customer is supplied by exactly one warehouse.)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lang="en" sz="1500">
                <a:solidFill>
                  <a:schemeClr val="dk1"/>
                </a:solidFill>
              </a:rPr>
              <a:t>The constraints are as follows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1≤i≤n</a:t>
            </a:r>
            <a:r>
              <a:rPr lang="en" sz="1500">
                <a:solidFill>
                  <a:schemeClr val="dk1"/>
                </a:solidFill>
              </a:rPr>
              <a:t> yij = 1, 1 ≤ j ≤ m (Each customer is supplied by exactly one warehouse.)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xi − yij ≥ 0, 1 ≤ i ≤ n &amp; 1 ≤ j ≤ m (A warehouse built at site i may only supply customer j if site i was selected.)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lang="en" sz="1500">
                <a:solidFill>
                  <a:schemeClr val="dk1"/>
                </a:solidFill>
              </a:rPr>
              <a:t>The constraints are as follows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1≤i≤n</a:t>
            </a:r>
            <a:r>
              <a:rPr lang="en" sz="1500">
                <a:solidFill>
                  <a:schemeClr val="dk1"/>
                </a:solidFill>
              </a:rPr>
              <a:t> yij = 1, 1 ≤ j ≤ m (Each customer is supplied by exactly one warehouse.)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xi − yij ≥ 0, 1 ≤ i ≤ n &amp; 1 ≤ j ≤ m </a:t>
            </a:r>
            <a:r>
              <a:rPr lang="en" sz="1500">
                <a:solidFill>
                  <a:schemeClr val="dk1"/>
                </a:solidFill>
              </a:rPr>
              <a:t>(A warehouse built at site i may only supply customer j if site i was selected.)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xi  ϵ {0, 1}, 1 ≤ i ≤ n (Construction site i is either selected or not.)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25" name="Google Shape;4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lang="en" sz="1500">
                <a:solidFill>
                  <a:schemeClr val="dk1"/>
                </a:solidFill>
              </a:rPr>
              <a:t>The constraints are as follows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aseline="-25000" lang="en" sz="1500">
                <a:solidFill>
                  <a:schemeClr val="dk1"/>
                </a:solidFill>
              </a:rPr>
              <a:t>1≤i≤n</a:t>
            </a:r>
            <a:r>
              <a:rPr lang="en" sz="1500">
                <a:solidFill>
                  <a:schemeClr val="dk1"/>
                </a:solidFill>
              </a:rPr>
              <a:t> yij = 1, 1 ≤ j ≤ m (Each customer is supplied by exactly one warehouse.)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xi − yij ≥ 0, 1 ≤ i ≤ n &amp; 1 ≤ j ≤ m </a:t>
            </a:r>
            <a:r>
              <a:rPr lang="en" sz="1500">
                <a:solidFill>
                  <a:schemeClr val="dk1"/>
                </a:solidFill>
              </a:rPr>
              <a:t>(A warehouse built at site i may only supply customer j if site i was selected.)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xi  ϵ {0, 1}, 1 ≤ i ≤ n (Construction site i is either selected or not.)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en" sz="1500">
                <a:solidFill>
                  <a:schemeClr val="dk1"/>
                </a:solidFill>
              </a:rPr>
              <a:t>yij ϵ {0, 1}, 1 ≤ i ≤ n &amp; 1 ≤ j ≤ m (A warehouse at site i supplies customer j, or does not.)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00040"/>
                </a:solidFill>
              </a:rPr>
              <a:t> </a:t>
            </a:r>
            <a:endParaRPr i="1" sz="1100">
              <a:solidFill>
                <a:srgbClr val="C00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63" y="812701"/>
            <a:ext cx="8260674" cy="3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>
            <a:stCxn id="70" idx="0"/>
            <a:endCxn id="69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1"/>
            <a:endCxn id="74" idx="2"/>
          </p:cNvCxnSpPr>
          <p:nvPr/>
        </p:nvCxnSpPr>
        <p:spPr>
          <a:xfrm rot="10800000">
            <a:off x="3729690" y="1615190"/>
            <a:ext cx="14106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0" idx="2"/>
            <a:endCxn id="68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69" idx="2"/>
            <a:endCxn id="67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67" idx="2"/>
            <a:endCxn id="71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68" idx="2"/>
            <a:endCxn id="71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834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(2,6)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(1,4)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(2,4)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(2,3)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-13</a:t>
            </a:r>
            <a:endParaRPr/>
          </a:p>
        </p:txBody>
      </p:sp>
      <p:cxnSp>
        <p:nvCxnSpPr>
          <p:cNvPr id="89" name="Google Shape;89;p15"/>
          <p:cNvCxnSpPr>
            <a:stCxn id="67" idx="4"/>
            <a:endCxn id="68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3090200" y="17563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(3,4)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5" y="744576"/>
            <a:ext cx="8095050" cy="3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3"/>
          <p:cNvPicPr preferRelativeResize="0"/>
          <p:nvPr/>
        </p:nvPicPr>
        <p:blipFill rotWithShape="1">
          <a:blip r:embed="rId3">
            <a:alphaModFix/>
          </a:blip>
          <a:srcRect b="44190" l="0" r="0" t="0"/>
          <a:stretch/>
        </p:blipFill>
        <p:spPr>
          <a:xfrm>
            <a:off x="874125" y="1833124"/>
            <a:ext cx="7395750" cy="100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25" y="1833123"/>
            <a:ext cx="7395750" cy="17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45"/>
          <p:cNvPicPr preferRelativeResize="0"/>
          <p:nvPr/>
        </p:nvPicPr>
        <p:blipFill rotWithShape="1">
          <a:blip r:embed="rId3">
            <a:alphaModFix/>
          </a:blip>
          <a:srcRect b="79332" l="0" r="0" t="0"/>
          <a:stretch/>
        </p:blipFill>
        <p:spPr>
          <a:xfrm>
            <a:off x="605875" y="415125"/>
            <a:ext cx="7932251" cy="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46"/>
          <p:cNvPicPr preferRelativeResize="0"/>
          <p:nvPr/>
        </p:nvPicPr>
        <p:blipFill rotWithShape="1">
          <a:blip r:embed="rId3">
            <a:alphaModFix/>
          </a:blip>
          <a:srcRect b="63758" l="0" r="0" t="0"/>
          <a:stretch/>
        </p:blipFill>
        <p:spPr>
          <a:xfrm>
            <a:off x="605875" y="415125"/>
            <a:ext cx="7932251" cy="1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7"/>
          <p:cNvPicPr preferRelativeResize="0"/>
          <p:nvPr/>
        </p:nvPicPr>
        <p:blipFill rotWithShape="1">
          <a:blip r:embed="rId3">
            <a:alphaModFix/>
          </a:blip>
          <a:srcRect b="47332" l="0" r="0" t="0"/>
          <a:stretch/>
        </p:blipFill>
        <p:spPr>
          <a:xfrm>
            <a:off x="605875" y="415125"/>
            <a:ext cx="7932251" cy="22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48"/>
          <p:cNvPicPr preferRelativeResize="0"/>
          <p:nvPr/>
        </p:nvPicPr>
        <p:blipFill rotWithShape="1">
          <a:blip r:embed="rId3">
            <a:alphaModFix/>
          </a:blip>
          <a:srcRect b="33038" l="0" r="0" t="0"/>
          <a:stretch/>
        </p:blipFill>
        <p:spPr>
          <a:xfrm>
            <a:off x="605875" y="415125"/>
            <a:ext cx="7932251" cy="2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49"/>
          <p:cNvPicPr preferRelativeResize="0"/>
          <p:nvPr/>
        </p:nvPicPr>
        <p:blipFill rotWithShape="1">
          <a:blip r:embed="rId3">
            <a:alphaModFix/>
          </a:blip>
          <a:srcRect b="18106" l="0" r="0" t="0"/>
          <a:stretch/>
        </p:blipFill>
        <p:spPr>
          <a:xfrm>
            <a:off x="605875" y="415125"/>
            <a:ext cx="7932251" cy="35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71" y="415124"/>
            <a:ext cx="7932254" cy="4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51"/>
          <p:cNvPicPr preferRelativeResize="0"/>
          <p:nvPr/>
        </p:nvPicPr>
        <p:blipFill rotWithShape="1">
          <a:blip r:embed="rId3">
            <a:alphaModFix/>
          </a:blip>
          <a:srcRect b="79707" l="0" r="0" t="0"/>
          <a:stretch/>
        </p:blipFill>
        <p:spPr>
          <a:xfrm>
            <a:off x="610850" y="411425"/>
            <a:ext cx="7922300" cy="8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98" idx="0"/>
            <a:endCxn id="97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8" idx="1"/>
            <a:endCxn id="102" idx="2"/>
          </p:cNvCxnSpPr>
          <p:nvPr/>
        </p:nvCxnSpPr>
        <p:spPr>
          <a:xfrm rot="10800000">
            <a:off x="3729690" y="1615190"/>
            <a:ext cx="14106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8" idx="2"/>
            <a:endCxn id="96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7" idx="2"/>
            <a:endCxn id="95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5" idx="2"/>
            <a:endCxn id="99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96" idx="2"/>
            <a:endCxn id="99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4834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(2,6)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(1,4)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(2,3)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-13</a:t>
            </a:r>
            <a:endParaRPr/>
          </a:p>
        </p:txBody>
      </p:sp>
      <p:cxnSp>
        <p:nvCxnSpPr>
          <p:cNvPr id="117" name="Google Shape;117;p16"/>
          <p:cNvCxnSpPr>
            <a:stCxn id="95" idx="4"/>
            <a:endCxn id="96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3090200" y="17563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(3,4)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52"/>
          <p:cNvPicPr preferRelativeResize="0"/>
          <p:nvPr/>
        </p:nvPicPr>
        <p:blipFill rotWithShape="1">
          <a:blip r:embed="rId3">
            <a:alphaModFix/>
          </a:blip>
          <a:srcRect b="62458" l="0" r="0" t="0"/>
          <a:stretch/>
        </p:blipFill>
        <p:spPr>
          <a:xfrm>
            <a:off x="610850" y="411425"/>
            <a:ext cx="7922300" cy="16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53"/>
          <p:cNvPicPr preferRelativeResize="0"/>
          <p:nvPr/>
        </p:nvPicPr>
        <p:blipFill rotWithShape="1">
          <a:blip r:embed="rId3">
            <a:alphaModFix/>
          </a:blip>
          <a:srcRect b="46697" l="0" r="0" t="0"/>
          <a:stretch/>
        </p:blipFill>
        <p:spPr>
          <a:xfrm>
            <a:off x="610850" y="411425"/>
            <a:ext cx="7922300" cy="23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 b="32641" l="0" r="0" t="0"/>
          <a:stretch/>
        </p:blipFill>
        <p:spPr>
          <a:xfrm>
            <a:off x="610850" y="411425"/>
            <a:ext cx="7922300" cy="29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55"/>
          <p:cNvPicPr preferRelativeResize="0"/>
          <p:nvPr/>
        </p:nvPicPr>
        <p:blipFill rotWithShape="1">
          <a:blip r:embed="rId3">
            <a:alphaModFix/>
          </a:blip>
          <a:srcRect b="18374" l="0" r="0" t="0"/>
          <a:stretch/>
        </p:blipFill>
        <p:spPr>
          <a:xfrm>
            <a:off x="610850" y="411425"/>
            <a:ext cx="7922300" cy="35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1" y="411426"/>
            <a:ext cx="7922282" cy="43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 Completeness</a:t>
            </a:r>
            <a:endParaRPr/>
          </a:p>
        </p:txBody>
      </p:sp>
      <p:sp>
        <p:nvSpPr>
          <p:cNvPr id="549" name="Google Shape;549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210375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ctrTitle"/>
          </p:nvPr>
        </p:nvSpPr>
        <p:spPr>
          <a:xfrm>
            <a:off x="311700" y="744575"/>
            <a:ext cx="81024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7175"/>
            <a:ext cx="8456725" cy="1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 txBox="1"/>
          <p:nvPr>
            <p:ph type="ctrTitle"/>
          </p:nvPr>
        </p:nvSpPr>
        <p:spPr>
          <a:xfrm>
            <a:off x="311700" y="744575"/>
            <a:ext cx="81024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25" y="1410900"/>
            <a:ext cx="51149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0" y="3343700"/>
            <a:ext cx="8142751" cy="7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7"/>
          <p:cNvCxnSpPr>
            <a:stCxn id="126" idx="0"/>
            <a:endCxn id="125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6" idx="1"/>
            <a:endCxn id="130" idx="2"/>
          </p:cNvCxnSpPr>
          <p:nvPr/>
        </p:nvCxnSpPr>
        <p:spPr>
          <a:xfrm rot="10800000">
            <a:off x="3653490" y="1615190"/>
            <a:ext cx="14868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26" idx="2"/>
            <a:endCxn id="124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25" idx="2"/>
            <a:endCxn id="123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23" idx="2"/>
            <a:endCxn id="127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24" idx="2"/>
            <a:endCxn id="127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4072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(2,6)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(1,4)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(2,3)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-13</a:t>
            </a:r>
            <a:endParaRPr/>
          </a:p>
        </p:txBody>
      </p:sp>
      <p:cxnSp>
        <p:nvCxnSpPr>
          <p:cNvPr id="145" name="Google Shape;145;p17"/>
          <p:cNvCxnSpPr>
            <a:stCxn id="123" idx="4"/>
            <a:endCxn id="124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 txBox="1"/>
          <p:nvPr/>
        </p:nvSpPr>
        <p:spPr>
          <a:xfrm>
            <a:off x="3282200" y="1737500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2"/>
          <p:cNvPicPr preferRelativeResize="0"/>
          <p:nvPr/>
        </p:nvPicPr>
        <p:blipFill rotWithShape="1">
          <a:blip r:embed="rId3">
            <a:alphaModFix/>
          </a:blip>
          <a:srcRect b="0" l="4870" r="0" t="0"/>
          <a:stretch/>
        </p:blipFill>
        <p:spPr>
          <a:xfrm>
            <a:off x="367588" y="140800"/>
            <a:ext cx="8408824" cy="19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3"/>
          <p:cNvPicPr preferRelativeResize="0"/>
          <p:nvPr/>
        </p:nvPicPr>
        <p:blipFill rotWithShape="1">
          <a:blip r:embed="rId3">
            <a:alphaModFix/>
          </a:blip>
          <a:srcRect b="0" l="4870" r="0" t="0"/>
          <a:stretch/>
        </p:blipFill>
        <p:spPr>
          <a:xfrm>
            <a:off x="367588" y="140800"/>
            <a:ext cx="8408824" cy="19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" y="2249550"/>
            <a:ext cx="8476650" cy="1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4"/>
          <p:cNvPicPr preferRelativeResize="0"/>
          <p:nvPr/>
        </p:nvPicPr>
        <p:blipFill rotWithShape="1">
          <a:blip r:embed="rId3">
            <a:alphaModFix/>
          </a:blip>
          <a:srcRect b="0" l="4870" r="0" t="0"/>
          <a:stretch/>
        </p:blipFill>
        <p:spPr>
          <a:xfrm>
            <a:off x="367588" y="140800"/>
            <a:ext cx="8408824" cy="19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" y="2249550"/>
            <a:ext cx="8476650" cy="1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"/>
          <p:cNvSpPr txBox="1"/>
          <p:nvPr/>
        </p:nvSpPr>
        <p:spPr>
          <a:xfrm>
            <a:off x="1412000" y="3612625"/>
            <a:ext cx="16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6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"/>
          <p:cNvSpPr txBox="1"/>
          <p:nvPr/>
        </p:nvSpPr>
        <p:spPr>
          <a:xfrm>
            <a:off x="1412000" y="3612625"/>
            <a:ext cx="16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0" y="416250"/>
            <a:ext cx="84867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00" y="2022600"/>
            <a:ext cx="85058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</a:t>
            </a:r>
            <a:endParaRPr/>
          </a:p>
        </p:txBody>
      </p:sp>
      <p:sp>
        <p:nvSpPr>
          <p:cNvPr id="608" name="Google Shape;608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4300"/>
            <a:ext cx="8839199" cy="103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6425"/>
            <a:ext cx="8839199" cy="151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6625"/>
            <a:ext cx="8839202" cy="121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152923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1"/>
          <p:cNvSpPr/>
          <p:nvPr/>
        </p:nvSpPr>
        <p:spPr>
          <a:xfrm>
            <a:off x="1324175" y="2801450"/>
            <a:ext cx="864900" cy="8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1"/>
          <p:cNvSpPr/>
          <p:nvPr/>
        </p:nvSpPr>
        <p:spPr>
          <a:xfrm>
            <a:off x="3602425" y="1936550"/>
            <a:ext cx="864900" cy="8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1"/>
          <p:cNvSpPr/>
          <p:nvPr/>
        </p:nvSpPr>
        <p:spPr>
          <a:xfrm>
            <a:off x="3602425" y="3584250"/>
            <a:ext cx="864900" cy="8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1"/>
          <p:cNvSpPr/>
          <p:nvPr/>
        </p:nvSpPr>
        <p:spPr>
          <a:xfrm>
            <a:off x="5601450" y="2801450"/>
            <a:ext cx="864900" cy="8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1"/>
          <p:cNvSpPr/>
          <p:nvPr/>
        </p:nvSpPr>
        <p:spPr>
          <a:xfrm>
            <a:off x="7781350" y="2801450"/>
            <a:ext cx="864900" cy="8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71"/>
          <p:cNvCxnSpPr>
            <a:stCxn id="629" idx="6"/>
            <a:endCxn id="630" idx="2"/>
          </p:cNvCxnSpPr>
          <p:nvPr/>
        </p:nvCxnSpPr>
        <p:spPr>
          <a:xfrm flipH="1" rot="10800000">
            <a:off x="2189075" y="2369000"/>
            <a:ext cx="14133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71"/>
          <p:cNvCxnSpPr>
            <a:stCxn id="629" idx="6"/>
            <a:endCxn id="631" idx="2"/>
          </p:cNvCxnSpPr>
          <p:nvPr/>
        </p:nvCxnSpPr>
        <p:spPr>
          <a:xfrm>
            <a:off x="2189075" y="3233900"/>
            <a:ext cx="14133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71"/>
          <p:cNvCxnSpPr>
            <a:stCxn id="630" idx="6"/>
            <a:endCxn id="632" idx="2"/>
          </p:cNvCxnSpPr>
          <p:nvPr/>
        </p:nvCxnSpPr>
        <p:spPr>
          <a:xfrm>
            <a:off x="4467325" y="2369000"/>
            <a:ext cx="11340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71"/>
          <p:cNvCxnSpPr>
            <a:stCxn id="631" idx="6"/>
            <a:endCxn id="632" idx="2"/>
          </p:cNvCxnSpPr>
          <p:nvPr/>
        </p:nvCxnSpPr>
        <p:spPr>
          <a:xfrm flipH="1" rot="10800000">
            <a:off x="4467325" y="3234000"/>
            <a:ext cx="11340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71"/>
          <p:cNvCxnSpPr>
            <a:stCxn id="632" idx="6"/>
            <a:endCxn id="633" idx="2"/>
          </p:cNvCxnSpPr>
          <p:nvPr/>
        </p:nvCxnSpPr>
        <p:spPr>
          <a:xfrm>
            <a:off x="6466350" y="3233900"/>
            <a:ext cx="13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71"/>
          <p:cNvSpPr txBox="1"/>
          <p:nvPr/>
        </p:nvSpPr>
        <p:spPr>
          <a:xfrm>
            <a:off x="2585250" y="24051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1.5/5</a:t>
            </a:r>
            <a:endParaRPr/>
          </a:p>
        </p:txBody>
      </p:sp>
      <p:sp>
        <p:nvSpPr>
          <p:cNvPr id="640" name="Google Shape;640;p71"/>
          <p:cNvSpPr txBox="1"/>
          <p:nvPr/>
        </p:nvSpPr>
        <p:spPr>
          <a:xfrm>
            <a:off x="4989150" y="23716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1.5/5</a:t>
            </a:r>
            <a:endParaRPr/>
          </a:p>
        </p:txBody>
      </p:sp>
      <p:sp>
        <p:nvSpPr>
          <p:cNvPr id="641" name="Google Shape;641;p71"/>
          <p:cNvSpPr txBox="1"/>
          <p:nvPr/>
        </p:nvSpPr>
        <p:spPr>
          <a:xfrm>
            <a:off x="2439200" y="36663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.5/5</a:t>
            </a:r>
            <a:endParaRPr/>
          </a:p>
        </p:txBody>
      </p:sp>
      <p:sp>
        <p:nvSpPr>
          <p:cNvPr id="642" name="Google Shape;642;p71"/>
          <p:cNvSpPr txBox="1"/>
          <p:nvPr/>
        </p:nvSpPr>
        <p:spPr>
          <a:xfrm>
            <a:off x="4951650" y="38166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0.5/5</a:t>
            </a:r>
            <a:endParaRPr/>
          </a:p>
        </p:txBody>
      </p:sp>
      <p:sp>
        <p:nvSpPr>
          <p:cNvPr id="643" name="Google Shape;643;p71"/>
          <p:cNvSpPr txBox="1"/>
          <p:nvPr/>
        </p:nvSpPr>
        <p:spPr>
          <a:xfrm>
            <a:off x="6817700" y="26628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>
            <a:stCxn id="154" idx="0"/>
            <a:endCxn id="153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4" idx="1"/>
            <a:endCxn id="158" idx="2"/>
          </p:cNvCxnSpPr>
          <p:nvPr/>
        </p:nvCxnSpPr>
        <p:spPr>
          <a:xfrm rot="10800000">
            <a:off x="3653490" y="1615190"/>
            <a:ext cx="14868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4" idx="2"/>
            <a:endCxn id="152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3" idx="2"/>
            <a:endCxn id="151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51" idx="2"/>
            <a:endCxn id="155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52" idx="2"/>
            <a:endCxn id="155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4072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(1,4)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(2,3)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-13</a:t>
            </a:r>
            <a:endParaRPr/>
          </a:p>
        </p:txBody>
      </p:sp>
      <p:cxnSp>
        <p:nvCxnSpPr>
          <p:cNvPr id="173" name="Google Shape;173;p18"/>
          <p:cNvCxnSpPr>
            <a:stCxn id="151" idx="4"/>
            <a:endCxn id="152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3282200" y="1737500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9600"/>
            <a:ext cx="8839198" cy="118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0" y="1615588"/>
            <a:ext cx="8839201" cy="191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5275"/>
            <a:ext cx="8839201" cy="387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13" y="152400"/>
            <a:ext cx="72283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0" y="2124075"/>
            <a:ext cx="86677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325"/>
            <a:ext cx="8839201" cy="160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6413"/>
            <a:ext cx="8839201" cy="8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7850"/>
            <a:ext cx="8839199" cy="154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2286000"/>
            <a:ext cx="62293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2143125"/>
            <a:ext cx="61531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9"/>
          <p:cNvCxnSpPr>
            <a:stCxn id="182" idx="0"/>
            <a:endCxn id="181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82" idx="1"/>
            <a:endCxn id="186" idx="2"/>
          </p:cNvCxnSpPr>
          <p:nvPr/>
        </p:nvCxnSpPr>
        <p:spPr>
          <a:xfrm rot="10800000">
            <a:off x="3729690" y="1615190"/>
            <a:ext cx="14106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82" idx="2"/>
            <a:endCxn id="180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81" idx="2"/>
            <a:endCxn id="179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79" idx="2"/>
            <a:endCxn id="183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80" idx="2"/>
            <a:endCxn id="183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34834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(2,3)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</a:t>
            </a:r>
            <a:endParaRPr/>
          </a:p>
        </p:txBody>
      </p:sp>
      <p:cxnSp>
        <p:nvCxnSpPr>
          <p:cNvPr id="201" name="Google Shape;201;p19"/>
          <p:cNvCxnSpPr>
            <a:stCxn id="179" idx="4"/>
            <a:endCxn id="180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 txBox="1"/>
          <p:nvPr/>
        </p:nvSpPr>
        <p:spPr>
          <a:xfrm>
            <a:off x="3282200" y="1737500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314575"/>
            <a:ext cx="56959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143125"/>
            <a:ext cx="57531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2152650"/>
            <a:ext cx="87249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7350"/>
            <a:ext cx="8839200" cy="130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719" name="Google Shape;719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0" y="1492875"/>
            <a:ext cx="8839201" cy="21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4600"/>
            <a:ext cx="8839200" cy="323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275"/>
            <a:ext cx="8839201" cy="224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425"/>
            <a:ext cx="8839201" cy="2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600200"/>
            <a:ext cx="72199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0"/>
          <p:cNvCxnSpPr>
            <a:stCxn id="210" idx="0"/>
            <a:endCxn id="209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210" idx="1"/>
            <a:endCxn id="214" idx="2"/>
          </p:cNvCxnSpPr>
          <p:nvPr/>
        </p:nvCxnSpPr>
        <p:spPr>
          <a:xfrm rot="10800000">
            <a:off x="3729690" y="1615190"/>
            <a:ext cx="14106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210" idx="2"/>
            <a:endCxn id="208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>
            <a:stCxn id="209" idx="2"/>
            <a:endCxn id="207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>
            <a:stCxn id="207" idx="2"/>
            <a:endCxn id="211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>
            <a:stCxn id="208" idx="2"/>
            <a:endCxn id="211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34834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(2,5)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</a:t>
            </a:r>
            <a:endParaRPr/>
          </a:p>
        </p:txBody>
      </p:sp>
      <p:cxnSp>
        <p:nvCxnSpPr>
          <p:cNvPr id="229" name="Google Shape;229;p20"/>
          <p:cNvCxnSpPr>
            <a:stCxn id="207" idx="4"/>
            <a:endCxn id="208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0"/>
          <p:cNvSpPr txBox="1"/>
          <p:nvPr/>
        </p:nvSpPr>
        <p:spPr>
          <a:xfrm>
            <a:off x="3282200" y="1737500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52550"/>
            <a:ext cx="7315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066800"/>
            <a:ext cx="87820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125"/>
            <a:ext cx="8839199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463"/>
            <a:ext cx="8839201" cy="263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6050"/>
            <a:ext cx="8839200" cy="311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338030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38030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5068150" y="116877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5068150" y="2325450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198900" y="1710125"/>
            <a:ext cx="492600" cy="4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1"/>
          <p:cNvCxnSpPr>
            <a:stCxn id="238" idx="0"/>
            <a:endCxn id="237" idx="4"/>
          </p:cNvCxnSpPr>
          <p:nvPr/>
        </p:nvCxnSpPr>
        <p:spPr>
          <a:xfrm rot="10800000">
            <a:off x="5314450" y="1661250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38" idx="1"/>
            <a:endCxn id="242" idx="2"/>
          </p:cNvCxnSpPr>
          <p:nvPr/>
        </p:nvCxnSpPr>
        <p:spPr>
          <a:xfrm rot="10800000">
            <a:off x="3729690" y="1615190"/>
            <a:ext cx="14106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238" idx="2"/>
            <a:endCxn id="236" idx="6"/>
          </p:cNvCxnSpPr>
          <p:nvPr/>
        </p:nvCxnSpPr>
        <p:spPr>
          <a:xfrm rot="10800000">
            <a:off x="3872950" y="2571750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37" idx="2"/>
            <a:endCxn id="235" idx="6"/>
          </p:cNvCxnSpPr>
          <p:nvPr/>
        </p:nvCxnSpPr>
        <p:spPr>
          <a:xfrm rot="10800000">
            <a:off x="3872950" y="1415075"/>
            <a:ext cx="11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235" idx="2"/>
            <a:endCxn id="239" idx="6"/>
          </p:cNvCxnSpPr>
          <p:nvPr/>
        </p:nvCxnSpPr>
        <p:spPr>
          <a:xfrm flipH="1">
            <a:off x="2691500" y="1415075"/>
            <a:ext cx="6888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>
            <a:stCxn id="236" idx="2"/>
            <a:endCxn id="239" idx="6"/>
          </p:cNvCxnSpPr>
          <p:nvPr/>
        </p:nvCxnSpPr>
        <p:spPr>
          <a:xfrm rot="10800000">
            <a:off x="2691500" y="1956450"/>
            <a:ext cx="6888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1"/>
          <p:cNvSpPr txBox="1"/>
          <p:nvPr/>
        </p:nvSpPr>
        <p:spPr>
          <a:xfrm>
            <a:off x="5106550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3483425" y="121497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348342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2329550" y="17563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4159375" y="10721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4208675" y="25717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4177688" y="1615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2588375" y="22138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2588375" y="12988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5488588" y="1793313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066450" y="23715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-8</a:t>
            </a:r>
            <a:endParaRPr/>
          </a:p>
        </p:txBody>
      </p:sp>
      <p:cxnSp>
        <p:nvCxnSpPr>
          <p:cNvPr id="257" name="Google Shape;257;p21"/>
          <p:cNvCxnSpPr>
            <a:stCxn id="235" idx="4"/>
            <a:endCxn id="236" idx="0"/>
          </p:cNvCxnSpPr>
          <p:nvPr/>
        </p:nvCxnSpPr>
        <p:spPr>
          <a:xfrm>
            <a:off x="3626600" y="1661375"/>
            <a:ext cx="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1"/>
          <p:cNvSpPr txBox="1"/>
          <p:nvPr/>
        </p:nvSpPr>
        <p:spPr>
          <a:xfrm>
            <a:off x="3282200" y="1737500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