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2868"/>
  </p:normalViewPr>
  <p:slideViewPr>
    <p:cSldViewPr snapToGrid="0" snapToObjects="1">
      <p:cViewPr varScale="1">
        <p:scale>
          <a:sx n="102" d="100"/>
          <a:sy n="102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EE68-F388-384E-A592-FAEA51D87C40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6A3F-FEC0-0843-9D63-B6CDE3A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9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430"/>
            <a:ext cx="9144000" cy="3366370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/>
              <a:t>A data warehouse is a relational or multidimensional database </a:t>
            </a:r>
            <a:r>
              <a:rPr lang="en-US" dirty="0" smtClean="0"/>
              <a:t>management </a:t>
            </a:r>
            <a:r>
              <a:rPr lang="en-US" dirty="0"/>
              <a:t>system designed to support management decision making. 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It is constructed by integrating data from multiple heterogeneous source.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It supports analytical reporting, structured and/or ad hoc queries and decision making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Data warehouse provides OLAP (Online Analysis Processing)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Classification : </a:t>
            </a:r>
            <a:r>
              <a:rPr lang="en-US" i="1" dirty="0" smtClean="0"/>
              <a:t>infers the defining characteristics of a certain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Clustering : </a:t>
            </a:r>
            <a:r>
              <a:rPr lang="en-US" i="1" dirty="0" smtClean="0"/>
              <a:t>identifies groups of items that share a particular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Association : </a:t>
            </a:r>
            <a:r>
              <a:rPr lang="en-US" i="1" dirty="0"/>
              <a:t>identifies relationships between events that occur at one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Sequencing : </a:t>
            </a:r>
            <a:r>
              <a:rPr lang="en-US" i="1" dirty="0"/>
              <a:t>similar to association, except that the relationship exists over a period of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Forecasting : </a:t>
            </a:r>
            <a:r>
              <a:rPr lang="en-US" i="1" dirty="0" smtClean="0"/>
              <a:t>estimates </a:t>
            </a:r>
            <a:r>
              <a:rPr lang="en-US" i="1" dirty="0"/>
              <a:t>future values based on patterns within large sets of data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Mart is a subset if an enterprise-wide Data Warehouse, which typically supports an enterprise element (department, region). </a:t>
            </a:r>
          </a:p>
          <a:p>
            <a:r>
              <a:rPr lang="en-US" dirty="0"/>
              <a:t>The goal of a data </a:t>
            </a:r>
            <a:r>
              <a:rPr lang="en-US" dirty="0" smtClean="0"/>
              <a:t>mart </a:t>
            </a:r>
            <a:r>
              <a:rPr lang="en-US" dirty="0"/>
              <a:t>is to meet the particular demands of a specific group of users within the organization, such as human resource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warehouse is a database, which is kept separate from the organization's operational database</a:t>
            </a:r>
            <a:r>
              <a:rPr lang="en-US" dirty="0" smtClean="0"/>
              <a:t>.</a:t>
            </a:r>
          </a:p>
          <a:p>
            <a:r>
              <a:rPr lang="en-US" dirty="0"/>
              <a:t>There is no frequent updating done in a data warehouse.</a:t>
            </a:r>
          </a:p>
          <a:p>
            <a:r>
              <a:rPr lang="en-US" dirty="0"/>
              <a:t>It possesses consolidated historical data, which helps the organization to analyze its business</a:t>
            </a:r>
            <a:r>
              <a:rPr lang="en-US" dirty="0" smtClean="0"/>
              <a:t>.</a:t>
            </a:r>
          </a:p>
          <a:p>
            <a:r>
              <a:rPr lang="en-US" dirty="0"/>
              <a:t>A data warehouse helps executives to organize, understand, and use their data to take strategic decisions.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warehouse is separated from operational Database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operational database maintains current data. On the other hand, a data warehouse maintains historical data</a:t>
            </a:r>
            <a:r>
              <a:rPr lang="en-US" dirty="0" smtClean="0"/>
              <a:t>.</a:t>
            </a:r>
          </a:p>
          <a:p>
            <a:r>
              <a:rPr lang="en-US" dirty="0"/>
              <a:t>An operational database is </a:t>
            </a:r>
            <a:r>
              <a:rPr lang="en-US" dirty="0" smtClean="0"/>
              <a:t>constructed for  tasks </a:t>
            </a:r>
            <a:r>
              <a:rPr lang="en-US" dirty="0"/>
              <a:t>such as searching particular records, indexing, etc. In </a:t>
            </a:r>
            <a:r>
              <a:rPr lang="en-US" dirty="0" smtClean="0"/>
              <a:t>contrast</a:t>
            </a:r>
            <a:r>
              <a:rPr lang="en-US" dirty="0"/>
              <a:t>, data warehouse queries are often complex and they present a general form of data</a:t>
            </a:r>
            <a:r>
              <a:rPr lang="en-US" dirty="0" smtClean="0"/>
              <a:t>.</a:t>
            </a:r>
          </a:p>
          <a:p>
            <a:r>
              <a:rPr lang="en-US" dirty="0"/>
              <a:t>Operational databases support concurrent processing of multiple transactions</a:t>
            </a:r>
            <a:r>
              <a:rPr lang="en-US" dirty="0" smtClean="0"/>
              <a:t>.</a:t>
            </a:r>
          </a:p>
          <a:p>
            <a:r>
              <a:rPr lang="en-US" dirty="0"/>
              <a:t>An operational database query allows to read and modify operations, while an OLAP query needs only </a:t>
            </a:r>
            <a:r>
              <a:rPr lang="en-US" b="1" dirty="0"/>
              <a:t>read only</a:t>
            </a:r>
            <a:r>
              <a:rPr lang="en-US" dirty="0"/>
              <a:t> access of stored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56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33" y="1690687"/>
            <a:ext cx="7240042" cy="4459591"/>
          </a:xfrm>
        </p:spPr>
      </p:pic>
    </p:spTree>
    <p:extLst>
      <p:ext uri="{BB962C8B-B14F-4D97-AF65-F5344CB8AC3E}">
        <p14:creationId xmlns:p14="http://schemas.microsoft.com/office/powerpoint/2010/main" val="13987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decision making</a:t>
            </a:r>
          </a:p>
          <a:p>
            <a:r>
              <a:rPr lang="en-US" dirty="0" smtClean="0"/>
              <a:t>Better enterprise intelligence</a:t>
            </a:r>
          </a:p>
          <a:p>
            <a:r>
              <a:rPr lang="en-US" dirty="0" smtClean="0"/>
              <a:t>Enhanced customer service</a:t>
            </a:r>
          </a:p>
          <a:p>
            <a:r>
              <a:rPr lang="en-US" dirty="0" smtClean="0"/>
              <a:t>Business Reengineering</a:t>
            </a:r>
          </a:p>
          <a:p>
            <a:r>
              <a:rPr lang="en-US" dirty="0" smtClean="0"/>
              <a:t>Simplified data format</a:t>
            </a:r>
          </a:p>
          <a:p>
            <a:r>
              <a:rPr lang="en-US" dirty="0" smtClean="0"/>
              <a:t>Non-volatile data</a:t>
            </a:r>
          </a:p>
          <a:p>
            <a:r>
              <a:rPr lang="en-US" dirty="0" smtClean="0"/>
              <a:t>Data retrieval is possible without slowing down the operational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Data Warehouse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Summarized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Current Detail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Operational system of record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Integration/Transformation Record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Archives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9841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reports and queries</a:t>
            </a:r>
          </a:p>
          <a:p>
            <a:r>
              <a:rPr lang="en-US" dirty="0" smtClean="0"/>
              <a:t>Queries against summarized data</a:t>
            </a:r>
          </a:p>
          <a:p>
            <a:r>
              <a:rPr lang="en-US" dirty="0" smtClean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5844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process of extracting hidden patterns from data.</a:t>
            </a:r>
          </a:p>
          <a:p>
            <a:r>
              <a:rPr lang="en-US" dirty="0" smtClean="0"/>
              <a:t>It is a process by which raw data can be turned into useful information.</a:t>
            </a:r>
          </a:p>
          <a:p>
            <a:r>
              <a:rPr lang="en-US" dirty="0" smtClean="0"/>
              <a:t>Also known as Knowledge Discovery.</a:t>
            </a:r>
          </a:p>
          <a:p>
            <a:r>
              <a:rPr lang="en-US" dirty="0" smtClean="0"/>
              <a:t>It can be applied to data sets of any size.</a:t>
            </a:r>
          </a:p>
          <a:p>
            <a:r>
              <a:rPr lang="en-US" dirty="0" smtClean="0"/>
              <a:t>It is widely used in profiling practices such as marketing, fraud detection, scientific discover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 : </a:t>
            </a:r>
            <a:r>
              <a:rPr lang="en-US" i="1" dirty="0" smtClean="0"/>
              <a:t>remove inconsistent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Integration : </a:t>
            </a:r>
            <a:r>
              <a:rPr lang="en-US" i="1" dirty="0" smtClean="0"/>
              <a:t>integrate/compile multiple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Selection : </a:t>
            </a:r>
            <a:r>
              <a:rPr lang="en-US" i="1" dirty="0" smtClean="0"/>
              <a:t>Data relevant to analysis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Transformation : </a:t>
            </a:r>
            <a:r>
              <a:rPr lang="en-US" i="1" dirty="0" smtClean="0"/>
              <a:t>summary normalization aggregation operations are performed(convert data into 2-D form) &amp; consolidate data</a:t>
            </a:r>
          </a:p>
        </p:txBody>
      </p:sp>
    </p:spTree>
    <p:extLst>
      <p:ext uri="{BB962C8B-B14F-4D97-AF65-F5344CB8AC3E}">
        <p14:creationId xmlns:p14="http://schemas.microsoft.com/office/powerpoint/2010/main" val="8749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486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Data Warehouse</vt:lpstr>
      <vt:lpstr>Data Warehouse</vt:lpstr>
      <vt:lpstr>Why Data warehouse is separated from operational Database ?</vt:lpstr>
      <vt:lpstr>PowerPoint Presentation</vt:lpstr>
      <vt:lpstr>Advantages </vt:lpstr>
      <vt:lpstr>Components of Data Warehouse </vt:lpstr>
      <vt:lpstr>Uses of Data Warehouse</vt:lpstr>
      <vt:lpstr>Data Mining</vt:lpstr>
      <vt:lpstr>Steps in Data Mining</vt:lpstr>
      <vt:lpstr>Functions of Data Mining</vt:lpstr>
      <vt:lpstr>Data Mart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Microsoft Office User</dc:creator>
  <cp:lastModifiedBy>Microsoft Office User</cp:lastModifiedBy>
  <cp:revision>6</cp:revision>
  <dcterms:created xsi:type="dcterms:W3CDTF">2017-02-06T12:45:52Z</dcterms:created>
  <dcterms:modified xsi:type="dcterms:W3CDTF">2017-02-06T13:37:17Z</dcterms:modified>
</cp:coreProperties>
</file>