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/>
    <p:restoredTop sz="92868"/>
  </p:normalViewPr>
  <p:slideViewPr>
    <p:cSldViewPr snapToGrid="0" snapToObjects="1">
      <p:cViewPr varScale="1">
        <p:scale>
          <a:sx n="102" d="100"/>
          <a:sy n="102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18C-2EF1-374F-A0D9-97224A5815B4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4FF-90FB-6247-AF98-D8B54F16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18C-2EF1-374F-A0D9-97224A5815B4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4FF-90FB-6247-AF98-D8B54F16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5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18C-2EF1-374F-A0D9-97224A5815B4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4FF-90FB-6247-AF98-D8B54F16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3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18C-2EF1-374F-A0D9-97224A5815B4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4FF-90FB-6247-AF98-D8B54F16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4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18C-2EF1-374F-A0D9-97224A5815B4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4FF-90FB-6247-AF98-D8B54F16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7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18C-2EF1-374F-A0D9-97224A5815B4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4FF-90FB-6247-AF98-D8B54F16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8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18C-2EF1-374F-A0D9-97224A5815B4}" type="datetimeFigureOut">
              <a:rPr lang="en-US" smtClean="0"/>
              <a:t>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4FF-90FB-6247-AF98-D8B54F16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4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18C-2EF1-374F-A0D9-97224A5815B4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4FF-90FB-6247-AF98-D8B54F16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2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18C-2EF1-374F-A0D9-97224A5815B4}" type="datetimeFigureOut">
              <a:rPr lang="en-US" smtClean="0"/>
              <a:t>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4FF-90FB-6247-AF98-D8B54F16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0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18C-2EF1-374F-A0D9-97224A5815B4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4FF-90FB-6247-AF98-D8B54F16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6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18C-2EF1-374F-A0D9-97224A5815B4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4FF-90FB-6247-AF98-D8B54F16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0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4918C-2EF1-374F-A0D9-97224A5815B4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94FF-90FB-6247-AF98-D8B54F16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8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19171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Accessing the Internet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41533"/>
            <a:ext cx="9144000" cy="4033381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Connect via LAN Server</a:t>
            </a:r>
            <a:endParaRPr lang="en-US" dirty="0"/>
          </a:p>
          <a:p>
            <a:pPr algn="l"/>
            <a:r>
              <a:rPr lang="en-US" dirty="0" smtClean="0"/>
              <a:t>	- user’s computer must have software called Communication Stacks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smtClean="0"/>
              <a:t>comm. Stack provides set of protocols  that perform functions of all 7 layers.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-connected to internet at 56 Kbps or faster.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-expensive </a:t>
            </a:r>
            <a:endParaRPr lang="en-US" dirty="0"/>
          </a:p>
          <a:p>
            <a:pPr marL="457200" indent="-457200" algn="l">
              <a:buFont typeface="+mj-lt"/>
              <a:buAutoNum type="arabicPeriod" startAt="2"/>
            </a:pPr>
            <a:r>
              <a:rPr lang="en-US" dirty="0" smtClean="0"/>
              <a:t>Connect via SLIP or PPP </a:t>
            </a:r>
          </a:p>
          <a:p>
            <a:pPr algn="l"/>
            <a:r>
              <a:rPr lang="en-US" dirty="0" smtClean="0"/>
              <a:t>	- Serial Line Protocol/ Point to Point protocol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-user must have a modem &amp; specialized software to dial SLIP/PPP server.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-used for teleporting</a:t>
            </a:r>
          </a:p>
          <a:p>
            <a:pPr marL="457200" indent="-457200" algn="l">
              <a:buFont typeface="+mj-lt"/>
              <a:buAutoNum type="arabicPeriod" startAt="2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7505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Area Information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to locate files around the Internet.</a:t>
            </a:r>
          </a:p>
          <a:p>
            <a:r>
              <a:rPr lang="en-US" dirty="0" smtClean="0"/>
              <a:t>WAIS is the most thorough way of finding files.</a:t>
            </a:r>
          </a:p>
          <a:p>
            <a:r>
              <a:rPr lang="en-US" dirty="0" smtClean="0"/>
              <a:t>It requires users to know the name of databases </a:t>
            </a:r>
            <a:r>
              <a:rPr lang="en-US" smtClean="0"/>
              <a:t>they want to search.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0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dirty="0" smtClean="0"/>
              <a:t>Connect via Online Service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	- requires a modem, standard communication software &amp; an online information service with an ISP.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- first OLS was launched in 1979 called CompuServe.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3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Provided by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Communication Services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E-mail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USENET newsgroups (Forums)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LISTSERV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Chatting (Internet Relay Chat)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Instant Messaging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Telnet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Internet Telephony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Internet FAX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Streaming Audio/Video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Real time Audio/Video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4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USENET is a worldwide system of discussion groups.</a:t>
            </a:r>
          </a:p>
          <a:p>
            <a:r>
              <a:rPr lang="en-US" dirty="0" smtClean="0"/>
              <a:t>Originally designed to carry local news between two universities</a:t>
            </a:r>
          </a:p>
          <a:p>
            <a:r>
              <a:rPr lang="en-US" dirty="0" smtClean="0"/>
              <a:t>Often referred as newsgroups</a:t>
            </a:r>
          </a:p>
          <a:p>
            <a:r>
              <a:rPr lang="en-US" dirty="0" smtClean="0"/>
              <a:t>Bulletin board system</a:t>
            </a:r>
          </a:p>
          <a:p>
            <a:r>
              <a:rPr lang="en-US" dirty="0" smtClean="0"/>
              <a:t>Designed for discussion and lived across tons of decentralized system</a:t>
            </a:r>
          </a:p>
          <a:p>
            <a:r>
              <a:rPr lang="en-US" dirty="0" smtClean="0"/>
              <a:t>Newsgroups are organized in hierarchy by groups and each topic may have sub topics.</a:t>
            </a:r>
          </a:p>
          <a:p>
            <a:r>
              <a:rPr lang="en-US" dirty="0" smtClean="0"/>
              <a:t>As member post messages and reply to messages, they create ‘ discussion thread’.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8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LISTSERV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small program that automatically redistributes e-mail to names on a mailing list.</a:t>
            </a:r>
          </a:p>
          <a:p>
            <a:r>
              <a:rPr lang="en-US" dirty="0" smtClean="0"/>
              <a:t>Users can subscribe to a mailing list by sending an e-mail.</a:t>
            </a:r>
          </a:p>
          <a:p>
            <a:r>
              <a:rPr lang="en-US" dirty="0" smtClean="0"/>
              <a:t>ListServ will automatically add the name and e-mail posting to all the subscribers.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6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Retrieval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Transfer Protocol</a:t>
            </a:r>
          </a:p>
          <a:p>
            <a:r>
              <a:rPr lang="en-US" dirty="0" smtClean="0"/>
              <a:t>Archie</a:t>
            </a:r>
          </a:p>
          <a:p>
            <a:r>
              <a:rPr lang="en-US" dirty="0" smtClean="0"/>
              <a:t>Gophers</a:t>
            </a:r>
          </a:p>
          <a:p>
            <a:r>
              <a:rPr lang="en-US" dirty="0" smtClean="0"/>
              <a:t>Veronica</a:t>
            </a:r>
          </a:p>
          <a:p>
            <a:r>
              <a:rPr lang="en-US" dirty="0" smtClean="0"/>
              <a:t>Wide Area Information System (WAIS)</a:t>
            </a:r>
          </a:p>
        </p:txBody>
      </p:sp>
    </p:spTree>
    <p:extLst>
      <p:ext uri="{BB962C8B-B14F-4D97-AF65-F5344CB8AC3E}">
        <p14:creationId xmlns:p14="http://schemas.microsoft.com/office/powerpoint/2010/main" val="75660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Archie is a program that allows you to search the files of all the Internet FTP </a:t>
            </a:r>
            <a:r>
              <a:rPr lang="en-US" dirty="0" smtClean="0"/>
              <a:t>server </a:t>
            </a:r>
            <a:r>
              <a:rPr lang="en-US" dirty="0"/>
              <a:t>that offer </a:t>
            </a:r>
            <a:r>
              <a:rPr lang="en-US" dirty="0" smtClean="0"/>
              <a:t>anonymous FTP.</a:t>
            </a:r>
          </a:p>
          <a:p>
            <a:r>
              <a:rPr lang="en-US" dirty="0" smtClean="0"/>
              <a:t>First search engine.</a:t>
            </a:r>
          </a:p>
          <a:p>
            <a:r>
              <a:rPr lang="en-US" dirty="0"/>
              <a:t>Archie is </a:t>
            </a:r>
            <a:r>
              <a:rPr lang="en-US" dirty="0" smtClean="0"/>
              <a:t> </a:t>
            </a:r>
            <a:r>
              <a:rPr lang="en-US" dirty="0"/>
              <a:t>an indexing </a:t>
            </a:r>
            <a:r>
              <a:rPr lang="en-US" dirty="0" smtClean="0"/>
              <a:t>spider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use Archie, you can </a:t>
            </a:r>
            <a:r>
              <a:rPr lang="en-US" dirty="0" smtClean="0"/>
              <a:t>Telnet</a:t>
            </a:r>
            <a:r>
              <a:rPr lang="en-US" dirty="0"/>
              <a:t> to a server that you know has Archie on it and then enter Archie search commands.</a:t>
            </a:r>
          </a:p>
        </p:txBody>
      </p:sp>
    </p:spTree>
    <p:extLst>
      <p:ext uri="{BB962C8B-B14F-4D97-AF65-F5344CB8AC3E}">
        <p14:creationId xmlns:p14="http://schemas.microsoft.com/office/powerpoint/2010/main" val="73991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Gopher was an Internet application in which hierarchically-organized text files could be brought from servers all over the world to a viewer on your computer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Gopher sever consists of hierarchical system of menus listing.</a:t>
            </a:r>
          </a:p>
          <a:p>
            <a:r>
              <a:rPr lang="en-US" dirty="0"/>
              <a:t>Gopher browsers and files are </a:t>
            </a:r>
            <a:r>
              <a:rPr lang="en-US" dirty="0" smtClean="0"/>
              <a:t>text-based.</a:t>
            </a:r>
          </a:p>
          <a:p>
            <a:r>
              <a:rPr lang="en-US" dirty="0" smtClean="0"/>
              <a:t>HyperGopher</a:t>
            </a:r>
            <a:r>
              <a:rPr lang="en-US" dirty="0"/>
              <a:t>, were developed that displayed graphic images </a:t>
            </a:r>
            <a:r>
              <a:rPr lang="en-US" dirty="0" smtClean="0"/>
              <a:t>(GIF</a:t>
            </a:r>
            <a:r>
              <a:rPr lang="en-US" dirty="0"/>
              <a:t> and </a:t>
            </a:r>
            <a:r>
              <a:rPr lang="en-US" dirty="0" smtClean="0"/>
              <a:t>JPEG</a:t>
            </a:r>
            <a:r>
              <a:rPr lang="en-US" dirty="0"/>
              <a:t> files) that were included in Gopher file </a:t>
            </a:r>
            <a:r>
              <a:rPr lang="en-US" dirty="0" smtClean="0"/>
              <a:t>directories.</a:t>
            </a:r>
          </a:p>
          <a:p>
            <a:r>
              <a:rPr lang="en-US" dirty="0" smtClean="0"/>
              <a:t>Veronica &amp; </a:t>
            </a:r>
            <a:r>
              <a:rPr lang="en-US" dirty="0" err="1" smtClean="0"/>
              <a:t>Jughead</a:t>
            </a:r>
            <a:r>
              <a:rPr lang="en-US" dirty="0" smtClean="0"/>
              <a:t> : tools for searching gophers.</a:t>
            </a:r>
          </a:p>
          <a:p>
            <a:r>
              <a:rPr lang="en-US" dirty="0" smtClean="0"/>
              <a:t>A step toward HTTP.</a:t>
            </a:r>
          </a:p>
          <a:p>
            <a:r>
              <a:rPr lang="en-US" dirty="0" smtClean="0"/>
              <a:t>1992-1996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8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Veronica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Veronica </a:t>
            </a:r>
            <a:r>
              <a:rPr lang="en-US" dirty="0"/>
              <a:t>is a program that allowed you to search the files of the Internet's </a:t>
            </a:r>
            <a:r>
              <a:rPr lang="en-US" dirty="0" smtClean="0"/>
              <a:t>Gopher</a:t>
            </a:r>
            <a:r>
              <a:rPr lang="en-US" u="sng" dirty="0" smtClean="0"/>
              <a:t> </a:t>
            </a:r>
            <a:r>
              <a:rPr lang="en-US" dirty="0" smtClean="0"/>
              <a:t>servers </a:t>
            </a:r>
            <a:r>
              <a:rPr lang="en-US" dirty="0"/>
              <a:t>for a particular search string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an indexing spider.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3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295</Words>
  <Application>Microsoft Macintosh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Accessing the Internet</vt:lpstr>
      <vt:lpstr>Accessing the Internet</vt:lpstr>
      <vt:lpstr>Services Provided by the Internet</vt:lpstr>
      <vt:lpstr>USENET</vt:lpstr>
      <vt:lpstr>LISTSERV</vt:lpstr>
      <vt:lpstr>Information Retrieval Services</vt:lpstr>
      <vt:lpstr>Archie</vt:lpstr>
      <vt:lpstr>Gophers</vt:lpstr>
      <vt:lpstr>Veronica</vt:lpstr>
      <vt:lpstr>Wide Area Information Servers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the Internet</dc:title>
  <dc:creator>Microsoft Office User</dc:creator>
  <cp:lastModifiedBy>Microsoft Office User</cp:lastModifiedBy>
  <cp:revision>8</cp:revision>
  <dcterms:created xsi:type="dcterms:W3CDTF">2017-01-02T11:54:58Z</dcterms:created>
  <dcterms:modified xsi:type="dcterms:W3CDTF">2017-01-03T15:47:47Z</dcterms:modified>
</cp:coreProperties>
</file>