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2868"/>
  </p:normalViewPr>
  <p:slideViewPr>
    <p:cSldViewPr snapToGrid="0" snapToObjects="1">
      <p:cViewPr varScale="1">
        <p:scale>
          <a:sx n="102" d="100"/>
          <a:sy n="102" d="100"/>
        </p:scale>
        <p:origin x="8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F8929-7163-EB43-B118-DDABC665A21A}" type="datetimeFigureOut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96F03-6FC7-B644-9667-62D1CBB49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80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F8929-7163-EB43-B118-DDABC665A21A}" type="datetimeFigureOut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96F03-6FC7-B644-9667-62D1CBB49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92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F8929-7163-EB43-B118-DDABC665A21A}" type="datetimeFigureOut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96F03-6FC7-B644-9667-62D1CBB49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65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F8929-7163-EB43-B118-DDABC665A21A}" type="datetimeFigureOut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96F03-6FC7-B644-9667-62D1CBB49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698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F8929-7163-EB43-B118-DDABC665A21A}" type="datetimeFigureOut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96F03-6FC7-B644-9667-62D1CBB49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42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F8929-7163-EB43-B118-DDABC665A21A}" type="datetimeFigureOut">
              <a:rPr lang="en-US" smtClean="0"/>
              <a:t>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96F03-6FC7-B644-9667-62D1CBB49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89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F8929-7163-EB43-B118-DDABC665A21A}" type="datetimeFigureOut">
              <a:rPr lang="en-US" smtClean="0"/>
              <a:t>2/7/17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96F03-6FC7-B644-9667-62D1CBB49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58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F8929-7163-EB43-B118-DDABC665A21A}" type="datetimeFigureOut">
              <a:rPr lang="en-US" smtClean="0"/>
              <a:t>2/7/17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96F03-6FC7-B644-9667-62D1CBB49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98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F8929-7163-EB43-B118-DDABC665A21A}" type="datetimeFigureOut">
              <a:rPr lang="en-US" smtClean="0"/>
              <a:t>2/7/17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96F03-6FC7-B644-9667-62D1CBB49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20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F8929-7163-EB43-B118-DDABC665A21A}" type="datetimeFigureOut">
              <a:rPr lang="en-US" smtClean="0"/>
              <a:t>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96F03-6FC7-B644-9667-62D1CBB49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62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F8929-7163-EB43-B118-DDABC665A21A}" type="datetimeFigureOut">
              <a:rPr lang="en-US" smtClean="0"/>
              <a:t>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96F03-6FC7-B644-9667-62D1CBB49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239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F8929-7163-EB43-B118-DDABC665A21A}" type="datetimeFigureOut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96F03-6FC7-B644-9667-62D1CBB49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6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51979"/>
            <a:ext cx="9144000" cy="71398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778696"/>
            <a:ext cx="9144000" cy="3479104"/>
          </a:xfrm>
        </p:spPr>
        <p:txBody>
          <a:bodyPr/>
          <a:lstStyle/>
          <a:p>
            <a:pPr marL="342900" indent="-342900" algn="l">
              <a:buFont typeface="Arial" charset="0"/>
              <a:buChar char="•"/>
            </a:pPr>
            <a:r>
              <a:rPr lang="en-US" dirty="0" smtClean="0"/>
              <a:t>Various programs used to operate computers and related devices.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/>
              <a:t>It is </a:t>
            </a:r>
            <a:r>
              <a:rPr lang="en-US" dirty="0"/>
              <a:t>a collection of </a:t>
            </a:r>
            <a:r>
              <a:rPr lang="en-US" dirty="0" smtClean="0"/>
              <a:t>instruction</a:t>
            </a:r>
            <a:r>
              <a:rPr lang="en-US" dirty="0"/>
              <a:t> that enable the user to interact with a computer, its hardware, or perform tasks</a:t>
            </a:r>
            <a:r>
              <a:rPr lang="en-US" dirty="0" smtClean="0"/>
              <a:t>.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/>
              <a:t>Computer software includes </a:t>
            </a:r>
            <a:r>
              <a:rPr lang="en-US" dirty="0" smtClean="0"/>
              <a:t>computer programs,</a:t>
            </a:r>
            <a:r>
              <a:rPr lang="en-US" dirty="0"/>
              <a:t> </a:t>
            </a:r>
            <a:r>
              <a:rPr lang="en-US" dirty="0" smtClean="0"/>
              <a:t>libraries</a:t>
            </a:r>
            <a:r>
              <a:rPr lang="en-US" dirty="0"/>
              <a:t> and related non-executable </a:t>
            </a:r>
            <a:r>
              <a:rPr lang="en-US" dirty="0" smtClean="0"/>
              <a:t>data, </a:t>
            </a:r>
            <a:r>
              <a:rPr lang="en-US" dirty="0"/>
              <a:t>such as </a:t>
            </a:r>
            <a:r>
              <a:rPr lang="en-US" dirty="0" smtClean="0"/>
              <a:t>online documentation</a:t>
            </a:r>
            <a:r>
              <a:rPr lang="en-US" dirty="0"/>
              <a:t> or </a:t>
            </a:r>
            <a:r>
              <a:rPr lang="en-US" dirty="0" smtClean="0"/>
              <a:t>digital medias.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/>
              <a:t>Software is a variable part of a computer; whereas hardware is the invariable part.</a:t>
            </a:r>
          </a:p>
          <a:p>
            <a:pPr marL="342900" indent="-342900" algn="l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295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Multiprogramming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953" y="1825624"/>
            <a:ext cx="3544866" cy="4700435"/>
          </a:xfrm>
        </p:spPr>
      </p:pic>
    </p:spTree>
    <p:extLst>
      <p:ext uri="{BB962C8B-B14F-4D97-AF65-F5344CB8AC3E}">
        <p14:creationId xmlns:p14="http://schemas.microsoft.com/office/powerpoint/2010/main" val="1299599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Multitasking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</a:t>
            </a:r>
            <a:r>
              <a:rPr lang="en-US" dirty="0"/>
              <a:t>multiprogramming and multitasking operating systems are (CPU</a:t>
            </a:r>
            <a:r>
              <a:rPr lang="en-US" b="1" dirty="0"/>
              <a:t>) </a:t>
            </a:r>
            <a:r>
              <a:rPr lang="en-US" dirty="0"/>
              <a:t>time sharing </a:t>
            </a:r>
            <a:r>
              <a:rPr lang="en-US" dirty="0" smtClean="0"/>
              <a:t>systems.</a:t>
            </a:r>
          </a:p>
          <a:p>
            <a:r>
              <a:rPr lang="en-US" dirty="0"/>
              <a:t>Multitasking has the same meaning of multiprogramming but in a more general sense, as it refers to having multiple (programs, processes, tasks, threads) running at the same time.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902" y="4100187"/>
            <a:ext cx="52387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968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Multiprocessing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Multiprocessing sometimes refers to executing multiple processes (programs) at the same time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Multiprocessing </a:t>
            </a:r>
            <a:r>
              <a:rPr lang="en-US" dirty="0"/>
              <a:t>refers to the </a:t>
            </a:r>
            <a:r>
              <a:rPr lang="en-US" i="1" dirty="0"/>
              <a:t>hardware</a:t>
            </a:r>
            <a:r>
              <a:rPr lang="en-US" dirty="0"/>
              <a:t> (i.e., the CPU units) rather than the </a:t>
            </a:r>
            <a:r>
              <a:rPr lang="en-US" i="1" dirty="0"/>
              <a:t>software</a:t>
            </a:r>
            <a:r>
              <a:rPr lang="en-US" dirty="0"/>
              <a:t> (i.e., running processes).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the underlying hardware provides more than one processor then that is multiprocessing. </a:t>
            </a:r>
            <a:endParaRPr lang="en-US" dirty="0" smtClean="0"/>
          </a:p>
          <a:p>
            <a:r>
              <a:rPr lang="en-US" dirty="0" smtClean="0"/>
              <a:t>Several </a:t>
            </a:r>
            <a:r>
              <a:rPr lang="en-US" dirty="0"/>
              <a:t>variations on the basic scheme exist, e.g., multiple cores on one die or multiple dies in one package or multiple packages in one system.</a:t>
            </a:r>
          </a:p>
        </p:txBody>
      </p:sp>
    </p:spTree>
    <p:extLst>
      <p:ext uri="{BB962C8B-B14F-4D97-AF65-F5344CB8AC3E}">
        <p14:creationId xmlns:p14="http://schemas.microsoft.com/office/powerpoint/2010/main" val="802531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Multithreading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Multithreading is an execution model that allows a single process to have multiple code segments (i.e., </a:t>
            </a:r>
            <a:r>
              <a:rPr lang="en-US" i="1" dirty="0"/>
              <a:t>threads</a:t>
            </a:r>
            <a:r>
              <a:rPr lang="en-US" dirty="0"/>
              <a:t>) run concurrently within the “context” of that process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323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Virtual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computer can address more memory than the amount physically installed on the </a:t>
            </a:r>
            <a:r>
              <a:rPr lang="en-US" dirty="0" smtClean="0"/>
              <a:t>system.</a:t>
            </a:r>
          </a:p>
          <a:p>
            <a:r>
              <a:rPr lang="en-US" dirty="0"/>
              <a:t>This extra memory is actually called </a:t>
            </a:r>
            <a:r>
              <a:rPr lang="en-US" b="1" dirty="0"/>
              <a:t>virtual memory</a:t>
            </a:r>
            <a:r>
              <a:rPr lang="en-US" dirty="0"/>
              <a:t> and it is a section of a hard disk that's set up to emulate the computer's RAM.</a:t>
            </a:r>
          </a:p>
          <a:p>
            <a:r>
              <a:rPr lang="en-US" dirty="0"/>
              <a:t>The main visible advantage of this scheme is that programs can be larger than physical memory</a:t>
            </a:r>
            <a:r>
              <a:rPr lang="en-US" dirty="0" smtClean="0"/>
              <a:t>.</a:t>
            </a:r>
          </a:p>
          <a:p>
            <a:r>
              <a:rPr lang="en-US" dirty="0" smtClean="0"/>
              <a:t>Virtual memory divides an application program into fixed-length portions called </a:t>
            </a:r>
            <a:r>
              <a:rPr lang="en-US" b="1" dirty="0" smtClean="0"/>
              <a:t>pages.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39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Virtual Memory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150" y="1899444"/>
            <a:ext cx="5727700" cy="4203700"/>
          </a:xfrm>
        </p:spPr>
      </p:pic>
    </p:spTree>
    <p:extLst>
      <p:ext uri="{BB962C8B-B14F-4D97-AF65-F5344CB8AC3E}">
        <p14:creationId xmlns:p14="http://schemas.microsoft.com/office/powerpoint/2010/main" val="838113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next assignment : due on Tuesday</a:t>
            </a:r>
          </a:p>
          <a:p>
            <a:r>
              <a:rPr lang="en-US" dirty="0" smtClean="0"/>
              <a:t>Class presentation</a:t>
            </a:r>
          </a:p>
          <a:p>
            <a:r>
              <a:rPr lang="en-US" dirty="0" smtClean="0"/>
              <a:t>Group of 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043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Support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supports the operations, management and users of computer system by providing variety of services.</a:t>
            </a:r>
          </a:p>
          <a:p>
            <a:r>
              <a:rPr lang="en-US" dirty="0" smtClean="0"/>
              <a:t>E.g. Security monitors &amp; system performance monitors.</a:t>
            </a:r>
          </a:p>
        </p:txBody>
      </p:sp>
    </p:spTree>
    <p:extLst>
      <p:ext uri="{BB962C8B-B14F-4D97-AF65-F5344CB8AC3E}">
        <p14:creationId xmlns:p14="http://schemas.microsoft.com/office/powerpoint/2010/main" val="233505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Application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software is a program or group of programs designed for end users. </a:t>
            </a:r>
            <a:endParaRPr lang="en-US" dirty="0" smtClean="0"/>
          </a:p>
          <a:p>
            <a:r>
              <a:rPr lang="en-US" dirty="0" smtClean="0"/>
              <a:t>It is </a:t>
            </a:r>
            <a:r>
              <a:rPr lang="en-US" dirty="0"/>
              <a:t>designed to perform a group of coordinated functions, tasks, or activities for the benefit of the </a:t>
            </a:r>
            <a:r>
              <a:rPr lang="en-US" dirty="0" smtClean="0"/>
              <a:t>user.</a:t>
            </a:r>
          </a:p>
          <a:p>
            <a:r>
              <a:rPr lang="en-US" dirty="0" smtClean="0"/>
              <a:t>It includes </a:t>
            </a:r>
            <a:r>
              <a:rPr lang="en-US" b="1" dirty="0" smtClean="0"/>
              <a:t>Proprietary application </a:t>
            </a:r>
            <a:r>
              <a:rPr lang="en-US" dirty="0" smtClean="0"/>
              <a:t>software and </a:t>
            </a:r>
            <a:r>
              <a:rPr lang="en-US" b="1" dirty="0" smtClean="0"/>
              <a:t>Off-the-Shelf application software.</a:t>
            </a:r>
          </a:p>
        </p:txBody>
      </p:sp>
    </p:spTree>
    <p:extLst>
      <p:ext uri="{BB962C8B-B14F-4D97-AF65-F5344CB8AC3E}">
        <p14:creationId xmlns:p14="http://schemas.microsoft.com/office/powerpoint/2010/main" val="13975972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Proprietary Application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addresses a specific or unique business need of a company.</a:t>
            </a:r>
          </a:p>
          <a:p>
            <a:r>
              <a:rPr lang="en-US" dirty="0" smtClean="0"/>
              <a:t>It may be developed ‘in-house’ or maybe commissioned from a software vendor.</a:t>
            </a:r>
          </a:p>
          <a:p>
            <a:r>
              <a:rPr lang="en-US" dirty="0" smtClean="0"/>
              <a:t>Specific software programs developed for a particular company by a vendor are called Contract Software.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591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Software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222" y="2358230"/>
            <a:ext cx="8041709" cy="3967413"/>
          </a:xfrm>
        </p:spPr>
      </p:pic>
    </p:spTree>
    <p:extLst>
      <p:ext uri="{BB962C8B-B14F-4D97-AF65-F5344CB8AC3E}">
        <p14:creationId xmlns:p14="http://schemas.microsoft.com/office/powerpoint/2010/main" val="1821141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Off-the-Shelf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can be purchased, leased, or rented from vendor that develops program.</a:t>
            </a:r>
          </a:p>
          <a:p>
            <a:r>
              <a:rPr lang="en-US" dirty="0" smtClean="0"/>
              <a:t>It maybe a ‘Standard Package’ or customizable.</a:t>
            </a:r>
          </a:p>
        </p:txBody>
      </p:sp>
    </p:spTree>
    <p:extLst>
      <p:ext uri="{BB962C8B-B14F-4D97-AF65-F5344CB8AC3E}">
        <p14:creationId xmlns:p14="http://schemas.microsoft.com/office/powerpoint/2010/main" val="979463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 Application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Spreadsheets (cells, macros)</a:t>
            </a:r>
          </a:p>
          <a:p>
            <a:r>
              <a:rPr lang="en-US" dirty="0" smtClean="0"/>
              <a:t>Data Management</a:t>
            </a:r>
          </a:p>
          <a:p>
            <a:r>
              <a:rPr lang="en-US" dirty="0" smtClean="0"/>
              <a:t>Word Processing </a:t>
            </a:r>
            <a:r>
              <a:rPr lang="en-US" smtClean="0"/>
              <a:t>(</a:t>
            </a:r>
            <a:r>
              <a:rPr lang="en-US" smtClean="0"/>
              <a:t>WYSIWYG</a:t>
            </a:r>
            <a:r>
              <a:rPr lang="en-US" dirty="0" smtClean="0"/>
              <a:t>)</a:t>
            </a:r>
          </a:p>
          <a:p>
            <a:r>
              <a:rPr lang="en-US" dirty="0" smtClean="0"/>
              <a:t>Desktop Publishing</a:t>
            </a:r>
          </a:p>
          <a:p>
            <a:r>
              <a:rPr lang="en-US" dirty="0" smtClean="0"/>
              <a:t>Graphics (Presentation &amp; Analysis)</a:t>
            </a:r>
          </a:p>
          <a:p>
            <a:r>
              <a:rPr lang="en-US" dirty="0" smtClean="0"/>
              <a:t>CAD/CAM/CIM</a:t>
            </a:r>
          </a:p>
          <a:p>
            <a:r>
              <a:rPr lang="en-US" dirty="0" smtClean="0"/>
              <a:t>Multimedia</a:t>
            </a:r>
          </a:p>
          <a:p>
            <a:r>
              <a:rPr lang="en-US" dirty="0" smtClean="0"/>
              <a:t>Communications</a:t>
            </a:r>
          </a:p>
          <a:p>
            <a:r>
              <a:rPr lang="en-US" dirty="0" smtClean="0"/>
              <a:t>Speech Recognition</a:t>
            </a:r>
          </a:p>
          <a:p>
            <a:r>
              <a:rPr lang="en-US" dirty="0" smtClean="0"/>
              <a:t>Groupware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1330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Groupware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product that facilitates communication, coordination and collaboration among people.</a:t>
            </a:r>
          </a:p>
          <a:p>
            <a:r>
              <a:rPr lang="en-US" dirty="0" smtClean="0"/>
              <a:t>IBM’s Lotus Notes/Domino</a:t>
            </a:r>
          </a:p>
          <a:p>
            <a:r>
              <a:rPr lang="en-US" dirty="0" smtClean="0"/>
              <a:t>Programs </a:t>
            </a:r>
            <a:r>
              <a:rPr lang="en-US" dirty="0"/>
              <a:t>that enable </a:t>
            </a:r>
            <a:r>
              <a:rPr lang="en-US" dirty="0" smtClean="0"/>
              <a:t>real time</a:t>
            </a:r>
            <a:r>
              <a:rPr lang="en-US" dirty="0"/>
              <a:t> collaboration are called </a:t>
            </a:r>
            <a:r>
              <a:rPr lang="en-US" dirty="0" smtClean="0"/>
              <a:t>synchronous groupware. </a:t>
            </a:r>
          </a:p>
          <a:p>
            <a:r>
              <a:rPr lang="en-US" dirty="0" smtClean="0"/>
              <a:t>Groupware </a:t>
            </a:r>
            <a:r>
              <a:rPr lang="en-US" dirty="0"/>
              <a:t>services can include the sharing of calendars, collective writing, e-mail handling, shared database access, electronic meetings with each person able to see and display information to others, and other activities. </a:t>
            </a:r>
          </a:p>
        </p:txBody>
      </p:sp>
    </p:spTree>
    <p:extLst>
      <p:ext uri="{BB962C8B-B14F-4D97-AF65-F5344CB8AC3E}">
        <p14:creationId xmlns:p14="http://schemas.microsoft.com/office/powerpoint/2010/main" val="17757843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Software Suites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are collection of application software that includes some or all functions of package software.</a:t>
            </a:r>
          </a:p>
          <a:p>
            <a:r>
              <a:rPr lang="en-US" dirty="0" smtClean="0"/>
              <a:t>MS-office, Lotus Smartsuite, Novell Perfect office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7404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Software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Evaluation and Selection</a:t>
            </a:r>
          </a:p>
          <a:p>
            <a:r>
              <a:rPr lang="en-US" dirty="0" smtClean="0"/>
              <a:t>Licensing</a:t>
            </a:r>
          </a:p>
          <a:p>
            <a:r>
              <a:rPr lang="en-US" smtClean="0"/>
              <a:t>Upgrades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38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Types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027" y="2401094"/>
            <a:ext cx="5348613" cy="3861920"/>
          </a:xfrm>
        </p:spPr>
      </p:pic>
    </p:spTree>
    <p:extLst>
      <p:ext uri="{BB962C8B-B14F-4D97-AF65-F5344CB8AC3E}">
        <p14:creationId xmlns:p14="http://schemas.microsoft.com/office/powerpoint/2010/main" val="1474784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set of instructions that serves primarily as an intermediary between computer hardware and application programs.</a:t>
            </a:r>
          </a:p>
          <a:p>
            <a:r>
              <a:rPr lang="en-US" dirty="0" smtClean="0"/>
              <a:t>It provides important self-regulatory functions for computer systems.</a:t>
            </a:r>
          </a:p>
          <a:p>
            <a:r>
              <a:rPr lang="en-US" dirty="0" smtClean="0"/>
              <a:t>It can be directly manipulated by knowledgeable users.</a:t>
            </a:r>
          </a:p>
          <a:p>
            <a:r>
              <a:rPr lang="en-US" dirty="0" smtClean="0"/>
              <a:t>System programming is either the creation or maintenance of system software.</a:t>
            </a:r>
          </a:p>
          <a:p>
            <a:r>
              <a:rPr lang="en-US" dirty="0" smtClean="0"/>
              <a:t>It can be grouped into two functional categories: System Control Program and System Support Program.</a:t>
            </a:r>
          </a:p>
        </p:txBody>
      </p:sp>
    </p:spTree>
    <p:extLst>
      <p:ext uri="{BB962C8B-B14F-4D97-AF65-F5344CB8AC3E}">
        <p14:creationId xmlns:p14="http://schemas.microsoft.com/office/powerpoint/2010/main" val="195591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Control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controls the use of the hardware, software and data resources.</a:t>
            </a:r>
          </a:p>
          <a:p>
            <a:r>
              <a:rPr lang="en-US" dirty="0" smtClean="0"/>
              <a:t>The main system program is the Operating System.</a:t>
            </a:r>
          </a:p>
          <a:p>
            <a:r>
              <a:rPr lang="en-US" dirty="0" smtClean="0"/>
              <a:t>OS supervise the overall operation of the computer, including monitoring the computer’s status &amp; scheduling operations.</a:t>
            </a:r>
          </a:p>
          <a:p>
            <a:r>
              <a:rPr lang="en-US" dirty="0" smtClean="0"/>
              <a:t>It allocates CPU time and main memory.</a:t>
            </a:r>
          </a:p>
          <a:p>
            <a:r>
              <a:rPr lang="en-US" dirty="0" smtClean="0"/>
              <a:t>It is the interface between the user and the hardware.</a:t>
            </a:r>
          </a:p>
          <a:p>
            <a:r>
              <a:rPr lang="en-US" dirty="0" smtClean="0"/>
              <a:t>This interface hides the hardware complexity of the hardware.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062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 Provided by the OS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Management</a:t>
            </a:r>
          </a:p>
          <a:p>
            <a:r>
              <a:rPr lang="en-US" dirty="0" smtClean="0"/>
              <a:t>Time Sharing</a:t>
            </a:r>
          </a:p>
          <a:p>
            <a:r>
              <a:rPr lang="en-US" dirty="0" smtClean="0"/>
              <a:t>Virtual Memory</a:t>
            </a:r>
          </a:p>
          <a:p>
            <a:r>
              <a:rPr lang="en-US" dirty="0" smtClean="0"/>
              <a:t>Multiprocessing</a:t>
            </a:r>
          </a:p>
          <a:p>
            <a:r>
              <a:rPr lang="en-US" dirty="0" smtClean="0"/>
              <a:t>Fault processing</a:t>
            </a:r>
          </a:p>
          <a:p>
            <a:r>
              <a:rPr lang="en-US" dirty="0" smtClean="0"/>
              <a:t>GUI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085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Management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process is basically a program in execution. The execution of a process must progress in a sequential fashion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931090"/>
            <a:ext cx="7620000" cy="301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40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Management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532" y="1825625"/>
            <a:ext cx="8460935" cy="4351338"/>
          </a:xfrm>
        </p:spPr>
      </p:pic>
    </p:spTree>
    <p:extLst>
      <p:ext uri="{BB962C8B-B14F-4D97-AF65-F5344CB8AC3E}">
        <p14:creationId xmlns:p14="http://schemas.microsoft.com/office/powerpoint/2010/main" val="1260781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multiprogramming system there are one or more programs loaded in main memory which are ready to execute. </a:t>
            </a:r>
            <a:endParaRPr lang="en-US" dirty="0" smtClean="0"/>
          </a:p>
          <a:p>
            <a:r>
              <a:rPr lang="en-US" dirty="0" smtClean="0"/>
              <a:t>Only </a:t>
            </a:r>
            <a:r>
              <a:rPr lang="en-US" dirty="0"/>
              <a:t>one program at a time is able to get the CPU for executing its instructions (i.e., there is at most one process running on the system) while all the others are waiting their </a:t>
            </a:r>
            <a:r>
              <a:rPr lang="en-US" dirty="0" smtClean="0"/>
              <a:t>turn.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main idea of multiprogramming is to maximize the use of CPU time. 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ultimate goal of multiprogramming is to keep the CPU busy as long as there are processes ready to execute.</a:t>
            </a:r>
          </a:p>
        </p:txBody>
      </p:sp>
    </p:spTree>
    <p:extLst>
      <p:ext uri="{BB962C8B-B14F-4D97-AF65-F5344CB8AC3E}">
        <p14:creationId xmlns:p14="http://schemas.microsoft.com/office/powerpoint/2010/main" val="514381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562</Words>
  <Application>Microsoft Macintosh PowerPoint</Application>
  <PresentationFormat>Widescreen</PresentationFormat>
  <Paragraphs>93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Calibri</vt:lpstr>
      <vt:lpstr>Calibri Light</vt:lpstr>
      <vt:lpstr>Arial</vt:lpstr>
      <vt:lpstr>Office Theme</vt:lpstr>
      <vt:lpstr>Software</vt:lpstr>
      <vt:lpstr>Software</vt:lpstr>
      <vt:lpstr>Software Types</vt:lpstr>
      <vt:lpstr>System Software</vt:lpstr>
      <vt:lpstr>System Control Program</vt:lpstr>
      <vt:lpstr>Services Provided by the OS </vt:lpstr>
      <vt:lpstr>Process Management </vt:lpstr>
      <vt:lpstr>Process Management</vt:lpstr>
      <vt:lpstr>Multiprogramming</vt:lpstr>
      <vt:lpstr>Multiprogramming</vt:lpstr>
      <vt:lpstr>Multitasking</vt:lpstr>
      <vt:lpstr>Multiprocessing</vt:lpstr>
      <vt:lpstr>Multithreading</vt:lpstr>
      <vt:lpstr>Virtual Memory</vt:lpstr>
      <vt:lpstr>Virtual Memory</vt:lpstr>
      <vt:lpstr>Types of OS</vt:lpstr>
      <vt:lpstr>System Support Program</vt:lpstr>
      <vt:lpstr>Application Software</vt:lpstr>
      <vt:lpstr>Proprietary Application Software</vt:lpstr>
      <vt:lpstr>Off-the-Shelf </vt:lpstr>
      <vt:lpstr>Personal Application Software</vt:lpstr>
      <vt:lpstr>Groupware</vt:lpstr>
      <vt:lpstr>Software Suites</vt:lpstr>
      <vt:lpstr>Software Issues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</dc:title>
  <dc:creator>Microsoft Office User</dc:creator>
  <cp:lastModifiedBy>Microsoft Office User</cp:lastModifiedBy>
  <cp:revision>11</cp:revision>
  <dcterms:created xsi:type="dcterms:W3CDTF">2017-02-02T02:06:18Z</dcterms:created>
  <dcterms:modified xsi:type="dcterms:W3CDTF">2017-02-07T04:42:18Z</dcterms:modified>
</cp:coreProperties>
</file>