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742-6E4F-496F-9D05-DA81C6B609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C26-0701-49A7-8126-AAF4F944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8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742-6E4F-496F-9D05-DA81C6B609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C26-0701-49A7-8126-AAF4F944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742-6E4F-496F-9D05-DA81C6B609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C26-0701-49A7-8126-AAF4F944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5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742-6E4F-496F-9D05-DA81C6B609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C26-0701-49A7-8126-AAF4F944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742-6E4F-496F-9D05-DA81C6B609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C26-0701-49A7-8126-AAF4F944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742-6E4F-496F-9D05-DA81C6B609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C26-0701-49A7-8126-AAF4F944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742-6E4F-496F-9D05-DA81C6B609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C26-0701-49A7-8126-AAF4F944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0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742-6E4F-496F-9D05-DA81C6B609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C26-0701-49A7-8126-AAF4F944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742-6E4F-496F-9D05-DA81C6B609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C26-0701-49A7-8126-AAF4F944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742-6E4F-496F-9D05-DA81C6B609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C26-0701-49A7-8126-AAF4F944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742-6E4F-496F-9D05-DA81C6B609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C26-0701-49A7-8126-AAF4F944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3742-6E4F-496F-9D05-DA81C6B609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C7C26-0701-49A7-8126-AAF4F944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Nepal College of Information Technology</a:t>
            </a:r>
          </a:p>
          <a:p>
            <a:r>
              <a:rPr lang="en-US" dirty="0" smtClean="0"/>
              <a:t>Course Instructor: </a:t>
            </a:r>
            <a:r>
              <a:rPr lang="en-US" dirty="0" err="1" smtClean="0"/>
              <a:t>Er</a:t>
            </a:r>
            <a:r>
              <a:rPr lang="en-US" dirty="0" smtClean="0"/>
              <a:t>. Rabina Chaudhary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6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695"/>
            <a:ext cx="10515600" cy="56911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enum</a:t>
            </a:r>
            <a:r>
              <a:rPr lang="en-US" dirty="0" smtClean="0"/>
              <a:t> days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sun,mon,tues,wed,thur,fri,sat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};</a:t>
            </a:r>
          </a:p>
          <a:p>
            <a:pPr marL="0" indent="0">
              <a:buNone/>
            </a:pPr>
            <a:r>
              <a:rPr lang="en-US" dirty="0" smtClean="0"/>
              <a:t>   days day1,day2;</a:t>
            </a:r>
          </a:p>
          <a:p>
            <a:pPr marL="0" indent="0">
              <a:buNone/>
            </a:pPr>
            <a:r>
              <a:rPr lang="en-US" dirty="0" smtClean="0"/>
              <a:t>   day1=sun;</a:t>
            </a:r>
          </a:p>
          <a:p>
            <a:pPr marL="0" indent="0">
              <a:buNone/>
            </a:pPr>
            <a:r>
              <a:rPr lang="en-US" dirty="0" smtClean="0"/>
              <a:t>   day2=</a:t>
            </a:r>
            <a:r>
              <a:rPr lang="en-US" dirty="0" err="1" smtClean="0"/>
              <a:t>thur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&lt;&lt;"day 1= "&lt;&lt; day1 &lt;&lt;</a:t>
            </a:r>
            <a:r>
              <a:rPr lang="en-US" dirty="0" err="1" smtClean="0"/>
              <a:t>endl</a:t>
            </a:r>
            <a:r>
              <a:rPr lang="en-US" dirty="0" smtClean="0"/>
              <a:t>&lt;&lt;"day 2= "&lt;&lt; day2;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5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Q1. Write a program to define a enumerator Month with name of 12 months. Assign first month as 1 and display the integer value assigned to the months.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5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Inline function is a function that is expanded in line when it is </a:t>
            </a:r>
            <a:r>
              <a:rPr lang="en-US" dirty="0" smtClean="0"/>
              <a:t>called</a:t>
            </a:r>
          </a:p>
          <a:p>
            <a:r>
              <a:rPr lang="en-US" dirty="0" smtClean="0"/>
              <a:t>When </a:t>
            </a:r>
            <a:r>
              <a:rPr lang="en-US" dirty="0"/>
              <a:t>the inline function is called whole code of the inline function gets </a:t>
            </a:r>
            <a:r>
              <a:rPr lang="en-US" dirty="0" smtClean="0"/>
              <a:t>inserted </a:t>
            </a:r>
            <a:r>
              <a:rPr lang="en-US" dirty="0"/>
              <a:t>at the point of inline function </a:t>
            </a:r>
            <a:r>
              <a:rPr lang="en-US" dirty="0" smtClean="0"/>
              <a:t>call</a:t>
            </a:r>
          </a:p>
          <a:p>
            <a:pPr marL="0" indent="0">
              <a:buNone/>
            </a:pPr>
            <a:r>
              <a:rPr lang="en-US" dirty="0" smtClean="0"/>
              <a:t>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inline </a:t>
            </a:r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( parameters)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function body;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4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calculate area of rectangle using inline function.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51042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    inline </a:t>
            </a:r>
            <a:r>
              <a:rPr lang="en-US" dirty="0" err="1" smtClean="0"/>
              <a:t>int</a:t>
            </a:r>
            <a:r>
              <a:rPr lang="en-US" dirty="0" smtClean="0"/>
              <a:t> area(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l,int</a:t>
            </a:r>
            <a:r>
              <a:rPr lang="en-US" dirty="0" smtClean="0"/>
              <a:t> b){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return (l*b);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	void main()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len,bre,result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&lt;&lt;“Enter values of length and breadth”;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len</a:t>
            </a:r>
            <a:r>
              <a:rPr lang="en-US" dirty="0" smtClean="0"/>
              <a:t>&gt;&gt;</a:t>
            </a:r>
            <a:r>
              <a:rPr lang="en-US" dirty="0" err="1" smtClean="0"/>
              <a:t>bre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result=area(</a:t>
            </a:r>
            <a:r>
              <a:rPr lang="en-US" dirty="0" err="1" smtClean="0"/>
              <a:t>len,bre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&lt;&lt;“The area of rectangle is “&lt;&lt;result;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0437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Q1. Write a program using inline function to calculate the square of a number.</a:t>
            </a:r>
          </a:p>
          <a:p>
            <a:pPr marL="0" indent="0">
              <a:buNone/>
            </a:pPr>
            <a:r>
              <a:rPr lang="en-US" dirty="0" smtClean="0"/>
              <a:t>Q2. Write a program to calculate volume of a cube. (</a:t>
            </a:r>
            <a:r>
              <a:rPr lang="en-US" dirty="0" err="1" smtClean="0"/>
              <a:t>vol</a:t>
            </a:r>
            <a:r>
              <a:rPr lang="en-US" dirty="0" smtClean="0"/>
              <a:t>=side*side*side)</a:t>
            </a:r>
          </a:p>
          <a:p>
            <a:pPr marL="0" indent="0">
              <a:buNone/>
            </a:pPr>
            <a:r>
              <a:rPr lang="en-US" dirty="0" smtClean="0"/>
              <a:t>Q3. Write a program using inline functions to calculate the multiplication and division of two user input numbers.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2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825625"/>
            <a:ext cx="10971663" cy="4351338"/>
          </a:xfrm>
        </p:spPr>
        <p:txBody>
          <a:bodyPr/>
          <a:lstStyle/>
          <a:p>
            <a:r>
              <a:rPr lang="en-US" dirty="0" smtClean="0"/>
              <a:t>In C++, we can call function without specifying all its arguments by assigning default values for some arguments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Syntax for declaring function with default argument:</a:t>
            </a:r>
          </a:p>
          <a:p>
            <a:pPr marL="0" indent="0">
              <a:buNone/>
            </a:pPr>
            <a:r>
              <a:rPr lang="en-US" sz="2000" dirty="0" err="1" smtClean="0"/>
              <a:t>returnType</a:t>
            </a:r>
            <a:r>
              <a:rPr lang="en-US" sz="2000" dirty="0" smtClean="0"/>
              <a:t> </a:t>
            </a:r>
            <a:r>
              <a:rPr lang="en-US" sz="2000" dirty="0" err="1" smtClean="0"/>
              <a:t>functionName</a:t>
            </a:r>
            <a:r>
              <a:rPr lang="en-US" sz="2000" dirty="0" smtClean="0"/>
              <a:t>( argument1, argument2=</a:t>
            </a:r>
            <a:r>
              <a:rPr lang="en-US" sz="2000" dirty="0" err="1" smtClean="0"/>
              <a:t>default_value</a:t>
            </a:r>
            <a:r>
              <a:rPr lang="en-US" sz="2000" dirty="0" smtClean="0"/>
              <a:t>, argument3=</a:t>
            </a:r>
            <a:r>
              <a:rPr lang="en-US" sz="2000" dirty="0" err="1" smtClean="0"/>
              <a:t>default_value</a:t>
            </a:r>
            <a:r>
              <a:rPr lang="en-US" sz="2000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84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585" y="1825625"/>
            <a:ext cx="616310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void add(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c=8);</a:t>
            </a:r>
          </a:p>
          <a:p>
            <a:pPr marL="0" indent="0">
              <a:buNone/>
            </a:pPr>
            <a:r>
              <a:rPr lang="en-US" dirty="0" smtClean="0"/>
              <a:t>   void main()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x,y,z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/*ask user and inpu</a:t>
            </a:r>
            <a:r>
              <a:rPr lang="en-US" dirty="0"/>
              <a:t>t</a:t>
            </a:r>
            <a:r>
              <a:rPr lang="en-US" dirty="0" smtClean="0"/>
              <a:t> values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for x, y and z*/</a:t>
            </a:r>
          </a:p>
          <a:p>
            <a:pPr marL="0" indent="0">
              <a:buNone/>
            </a:pPr>
            <a:r>
              <a:rPr lang="en-US" dirty="0" smtClean="0"/>
              <a:t>		add(</a:t>
            </a:r>
            <a:r>
              <a:rPr lang="en-US" dirty="0" err="1" smtClean="0"/>
              <a:t>x,y,z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	add(</a:t>
            </a:r>
            <a:r>
              <a:rPr lang="en-US" dirty="0" err="1" smtClean="0"/>
              <a:t>x,y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3311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void add(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sum=</a:t>
            </a:r>
            <a:r>
              <a:rPr lang="en-US" dirty="0" err="1" smtClean="0"/>
              <a:t>a+b+c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&lt;&lt;“The sum 		is  “&lt;&lt;sum;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976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Function(</a:t>
            </a:r>
            <a:r>
              <a:rPr lang="en-US" dirty="0" err="1" smtClean="0"/>
              <a:t>int</a:t>
            </a:r>
            <a:r>
              <a:rPr lang="en-US" dirty="0" smtClean="0"/>
              <a:t> a=5, </a:t>
            </a:r>
            <a:r>
              <a:rPr lang="en-US" dirty="0" err="1" smtClean="0"/>
              <a:t>int</a:t>
            </a:r>
            <a:r>
              <a:rPr lang="en-US" dirty="0" smtClean="0"/>
              <a:t> b=10, </a:t>
            </a:r>
            <a:r>
              <a:rPr lang="en-US" dirty="0" err="1" smtClean="0"/>
              <a:t>int</a:t>
            </a:r>
            <a:r>
              <a:rPr lang="en-US" dirty="0" smtClean="0"/>
              <a:t> c=20)   //valid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Function(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b=10, </a:t>
            </a:r>
            <a:r>
              <a:rPr lang="en-US" dirty="0" err="1" smtClean="0"/>
              <a:t>int</a:t>
            </a:r>
            <a:r>
              <a:rPr lang="en-US" dirty="0" smtClean="0"/>
              <a:t> c=20)   //valid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Function(</a:t>
            </a:r>
            <a:r>
              <a:rPr lang="en-US" dirty="0" err="1" smtClean="0"/>
              <a:t>int</a:t>
            </a:r>
            <a:r>
              <a:rPr lang="en-US" dirty="0" smtClean="0"/>
              <a:t> a=5,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c=20)   //invalid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Function(</a:t>
            </a:r>
            <a:r>
              <a:rPr lang="en-US" dirty="0" err="1" smtClean="0"/>
              <a:t>int</a:t>
            </a:r>
            <a:r>
              <a:rPr lang="en-US" dirty="0" smtClean="0"/>
              <a:t> a=5, </a:t>
            </a:r>
            <a:r>
              <a:rPr lang="en-US" dirty="0" err="1" smtClean="0"/>
              <a:t>int</a:t>
            </a:r>
            <a:r>
              <a:rPr lang="en-US" dirty="0" smtClean="0"/>
              <a:t> b=10, </a:t>
            </a:r>
            <a:r>
              <a:rPr lang="en-US" dirty="0" err="1" smtClean="0"/>
              <a:t>int</a:t>
            </a:r>
            <a:r>
              <a:rPr lang="en-US" dirty="0" smtClean="0"/>
              <a:t> c)   //invalid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Function(</a:t>
            </a:r>
            <a:r>
              <a:rPr lang="en-US" dirty="0" err="1" smtClean="0"/>
              <a:t>int</a:t>
            </a:r>
            <a:r>
              <a:rPr lang="en-US" dirty="0" smtClean="0"/>
              <a:t> a=5,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   //invalid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8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Q1. Write a program to calculate simple interest using default value of r=1.5%. Ask the user for principal amount and time [SI=PTR/100]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86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overloading is a feature in C++ where two or more functions can have the same name </a:t>
            </a:r>
            <a:r>
              <a:rPr lang="en-US" dirty="0" smtClean="0"/>
              <a:t>but can do different operations</a:t>
            </a:r>
          </a:p>
          <a:p>
            <a:r>
              <a:rPr lang="en-US" dirty="0" smtClean="0"/>
              <a:t>Two or more functions can have same name but different in their argument list</a:t>
            </a:r>
          </a:p>
          <a:p>
            <a:r>
              <a:rPr lang="en-US" dirty="0" smtClean="0"/>
              <a:t>The correct function is invoked whose argument list matches the arguments in the function call</a:t>
            </a:r>
          </a:p>
          <a:p>
            <a:r>
              <a:rPr lang="en-US" dirty="0" smtClean="0"/>
              <a:t>We can overload function by either making type of arguments different or making number of argument different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4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C++ was developed by </a:t>
            </a: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 smtClean="0"/>
              <a:t>C++ is increment version of C language</a:t>
            </a:r>
          </a:p>
          <a:p>
            <a:r>
              <a:rPr lang="en-US" dirty="0" smtClean="0"/>
              <a:t>All the features of C language are supported by C++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988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Overloading: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Declaration: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c);</a:t>
            </a:r>
          </a:p>
          <a:p>
            <a:pPr marL="0" indent="0">
              <a:buNone/>
            </a:pPr>
            <a:r>
              <a:rPr lang="en-US" dirty="0" smtClean="0"/>
              <a:t> double add(double x , double y);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 add(</a:t>
            </a:r>
            <a:r>
              <a:rPr lang="en-US" dirty="0" err="1" smtClean="0"/>
              <a:t>int</a:t>
            </a:r>
            <a:r>
              <a:rPr lang="en-US" dirty="0" smtClean="0"/>
              <a:t> p ,double q);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Function call: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&lt;&lt;add(5,10);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&lt;&lt;add(100,100.5);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&lt;&lt;add(12,23,56);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&lt;&lt;add(10.5,5.6);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3303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Q1. Write a program to find maximum of 2 numbers and maximum of 3 numbers using same function name, maximum().</a:t>
            </a:r>
          </a:p>
          <a:p>
            <a:pPr marL="0" indent="0">
              <a:buNone/>
            </a:pPr>
            <a:r>
              <a:rPr lang="en-US" dirty="0" smtClean="0"/>
              <a:t>Q2. Write a program to find the volume of 3 objects :cube, cylinder and </a:t>
            </a:r>
          </a:p>
          <a:p>
            <a:pPr marL="0" indent="0">
              <a:buNone/>
            </a:pPr>
            <a:r>
              <a:rPr lang="en-US" dirty="0" smtClean="0"/>
              <a:t>Rectangular box using same function name, volume().</a:t>
            </a:r>
          </a:p>
          <a:p>
            <a:pPr marL="0" indent="0">
              <a:buNone/>
            </a:pPr>
            <a:r>
              <a:rPr lang="en-US" dirty="0" smtClean="0"/>
              <a:t>Q3. Write a program to find the area of cube, cylinder and rectangle using concept of function overloading.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11" y="365125"/>
            <a:ext cx="10918208" cy="1325563"/>
          </a:xfrm>
        </p:spPr>
        <p:txBody>
          <a:bodyPr/>
          <a:lstStyle/>
          <a:p>
            <a:r>
              <a:rPr lang="en-US" dirty="0" smtClean="0"/>
              <a:t>Output Operator/ Insertion Operator /put Operator: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operator &lt;&lt; (two less than sign) is called insertion operator</a:t>
            </a:r>
          </a:p>
          <a:p>
            <a:r>
              <a:rPr lang="en-US" dirty="0" smtClean="0"/>
              <a:t>It inserts data that follows it into the computer screen</a:t>
            </a:r>
          </a:p>
          <a:p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is predefined object of </a:t>
            </a:r>
            <a:r>
              <a:rPr lang="en-US" dirty="0" err="1" smtClean="0"/>
              <a:t>ostream</a:t>
            </a:r>
            <a:r>
              <a:rPr lang="en-US" dirty="0" smtClean="0"/>
              <a:t> class</a:t>
            </a:r>
          </a:p>
          <a:p>
            <a:r>
              <a:rPr lang="en-US" dirty="0"/>
              <a:t> </a:t>
            </a:r>
            <a:r>
              <a:rPr lang="en-US" dirty="0" smtClean="0"/>
              <a:t>The object </a:t>
            </a:r>
            <a:r>
              <a:rPr lang="en-US" dirty="0" err="1" smtClean="0"/>
              <a:t>cout</a:t>
            </a:r>
            <a:r>
              <a:rPr lang="en-US" dirty="0" smtClean="0"/>
              <a:t> is used with insertion operator to display desired data in the screen</a:t>
            </a:r>
          </a:p>
          <a:p>
            <a:pPr marL="0" indent="0">
              <a:buNone/>
            </a:pPr>
            <a:r>
              <a:rPr lang="en-US" dirty="0" smtClean="0"/>
              <a:t>Syntax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 data or message to be displayed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&lt;&lt;“Hello world”;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&lt;&lt;x;   // x is a variable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9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Operator/ Insertion Operator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825625"/>
            <a:ext cx="11203675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can display multiple data using single insertion operator and single </a:t>
            </a:r>
            <a:r>
              <a:rPr lang="en-US" sz="2400" dirty="0" err="1" smtClean="0"/>
              <a:t>cout</a:t>
            </a:r>
            <a:r>
              <a:rPr lang="en-US" sz="2400" dirty="0" smtClean="0"/>
              <a:t> object, which is called cascaded output operation4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Syntax:</a:t>
            </a:r>
          </a:p>
          <a:p>
            <a:pPr marL="0" indent="0"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&lt;&lt; data or message to be displayed&lt;&lt; data or message to be displayed;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x=10,y=100;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 The value of x is “&lt;&lt;x&lt;&lt;“ and the value of y is “&lt;&lt;y;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1413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365125"/>
            <a:ext cx="11614245" cy="1325563"/>
          </a:xfrm>
        </p:spPr>
        <p:txBody>
          <a:bodyPr/>
          <a:lstStyle/>
          <a:p>
            <a:r>
              <a:rPr lang="en-US" dirty="0" smtClean="0"/>
              <a:t>Input Operator/Extraction Operator/get Operator: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 operator &gt;&gt; (two greater than sign ) is known as extraction operator</a:t>
            </a:r>
          </a:p>
          <a:p>
            <a:pPr algn="just"/>
            <a:r>
              <a:rPr lang="en-US" dirty="0" smtClean="0"/>
              <a:t>It extracts data from input device and store into a </a:t>
            </a:r>
            <a:r>
              <a:rPr lang="en-US" dirty="0" smtClean="0"/>
              <a:t>variable</a:t>
            </a:r>
          </a:p>
          <a:p>
            <a:pPr algn="just"/>
            <a:r>
              <a:rPr lang="en-US" dirty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 is predefined object of </a:t>
            </a:r>
            <a:r>
              <a:rPr lang="en-US" dirty="0" err="1" smtClean="0"/>
              <a:t>istream</a:t>
            </a:r>
            <a:r>
              <a:rPr lang="en-US" smtClean="0"/>
              <a:t> class</a:t>
            </a:r>
            <a:endParaRPr lang="en-US" dirty="0" smtClean="0"/>
          </a:p>
          <a:p>
            <a:pPr algn="just"/>
            <a:r>
              <a:rPr lang="en-US" dirty="0" smtClean="0"/>
              <a:t>The object </a:t>
            </a:r>
            <a:r>
              <a:rPr lang="en-US" dirty="0" err="1" smtClean="0"/>
              <a:t>cin</a:t>
            </a:r>
            <a:r>
              <a:rPr lang="en-US" dirty="0" smtClean="0"/>
              <a:t> is used with extraction operator to read data from input device</a:t>
            </a:r>
          </a:p>
          <a:p>
            <a:pPr marL="0" indent="0" algn="just">
              <a:buNone/>
            </a:pPr>
            <a:r>
              <a:rPr lang="en-US" dirty="0" smtClean="0"/>
              <a:t>Syntax: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&gt;&gt;variable;</a:t>
            </a:r>
          </a:p>
          <a:p>
            <a:pPr marL="0" indent="0" algn="just">
              <a:buNone/>
            </a:pPr>
            <a:r>
              <a:rPr lang="en-US" dirty="0" smtClean="0"/>
              <a:t>Example: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&gt;&gt;a ;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6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Operator/Extraction Operator: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dirty="0" err="1" smtClean="0"/>
              <a:t>cin</a:t>
            </a:r>
            <a:r>
              <a:rPr lang="en-US" dirty="0" smtClean="0"/>
              <a:t> to take more than one value as input.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&gt;&gt;variable1&gt;&gt;variable2&gt;&gt;variable3;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2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49213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err="1" smtClean="0"/>
              <a:t>iostream</a:t>
            </a:r>
            <a:r>
              <a:rPr lang="en-US" dirty="0" smtClean="0"/>
              <a:t> header file contains the declarations for </a:t>
            </a:r>
            <a:r>
              <a:rPr lang="en-US" dirty="0" err="1" smtClean="0"/>
              <a:t>cout</a:t>
            </a:r>
            <a:r>
              <a:rPr lang="en-US" dirty="0" smtClean="0"/>
              <a:t> ,</a:t>
            </a:r>
            <a:r>
              <a:rPr lang="en-US" dirty="0" err="1" smtClean="0"/>
              <a:t>cin</a:t>
            </a:r>
            <a:r>
              <a:rPr lang="en-US" dirty="0" smtClean="0"/>
              <a:t>,&gt;&gt; operator ,&lt;&lt; operator</a:t>
            </a:r>
          </a:p>
          <a:p>
            <a:r>
              <a:rPr lang="en-US" dirty="0" smtClean="0"/>
              <a:t>Header file </a:t>
            </a:r>
            <a:r>
              <a:rPr lang="en-US" dirty="0" err="1" smtClean="0"/>
              <a:t>iostream</a:t>
            </a:r>
            <a:r>
              <a:rPr lang="en-US" dirty="0" smtClean="0"/>
              <a:t> must be included in the program that use input/ output statements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&lt;&lt;“Hello World”;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30"/>
            <a:ext cx="10515600" cy="51397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void main()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x,y,sum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&lt;&lt;“Enter two numbers”;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&gt;&gt;x;   	//</a:t>
            </a:r>
            <a:r>
              <a:rPr lang="en-US" dirty="0" err="1" smtClean="0"/>
              <a:t>cin</a:t>
            </a:r>
            <a:r>
              <a:rPr lang="en-US" dirty="0" smtClean="0"/>
              <a:t>&gt;&gt;x&gt;&gt;y;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&gt;&gt;y;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sum=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&lt;&lt;“The sum of  “&lt;&lt;x&lt;&lt;</a:t>
            </a:r>
            <a:r>
              <a:rPr lang="en-US" dirty="0" err="1" smtClean="0"/>
              <a:t>endl</a:t>
            </a:r>
            <a:r>
              <a:rPr lang="en-US" dirty="0" smtClean="0"/>
              <a:t>&lt;&lt;y&lt;&lt;“ is “&lt;&lt;sum;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0519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C++ allows programmers to create their own data called enumerated type</a:t>
            </a:r>
          </a:p>
          <a:p>
            <a:pPr marL="0" indent="0">
              <a:buNone/>
            </a:pPr>
            <a:r>
              <a:rPr lang="en-US" dirty="0" smtClean="0"/>
              <a:t>Syntax: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enumerated_datatype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Enumerator1, Enumerator2,….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enum</a:t>
            </a:r>
            <a:r>
              <a:rPr lang="en-US" dirty="0" smtClean="0"/>
              <a:t> days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/>
              <a:t>s</a:t>
            </a:r>
            <a:r>
              <a:rPr lang="en-US" dirty="0" err="1" smtClean="0"/>
              <a:t>unday</a:t>
            </a:r>
            <a:r>
              <a:rPr lang="en-US" dirty="0" smtClean="0"/>
              <a:t>, </a:t>
            </a:r>
            <a:r>
              <a:rPr lang="en-US" dirty="0" err="1" smtClean="0"/>
              <a:t>monday</a:t>
            </a:r>
            <a:r>
              <a:rPr lang="en-US" dirty="0" smtClean="0"/>
              <a:t>, </a:t>
            </a:r>
            <a:r>
              <a:rPr lang="en-US" dirty="0" err="1" smtClean="0"/>
              <a:t>tuesday</a:t>
            </a:r>
            <a:r>
              <a:rPr lang="en-US" dirty="0" smtClean="0"/>
              <a:t>, </a:t>
            </a:r>
            <a:r>
              <a:rPr lang="en-US" dirty="0" err="1"/>
              <a:t>w</a:t>
            </a:r>
            <a:r>
              <a:rPr lang="en-US" dirty="0" err="1" smtClean="0"/>
              <a:t>ednesday</a:t>
            </a:r>
            <a:r>
              <a:rPr lang="en-US" dirty="0" smtClean="0"/>
              <a:t>, </a:t>
            </a:r>
            <a:r>
              <a:rPr lang="en-US" dirty="0" err="1" smtClean="0"/>
              <a:t>thursday</a:t>
            </a:r>
            <a:r>
              <a:rPr lang="en-US" dirty="0" smtClean="0"/>
              <a:t>, </a:t>
            </a:r>
            <a:r>
              <a:rPr lang="en-US" dirty="0" err="1" smtClean="0"/>
              <a:t>friday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2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9C372A5BD5F458755183069BD6B72" ma:contentTypeVersion="2" ma:contentTypeDescription="Create a new document." ma:contentTypeScope="" ma:versionID="bb193c81359a366585d1b91cd3a77f11">
  <xsd:schema xmlns:xsd="http://www.w3.org/2001/XMLSchema" xmlns:xs="http://www.w3.org/2001/XMLSchema" xmlns:p="http://schemas.microsoft.com/office/2006/metadata/properties" xmlns:ns2="b9db3915-83c4-4556-9e37-a38041f55b00" targetNamespace="http://schemas.microsoft.com/office/2006/metadata/properties" ma:root="true" ma:fieldsID="92753f116838042707765c279e438bad" ns2:_="">
    <xsd:import namespace="b9db3915-83c4-4556-9e37-a38041f55b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b3915-83c4-4556-9e37-a38041f55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CE55BB-30AA-4016-9620-CB0889F31E8A}"/>
</file>

<file path=customXml/itemProps2.xml><?xml version="1.0" encoding="utf-8"?>
<ds:datastoreItem xmlns:ds="http://schemas.openxmlformats.org/officeDocument/2006/customXml" ds:itemID="{20BC1CA1-6AA0-4DCA-9A51-5ADD5E54730A}"/>
</file>

<file path=customXml/itemProps3.xml><?xml version="1.0" encoding="utf-8"?>
<ds:datastoreItem xmlns:ds="http://schemas.openxmlformats.org/officeDocument/2006/customXml" ds:itemID="{9E4ABBA7-C167-4938-9A4F-CFD4316BEF34}"/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796</Words>
  <Application>Microsoft Office PowerPoint</Application>
  <PresentationFormat>Widescreen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Object Oriented Programming in C++</vt:lpstr>
      <vt:lpstr>C++ language</vt:lpstr>
      <vt:lpstr>Output Operator/ Insertion Operator /put Operator:</vt:lpstr>
      <vt:lpstr>Output Operator/ Insertion Operator :</vt:lpstr>
      <vt:lpstr>Input Operator/Extraction Operator/get Operator:</vt:lpstr>
      <vt:lpstr>Input Operator/Extraction Operator:</vt:lpstr>
      <vt:lpstr>PowerPoint Presentation</vt:lpstr>
      <vt:lpstr>Example Program: </vt:lpstr>
      <vt:lpstr>Enumeration:</vt:lpstr>
      <vt:lpstr>Enumeration: </vt:lpstr>
      <vt:lpstr>Practice:</vt:lpstr>
      <vt:lpstr>Inline Function:</vt:lpstr>
      <vt:lpstr>Program to calculate area of rectangle using inline function.</vt:lpstr>
      <vt:lpstr>Practice:</vt:lpstr>
      <vt:lpstr>Default Argument:</vt:lpstr>
      <vt:lpstr>Example: </vt:lpstr>
      <vt:lpstr>Default Argument:</vt:lpstr>
      <vt:lpstr>Practice:</vt:lpstr>
      <vt:lpstr>Function Overloading:</vt:lpstr>
      <vt:lpstr>Function Overloading:</vt:lpstr>
      <vt:lpstr>Practice: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C++</dc:title>
  <dc:creator>Medhavi Rabina</dc:creator>
  <cp:lastModifiedBy>Medhavi Rabina</cp:lastModifiedBy>
  <cp:revision>42</cp:revision>
  <dcterms:created xsi:type="dcterms:W3CDTF">2020-09-21T07:49:16Z</dcterms:created>
  <dcterms:modified xsi:type="dcterms:W3CDTF">2020-09-21T16:10:46Z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0x010100A519C372A5BD5F458755183069BD6B72</vt:lpwstr>
  </property>
</Properties>
</file>