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 name="Shape 31"/>
        <p:cNvGrpSpPr/>
        <p:nvPr/>
      </p:nvGrpSpPr>
      <p:grpSpPr>
        <a:xfrm>
          <a:off x="0" y="0"/>
          <a:ext cx="0" cy="0"/>
          <a:chOff x="0" y="0"/>
          <a:chExt cx="0" cy="0"/>
        </a:xfrm>
      </p:grpSpPr>
      <p:sp>
        <p:nvSpPr>
          <p:cNvPr id="32" name="Google Shape;32;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 name="Google Shape;33;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p10:notes"/>
          <p:cNvSpPr/>
          <p:nvPr>
            <p:ph idx="2" type="sldImg"/>
          </p:nvPr>
        </p:nvSpPr>
        <p:spPr>
          <a:xfrm>
            <a:off x="1341437" y="915987"/>
            <a:ext cx="4176712" cy="31321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41" name="Google Shape;141;p10:notes"/>
          <p:cNvSpPr txBox="1"/>
          <p:nvPr>
            <p:ph idx="1" type="body"/>
          </p:nvPr>
        </p:nvSpPr>
        <p:spPr>
          <a:xfrm>
            <a:off x="1046162" y="4352925"/>
            <a:ext cx="4770437" cy="34766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p11:notes"/>
          <p:cNvSpPr/>
          <p:nvPr>
            <p:ph idx="2" type="sldImg"/>
          </p:nvPr>
        </p:nvSpPr>
        <p:spPr>
          <a:xfrm>
            <a:off x="1341437" y="915987"/>
            <a:ext cx="4176712" cy="31321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54" name="Google Shape;154;p11:notes"/>
          <p:cNvSpPr txBox="1"/>
          <p:nvPr>
            <p:ph idx="1" type="body"/>
          </p:nvPr>
        </p:nvSpPr>
        <p:spPr>
          <a:xfrm>
            <a:off x="1046162" y="4352925"/>
            <a:ext cx="4770437" cy="34766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p12:notes"/>
          <p:cNvSpPr/>
          <p:nvPr>
            <p:ph idx="2" type="sldImg"/>
          </p:nvPr>
        </p:nvSpPr>
        <p:spPr>
          <a:xfrm>
            <a:off x="1341437" y="915987"/>
            <a:ext cx="4176712" cy="31321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66" name="Google Shape;166;p12:notes"/>
          <p:cNvSpPr txBox="1"/>
          <p:nvPr>
            <p:ph idx="1" type="body"/>
          </p:nvPr>
        </p:nvSpPr>
        <p:spPr>
          <a:xfrm>
            <a:off x="1046162" y="4352925"/>
            <a:ext cx="4770437" cy="34766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p13:notes"/>
          <p:cNvSpPr/>
          <p:nvPr>
            <p:ph idx="2" type="sldImg"/>
          </p:nvPr>
        </p:nvSpPr>
        <p:spPr>
          <a:xfrm>
            <a:off x="1341437" y="915987"/>
            <a:ext cx="4176712" cy="31321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78" name="Google Shape;178;p13:notes"/>
          <p:cNvSpPr txBox="1"/>
          <p:nvPr>
            <p:ph idx="1" type="body"/>
          </p:nvPr>
        </p:nvSpPr>
        <p:spPr>
          <a:xfrm>
            <a:off x="1046162" y="4352925"/>
            <a:ext cx="4770437" cy="34766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p14:notes"/>
          <p:cNvSpPr/>
          <p:nvPr>
            <p:ph idx="2" type="sldImg"/>
          </p:nvPr>
        </p:nvSpPr>
        <p:spPr>
          <a:xfrm>
            <a:off x="1341437" y="915987"/>
            <a:ext cx="4176712" cy="31321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91" name="Google Shape;191;p14:notes"/>
          <p:cNvSpPr txBox="1"/>
          <p:nvPr>
            <p:ph idx="1" type="body"/>
          </p:nvPr>
        </p:nvSpPr>
        <p:spPr>
          <a:xfrm>
            <a:off x="1046162" y="4352925"/>
            <a:ext cx="4770437" cy="34766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p15:notes"/>
          <p:cNvSpPr/>
          <p:nvPr>
            <p:ph idx="2" type="sldImg"/>
          </p:nvPr>
        </p:nvSpPr>
        <p:spPr>
          <a:xfrm>
            <a:off x="1341437" y="915987"/>
            <a:ext cx="4176712" cy="31321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04" name="Google Shape;204;p15:notes"/>
          <p:cNvSpPr txBox="1"/>
          <p:nvPr>
            <p:ph idx="1" type="body"/>
          </p:nvPr>
        </p:nvSpPr>
        <p:spPr>
          <a:xfrm>
            <a:off x="1046162" y="4352925"/>
            <a:ext cx="4770437" cy="34766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p16:notes"/>
          <p:cNvSpPr/>
          <p:nvPr>
            <p:ph idx="2" type="sldImg"/>
          </p:nvPr>
        </p:nvSpPr>
        <p:spPr>
          <a:xfrm>
            <a:off x="1341437" y="915987"/>
            <a:ext cx="4176712" cy="31321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18" name="Google Shape;218;p16:notes"/>
          <p:cNvSpPr txBox="1"/>
          <p:nvPr>
            <p:ph idx="1" type="body"/>
          </p:nvPr>
        </p:nvSpPr>
        <p:spPr>
          <a:xfrm>
            <a:off x="1046162" y="4352925"/>
            <a:ext cx="4770437" cy="34766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p17:notes"/>
          <p:cNvSpPr/>
          <p:nvPr>
            <p:ph idx="2" type="sldImg"/>
          </p:nvPr>
        </p:nvSpPr>
        <p:spPr>
          <a:xfrm>
            <a:off x="1341437" y="915987"/>
            <a:ext cx="4176712" cy="31321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32" name="Google Shape;232;p17:notes"/>
          <p:cNvSpPr txBox="1"/>
          <p:nvPr>
            <p:ph idx="1" type="body"/>
          </p:nvPr>
        </p:nvSpPr>
        <p:spPr>
          <a:xfrm>
            <a:off x="1046162" y="4352925"/>
            <a:ext cx="4770437" cy="34766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p18:notes"/>
          <p:cNvSpPr/>
          <p:nvPr>
            <p:ph idx="2" type="sldImg"/>
          </p:nvPr>
        </p:nvSpPr>
        <p:spPr>
          <a:xfrm>
            <a:off x="1341437" y="915987"/>
            <a:ext cx="4176712" cy="31321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45" name="Google Shape;245;p18:notes"/>
          <p:cNvSpPr txBox="1"/>
          <p:nvPr>
            <p:ph idx="1" type="body"/>
          </p:nvPr>
        </p:nvSpPr>
        <p:spPr>
          <a:xfrm>
            <a:off x="1046162" y="4352925"/>
            <a:ext cx="4770437" cy="34766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p19:notes"/>
          <p:cNvSpPr/>
          <p:nvPr>
            <p:ph idx="2" type="sldImg"/>
          </p:nvPr>
        </p:nvSpPr>
        <p:spPr>
          <a:xfrm>
            <a:off x="1341437" y="915987"/>
            <a:ext cx="4176712" cy="31321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57" name="Google Shape;257;p19:notes"/>
          <p:cNvSpPr txBox="1"/>
          <p:nvPr>
            <p:ph idx="1" type="body"/>
          </p:nvPr>
        </p:nvSpPr>
        <p:spPr>
          <a:xfrm>
            <a:off x="1046162" y="4352925"/>
            <a:ext cx="4770437" cy="34766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 name="Shape 43"/>
        <p:cNvGrpSpPr/>
        <p:nvPr/>
      </p:nvGrpSpPr>
      <p:grpSpPr>
        <a:xfrm>
          <a:off x="0" y="0"/>
          <a:ext cx="0" cy="0"/>
          <a:chOff x="0" y="0"/>
          <a:chExt cx="0" cy="0"/>
        </a:xfrm>
      </p:grpSpPr>
      <p:sp>
        <p:nvSpPr>
          <p:cNvPr id="44" name="Google Shape;44;p2:notes"/>
          <p:cNvSpPr/>
          <p:nvPr>
            <p:ph idx="2" type="sldImg"/>
          </p:nvPr>
        </p:nvSpPr>
        <p:spPr>
          <a:xfrm>
            <a:off x="1341437" y="915987"/>
            <a:ext cx="4176712" cy="31321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5" name="Google Shape;45;p2:notes"/>
          <p:cNvSpPr txBox="1"/>
          <p:nvPr>
            <p:ph idx="1" type="body"/>
          </p:nvPr>
        </p:nvSpPr>
        <p:spPr>
          <a:xfrm>
            <a:off x="1046162" y="4352925"/>
            <a:ext cx="4770437" cy="34766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p20:notes"/>
          <p:cNvSpPr/>
          <p:nvPr>
            <p:ph idx="2" type="sldImg"/>
          </p:nvPr>
        </p:nvSpPr>
        <p:spPr>
          <a:xfrm>
            <a:off x="1341437" y="915987"/>
            <a:ext cx="4176712" cy="31321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70" name="Google Shape;270;p20:notes"/>
          <p:cNvSpPr txBox="1"/>
          <p:nvPr>
            <p:ph idx="1" type="body"/>
          </p:nvPr>
        </p:nvSpPr>
        <p:spPr>
          <a:xfrm>
            <a:off x="1046162" y="4352925"/>
            <a:ext cx="4770437" cy="34766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p21:notes"/>
          <p:cNvSpPr/>
          <p:nvPr>
            <p:ph idx="2" type="sldImg"/>
          </p:nvPr>
        </p:nvSpPr>
        <p:spPr>
          <a:xfrm>
            <a:off x="1341437" y="915987"/>
            <a:ext cx="4176712" cy="31321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84" name="Google Shape;284;p21:notes"/>
          <p:cNvSpPr txBox="1"/>
          <p:nvPr>
            <p:ph idx="1" type="body"/>
          </p:nvPr>
        </p:nvSpPr>
        <p:spPr>
          <a:xfrm>
            <a:off x="1046162" y="4352925"/>
            <a:ext cx="4770437" cy="34766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p22:notes"/>
          <p:cNvSpPr/>
          <p:nvPr>
            <p:ph idx="2" type="sldImg"/>
          </p:nvPr>
        </p:nvSpPr>
        <p:spPr>
          <a:xfrm>
            <a:off x="1341437" y="915987"/>
            <a:ext cx="4176712" cy="31321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97" name="Google Shape;297;p22:notes"/>
          <p:cNvSpPr txBox="1"/>
          <p:nvPr>
            <p:ph idx="1" type="body"/>
          </p:nvPr>
        </p:nvSpPr>
        <p:spPr>
          <a:xfrm>
            <a:off x="1046162" y="4352925"/>
            <a:ext cx="4770437" cy="34766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p23:notes"/>
          <p:cNvSpPr/>
          <p:nvPr>
            <p:ph idx="2" type="sldImg"/>
          </p:nvPr>
        </p:nvSpPr>
        <p:spPr>
          <a:xfrm>
            <a:off x="1341437" y="915987"/>
            <a:ext cx="4176712" cy="31321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15" name="Google Shape;315;p23:notes"/>
          <p:cNvSpPr txBox="1"/>
          <p:nvPr>
            <p:ph idx="1" type="body"/>
          </p:nvPr>
        </p:nvSpPr>
        <p:spPr>
          <a:xfrm>
            <a:off x="1046162" y="4352925"/>
            <a:ext cx="4770437" cy="34766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3:notes"/>
          <p:cNvSpPr/>
          <p:nvPr>
            <p:ph idx="2" type="sldImg"/>
          </p:nvPr>
        </p:nvSpPr>
        <p:spPr>
          <a:xfrm>
            <a:off x="1341437" y="915987"/>
            <a:ext cx="4176712" cy="31321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57" name="Google Shape;57;p3:notes"/>
          <p:cNvSpPr txBox="1"/>
          <p:nvPr>
            <p:ph idx="1" type="body"/>
          </p:nvPr>
        </p:nvSpPr>
        <p:spPr>
          <a:xfrm>
            <a:off x="1046162" y="4352925"/>
            <a:ext cx="4770437" cy="34766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p4:notes"/>
          <p:cNvSpPr/>
          <p:nvPr>
            <p:ph idx="2" type="sldImg"/>
          </p:nvPr>
        </p:nvSpPr>
        <p:spPr>
          <a:xfrm>
            <a:off x="1341437" y="915987"/>
            <a:ext cx="4176712" cy="31321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69" name="Google Shape;69;p4:notes"/>
          <p:cNvSpPr txBox="1"/>
          <p:nvPr>
            <p:ph idx="1" type="body"/>
          </p:nvPr>
        </p:nvSpPr>
        <p:spPr>
          <a:xfrm>
            <a:off x="1046162" y="4352925"/>
            <a:ext cx="4770437" cy="34766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p5:notes"/>
          <p:cNvSpPr/>
          <p:nvPr>
            <p:ph idx="2" type="sldImg"/>
          </p:nvPr>
        </p:nvSpPr>
        <p:spPr>
          <a:xfrm>
            <a:off x="1341437" y="915987"/>
            <a:ext cx="4176712" cy="31321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81" name="Google Shape;81;p5:notes"/>
          <p:cNvSpPr txBox="1"/>
          <p:nvPr>
            <p:ph idx="1" type="body"/>
          </p:nvPr>
        </p:nvSpPr>
        <p:spPr>
          <a:xfrm>
            <a:off x="1046162" y="4352925"/>
            <a:ext cx="4770437" cy="34766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p6:notes"/>
          <p:cNvSpPr/>
          <p:nvPr>
            <p:ph idx="2" type="sldImg"/>
          </p:nvPr>
        </p:nvSpPr>
        <p:spPr>
          <a:xfrm>
            <a:off x="1341437" y="915987"/>
            <a:ext cx="4176712" cy="31321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93" name="Google Shape;93;p6:notes"/>
          <p:cNvSpPr txBox="1"/>
          <p:nvPr>
            <p:ph idx="1" type="body"/>
          </p:nvPr>
        </p:nvSpPr>
        <p:spPr>
          <a:xfrm>
            <a:off x="1046162" y="4352925"/>
            <a:ext cx="4770437" cy="34766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p7:notes"/>
          <p:cNvSpPr/>
          <p:nvPr>
            <p:ph idx="2" type="sldImg"/>
          </p:nvPr>
        </p:nvSpPr>
        <p:spPr>
          <a:xfrm>
            <a:off x="1341437" y="915987"/>
            <a:ext cx="4176712" cy="31321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05" name="Google Shape;105;p7:notes"/>
          <p:cNvSpPr txBox="1"/>
          <p:nvPr>
            <p:ph idx="1" type="body"/>
          </p:nvPr>
        </p:nvSpPr>
        <p:spPr>
          <a:xfrm>
            <a:off x="1046162" y="4352925"/>
            <a:ext cx="4770437" cy="34766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p8:notes"/>
          <p:cNvSpPr/>
          <p:nvPr>
            <p:ph idx="2" type="sldImg"/>
          </p:nvPr>
        </p:nvSpPr>
        <p:spPr>
          <a:xfrm>
            <a:off x="1341437" y="915987"/>
            <a:ext cx="4176712" cy="31321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17" name="Google Shape;117;p8:notes"/>
          <p:cNvSpPr txBox="1"/>
          <p:nvPr>
            <p:ph idx="1" type="body"/>
          </p:nvPr>
        </p:nvSpPr>
        <p:spPr>
          <a:xfrm>
            <a:off x="1046162" y="4352925"/>
            <a:ext cx="4770437" cy="34766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p9:notes"/>
          <p:cNvSpPr/>
          <p:nvPr>
            <p:ph idx="2" type="sldImg"/>
          </p:nvPr>
        </p:nvSpPr>
        <p:spPr>
          <a:xfrm>
            <a:off x="1341437" y="915987"/>
            <a:ext cx="4176712" cy="31321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29" name="Google Shape;129;p9:notes"/>
          <p:cNvSpPr txBox="1"/>
          <p:nvPr>
            <p:ph idx="1" type="body"/>
          </p:nvPr>
        </p:nvSpPr>
        <p:spPr>
          <a:xfrm>
            <a:off x="1046162" y="4352925"/>
            <a:ext cx="4770437" cy="34766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layout with centered title and subtitle placeholders"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7" name="Google Shape;17;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8" name="Google Shape;18;p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9" name="Google Shape;19;p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0" name="Google Shape;20;p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ext" type="tx">
  <p:cSld name="TITLE_AND_BODY">
    <p:spTree>
      <p:nvGrpSpPr>
        <p:cNvPr id="21" name="Shape 21"/>
        <p:cNvGrpSpPr/>
        <p:nvPr/>
      </p:nvGrpSpPr>
      <p:grpSpPr>
        <a:xfrm>
          <a:off x="0" y="0"/>
          <a:ext cx="0" cy="0"/>
          <a:chOff x="0" y="0"/>
          <a:chExt cx="0" cy="0"/>
        </a:xfrm>
      </p:grpSpPr>
      <p:sp>
        <p:nvSpPr>
          <p:cNvPr id="22" name="Google Shape;22;p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23" name="Google Shape;23;p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4" name="Google Shape;24;p3"/>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5" name="Google Shape;25;p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SzPts val="1400"/>
              <a:buNone/>
              <a:defRPr b="0" i="0" sz="14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6" name="Google Shape;26;p3"/>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ext on left, text on right" type="twoColTx">
  <p:cSld name="TITLE_AND_TWO_COLUMNS">
    <p:spTree>
      <p:nvGrpSpPr>
        <p:cNvPr id="27" name="Shape 27"/>
        <p:cNvGrpSpPr/>
        <p:nvPr/>
      </p:nvGrpSpPr>
      <p:grpSpPr>
        <a:xfrm>
          <a:off x="0" y="0"/>
          <a:ext cx="0" cy="0"/>
          <a:chOff x="0" y="0"/>
          <a:chExt cx="0" cy="0"/>
        </a:xfrm>
      </p:grpSpPr>
      <p:sp>
        <p:nvSpPr>
          <p:cNvPr id="28" name="Google Shape;28;p4"/>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9" name="Google Shape;29;p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SzPts val="1400"/>
              <a:buNone/>
              <a:defRPr b="0" i="0" sz="14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0" name="Google Shape;30;p4"/>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1" name="Google Shape;11;p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5.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3.png"/><Relationship Id="rId4" Type="http://schemas.openxmlformats.org/officeDocument/2006/relationships/image" Target="../media/image3.png"/><Relationship Id="rId5"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www.cisco.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4" name="Shape 34"/>
        <p:cNvGrpSpPr/>
        <p:nvPr/>
      </p:nvGrpSpPr>
      <p:grpSpPr>
        <a:xfrm>
          <a:off x="0" y="0"/>
          <a:ext cx="0" cy="0"/>
          <a:chOff x="0" y="0"/>
          <a:chExt cx="0" cy="0"/>
        </a:xfrm>
      </p:grpSpPr>
      <p:sp>
        <p:nvSpPr>
          <p:cNvPr id="35" name="Google Shape;35;p5"/>
          <p:cNvSpPr txBox="1"/>
          <p:nvPr>
            <p:ph idx="4294967295" type="title"/>
          </p:nvPr>
        </p:nvSpPr>
        <p:spPr>
          <a:xfrm>
            <a:off x="989012" y="781050"/>
            <a:ext cx="7807325" cy="1146175"/>
          </a:xfrm>
          <a:prstGeom prst="rect">
            <a:avLst/>
          </a:prstGeom>
          <a:noFill/>
          <a:ln>
            <a:noFill/>
          </a:ln>
        </p:spPr>
        <p:txBody>
          <a:bodyPr anchorCtr="0" anchor="ctr" bIns="0" lIns="0" spcFirstLastPara="1" rIns="0" wrap="square" tIns="0">
            <a:noAutofit/>
          </a:bodyPr>
          <a:lstStyle/>
          <a:p>
            <a:pPr indent="0" lvl="0" marL="0" marR="0" rtl="0" algn="ctr">
              <a:lnSpc>
                <a:spcPct val="95000"/>
              </a:lnSpc>
              <a:spcBef>
                <a:spcPts val="0"/>
              </a:spcBef>
              <a:spcAft>
                <a:spcPts val="0"/>
              </a:spcAft>
              <a:buClr>
                <a:srgbClr val="E4005C"/>
              </a:buClr>
              <a:buSzPts val="3200"/>
              <a:buFont typeface="Arial"/>
              <a:buNone/>
            </a:pPr>
            <a:r>
              <a:rPr b="1" i="0" lang="en-US" sz="3200" u="none" cap="none" strike="noStrike">
                <a:solidFill>
                  <a:srgbClr val="E4005C"/>
                </a:solidFill>
                <a:latin typeface="Arial"/>
                <a:ea typeface="Arial"/>
                <a:cs typeface="Arial"/>
                <a:sym typeface="Arial"/>
              </a:rPr>
              <a:t>INTRODUCTION TO</a:t>
            </a:r>
            <a:br>
              <a:rPr b="1" i="0" lang="en-US" sz="3200" u="none" cap="none" strike="noStrike">
                <a:solidFill>
                  <a:srgbClr val="E4005C"/>
                </a:solidFill>
                <a:latin typeface="Arial"/>
                <a:ea typeface="Arial"/>
                <a:cs typeface="Arial"/>
                <a:sym typeface="Arial"/>
              </a:rPr>
            </a:br>
            <a:r>
              <a:rPr b="1" i="0" lang="en-US" sz="3200" u="none" cap="none" strike="noStrike">
                <a:solidFill>
                  <a:srgbClr val="E4005C"/>
                </a:solidFill>
                <a:latin typeface="Arial"/>
                <a:ea typeface="Arial"/>
                <a:cs typeface="Arial"/>
                <a:sym typeface="Arial"/>
              </a:rPr>
              <a:t>COMPUTER NETWORKS</a:t>
            </a:r>
            <a:endParaRPr/>
          </a:p>
        </p:txBody>
      </p:sp>
      <p:sp>
        <p:nvSpPr>
          <p:cNvPr id="36" name="Google Shape;36;p5"/>
          <p:cNvSpPr txBox="1"/>
          <p:nvPr>
            <p:ph idx="1" type="subTitle"/>
          </p:nvPr>
        </p:nvSpPr>
        <p:spPr>
          <a:xfrm>
            <a:off x="701675" y="2460625"/>
            <a:ext cx="7807325" cy="1163637"/>
          </a:xfrm>
          <a:prstGeom prst="rect">
            <a:avLst/>
          </a:prstGeom>
          <a:noFill/>
          <a:ln>
            <a:noFill/>
          </a:ln>
        </p:spPr>
        <p:txBody>
          <a:bodyPr anchorCtr="0" anchor="ctr" bIns="0" lIns="0" spcFirstLastPara="1" rIns="0" wrap="square" tIns="0">
            <a:noAutofit/>
          </a:bodyPr>
          <a:lstStyle/>
          <a:p>
            <a:pPr indent="0" lvl="0" marL="0" marR="0" rtl="0" algn="ctr">
              <a:lnSpc>
                <a:spcPct val="75000"/>
              </a:lnSpc>
              <a:spcBef>
                <a:spcPts val="0"/>
              </a:spcBef>
              <a:spcAft>
                <a:spcPts val="0"/>
              </a:spcAft>
              <a:buClr>
                <a:schemeClr val="dk1"/>
              </a:buClr>
              <a:buSzPts val="3500"/>
              <a:buFont typeface="Arial"/>
              <a:buNone/>
            </a:pPr>
            <a:r>
              <a:t/>
            </a:r>
            <a:endParaRPr b="1" i="0" sz="3500" u="none" cap="none" strike="noStrike">
              <a:solidFill>
                <a:srgbClr val="800080"/>
              </a:solidFill>
              <a:latin typeface="Arial"/>
              <a:ea typeface="Arial"/>
              <a:cs typeface="Arial"/>
              <a:sym typeface="Arial"/>
            </a:endParaRPr>
          </a:p>
          <a:p>
            <a:pPr indent="0" lvl="0" marL="0" marR="0" rtl="0" algn="ctr">
              <a:lnSpc>
                <a:spcPct val="75000"/>
              </a:lnSpc>
              <a:spcBef>
                <a:spcPts val="700"/>
              </a:spcBef>
              <a:spcAft>
                <a:spcPts val="0"/>
              </a:spcAft>
              <a:buClr>
                <a:srgbClr val="800080"/>
              </a:buClr>
              <a:buSzPts val="3500"/>
              <a:buFont typeface="Arial"/>
              <a:buNone/>
            </a:pPr>
            <a:r>
              <a:rPr b="1" i="0" lang="en-US" sz="3500" u="none" cap="none" strike="noStrike">
                <a:solidFill>
                  <a:srgbClr val="800080"/>
                </a:solidFill>
                <a:latin typeface="Arial"/>
                <a:ea typeface="Arial"/>
                <a:cs typeface="Arial"/>
                <a:sym typeface="Arial"/>
              </a:rPr>
              <a:t>Navpreet Singh </a:t>
            </a:r>
            <a:endParaRPr/>
          </a:p>
          <a:p>
            <a:pPr indent="-120650" lvl="0" marL="342900" marR="0" rtl="0" algn="l">
              <a:lnSpc>
                <a:spcPct val="100000"/>
              </a:lnSpc>
              <a:spcBef>
                <a:spcPts val="700"/>
              </a:spcBef>
              <a:spcAft>
                <a:spcPts val="0"/>
              </a:spcAft>
              <a:buClr>
                <a:schemeClr val="dk1"/>
              </a:buClr>
              <a:buSzPts val="3500"/>
              <a:buFont typeface="Arial"/>
              <a:buNone/>
            </a:pPr>
            <a:r>
              <a:t/>
            </a:r>
            <a:endParaRPr b="1" i="0" sz="3500" u="none">
              <a:solidFill>
                <a:srgbClr val="800080"/>
              </a:solidFill>
              <a:latin typeface="Arial"/>
              <a:ea typeface="Arial"/>
              <a:cs typeface="Arial"/>
              <a:sym typeface="Arial"/>
            </a:endParaRPr>
          </a:p>
        </p:txBody>
      </p:sp>
      <p:sp>
        <p:nvSpPr>
          <p:cNvPr id="37" name="Google Shape;37;p5"/>
          <p:cNvSpPr/>
          <p:nvPr/>
        </p:nvSpPr>
        <p:spPr>
          <a:xfrm>
            <a:off x="0" y="0"/>
            <a:ext cx="9144000" cy="565150"/>
          </a:xfrm>
          <a:prstGeom prst="roundRect">
            <a:avLst>
              <a:gd fmla="val 55"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8" name="Google Shape;38;p5"/>
          <p:cNvSpPr/>
          <p:nvPr/>
        </p:nvSpPr>
        <p:spPr>
          <a:xfrm>
            <a:off x="493712" y="1481137"/>
            <a:ext cx="247650" cy="249237"/>
          </a:xfrm>
          <a:prstGeom prst="roundRect">
            <a:avLst>
              <a:gd fmla="val 125"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9" name="Google Shape;39;p5"/>
          <p:cNvSpPr/>
          <p:nvPr/>
        </p:nvSpPr>
        <p:spPr>
          <a:xfrm>
            <a:off x="617537" y="1604962"/>
            <a:ext cx="247650" cy="247650"/>
          </a:xfrm>
          <a:prstGeom prst="roundRect">
            <a:avLst>
              <a:gd fmla="val 125" name="adj"/>
            </a:avLst>
          </a:prstGeom>
          <a:solidFill>
            <a:srgbClr val="00B8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0" name="Google Shape;40;p5"/>
          <p:cNvSpPr/>
          <p:nvPr/>
        </p:nvSpPr>
        <p:spPr>
          <a:xfrm>
            <a:off x="969962" y="1828800"/>
            <a:ext cx="7407275" cy="34925"/>
          </a:xfrm>
          <a:prstGeom prst="roundRect">
            <a:avLst>
              <a:gd fmla="val 900" name="adj"/>
            </a:avLst>
          </a:prstGeom>
          <a:gradFill>
            <a:gsLst>
              <a:gs pos="0">
                <a:srgbClr val="008000"/>
              </a:gs>
              <a:gs pos="100000">
                <a:srgbClr val="800080"/>
              </a:gs>
            </a:gsLst>
            <a:lin ang="19799999"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41" name="Google Shape;41;p5"/>
          <p:cNvPicPr preferRelativeResize="0"/>
          <p:nvPr/>
        </p:nvPicPr>
        <p:blipFill rotWithShape="1">
          <a:blip r:embed="rId3">
            <a:alphaModFix/>
          </a:blip>
          <a:srcRect b="0" l="0" r="0" t="0"/>
          <a:stretch/>
        </p:blipFill>
        <p:spPr>
          <a:xfrm>
            <a:off x="4019550" y="4051300"/>
            <a:ext cx="1166812" cy="1174750"/>
          </a:xfrm>
          <a:prstGeom prst="rect">
            <a:avLst/>
          </a:prstGeom>
          <a:noFill/>
          <a:ln>
            <a:noFill/>
          </a:ln>
        </p:spPr>
      </p:pic>
      <p:sp>
        <p:nvSpPr>
          <p:cNvPr id="42" name="Google Shape;42;p5"/>
          <p:cNvSpPr txBox="1"/>
          <p:nvPr/>
        </p:nvSpPr>
        <p:spPr>
          <a:xfrm>
            <a:off x="839787" y="5434012"/>
            <a:ext cx="7807325" cy="552450"/>
          </a:xfrm>
          <a:prstGeom prst="rect">
            <a:avLst/>
          </a:prstGeom>
          <a:noFill/>
          <a:ln>
            <a:noFill/>
          </a:ln>
        </p:spPr>
        <p:txBody>
          <a:bodyPr anchorCtr="0" anchor="ctr" bIns="0" lIns="0" spcFirstLastPara="1" rIns="0" wrap="square" tIns="0">
            <a:noAutofit/>
          </a:bodyPr>
          <a:lstStyle/>
          <a:p>
            <a:pPr indent="-342900" lvl="0" marL="342900" marR="0" rtl="0" algn="ctr">
              <a:lnSpc>
                <a:spcPct val="75000"/>
              </a:lnSpc>
              <a:spcBef>
                <a:spcPts val="0"/>
              </a:spcBef>
              <a:spcAft>
                <a:spcPts val="0"/>
              </a:spcAft>
              <a:buClr>
                <a:schemeClr val="dk1"/>
              </a:buClr>
              <a:buSzPts val="1800"/>
              <a:buFont typeface="Arial"/>
              <a:buNone/>
            </a:pPr>
            <a:r>
              <a:t/>
            </a:r>
            <a:endParaRPr b="1" i="0" sz="1800" u="none">
              <a:solidFill>
                <a:srgbClr val="800080"/>
              </a:solidFill>
              <a:latin typeface="Arial"/>
              <a:ea typeface="Arial"/>
              <a:cs typeface="Arial"/>
              <a:sym typeface="Arial"/>
            </a:endParaRPr>
          </a:p>
          <a:p>
            <a:pPr indent="-342900" lvl="0" marL="342900" marR="0" rtl="0" algn="ctr">
              <a:lnSpc>
                <a:spcPct val="75000"/>
              </a:lnSpc>
              <a:spcBef>
                <a:spcPts val="360"/>
              </a:spcBef>
              <a:spcAft>
                <a:spcPts val="0"/>
              </a:spcAft>
              <a:buClr>
                <a:schemeClr val="dk1"/>
              </a:buClr>
              <a:buSzPts val="1800"/>
              <a:buFont typeface="Arial"/>
              <a:buNone/>
            </a:pPr>
            <a:r>
              <a:t/>
            </a:r>
            <a:endParaRPr b="1" i="0" sz="1800" u="none">
              <a:solidFill>
                <a:srgbClr val="800080"/>
              </a:solidFill>
              <a:latin typeface="Arial"/>
              <a:ea typeface="Arial"/>
              <a:cs typeface="Arial"/>
              <a:sym typeface="Arial"/>
            </a:endParaRPr>
          </a:p>
          <a:p>
            <a:pPr indent="-342900" lvl="0" marL="342900" marR="0" rtl="0" algn="ctr">
              <a:lnSpc>
                <a:spcPct val="75000"/>
              </a:lnSpc>
              <a:spcBef>
                <a:spcPts val="360"/>
              </a:spcBef>
              <a:spcAft>
                <a:spcPts val="0"/>
              </a:spcAft>
              <a:buClr>
                <a:srgbClr val="800080"/>
              </a:buClr>
              <a:buSzPts val="1800"/>
              <a:buFont typeface="Arial"/>
              <a:buNone/>
            </a:pPr>
            <a:r>
              <a:rPr b="1" i="0" lang="en-US" sz="1800" u="none">
                <a:solidFill>
                  <a:srgbClr val="800080"/>
                </a:solidFill>
                <a:latin typeface="Arial"/>
                <a:ea typeface="Arial"/>
                <a:cs typeface="Arial"/>
                <a:sym typeface="Arial"/>
              </a:rPr>
              <a:t>Computer Centre</a:t>
            </a:r>
            <a:endParaRPr/>
          </a:p>
          <a:p>
            <a:pPr indent="-342900" lvl="0" marL="342900" marR="0" rtl="0" algn="ctr">
              <a:lnSpc>
                <a:spcPct val="75000"/>
              </a:lnSpc>
              <a:spcBef>
                <a:spcPts val="360"/>
              </a:spcBef>
              <a:spcAft>
                <a:spcPts val="0"/>
              </a:spcAft>
              <a:buClr>
                <a:srgbClr val="800080"/>
              </a:buClr>
              <a:buSzPts val="1800"/>
              <a:buFont typeface="Arial"/>
              <a:buNone/>
            </a:pPr>
            <a:r>
              <a:rPr b="1" i="0" lang="en-US" sz="1800" u="none">
                <a:solidFill>
                  <a:srgbClr val="800080"/>
                </a:solidFill>
                <a:latin typeface="Arial"/>
                <a:ea typeface="Arial"/>
                <a:cs typeface="Arial"/>
                <a:sym typeface="Arial"/>
              </a:rPr>
              <a:t>Indian Institute of Technology Kanpur</a:t>
            </a:r>
            <a:endParaRPr/>
          </a:p>
          <a:p>
            <a:pPr indent="-342900" lvl="0" marL="342900" marR="0" rtl="0" algn="ctr">
              <a:lnSpc>
                <a:spcPct val="75000"/>
              </a:lnSpc>
              <a:spcBef>
                <a:spcPts val="400"/>
              </a:spcBef>
              <a:spcAft>
                <a:spcPts val="0"/>
              </a:spcAft>
              <a:buClr>
                <a:srgbClr val="800080"/>
              </a:buClr>
              <a:buSzPts val="1800"/>
              <a:buFont typeface="Arial"/>
              <a:buNone/>
            </a:pPr>
            <a:r>
              <a:rPr b="1" i="0" lang="en-US" sz="1800" u="none">
                <a:solidFill>
                  <a:srgbClr val="800080"/>
                </a:solidFill>
                <a:latin typeface="Arial"/>
                <a:ea typeface="Arial"/>
                <a:cs typeface="Arial"/>
                <a:sym typeface="Arial"/>
              </a:rPr>
              <a:t>Kanpur INDIA</a:t>
            </a:r>
            <a:r>
              <a:rPr b="1" i="0" lang="en-US" sz="2000" u="none">
                <a:solidFill>
                  <a:srgbClr val="800080"/>
                </a:solidFill>
                <a:latin typeface="Times"/>
                <a:ea typeface="Times"/>
                <a:cs typeface="Times"/>
                <a:sym typeface="Times"/>
              </a:rPr>
              <a:t> </a:t>
            </a:r>
            <a:endParaRPr/>
          </a:p>
          <a:p>
            <a:pPr indent="-342900" lvl="0" marL="342900" marR="0" rtl="0" algn="ctr">
              <a:lnSpc>
                <a:spcPct val="75000"/>
              </a:lnSpc>
              <a:spcBef>
                <a:spcPts val="400"/>
              </a:spcBef>
              <a:spcAft>
                <a:spcPts val="0"/>
              </a:spcAft>
              <a:buClr>
                <a:schemeClr val="dk1"/>
              </a:buClr>
              <a:buSzPts val="2000"/>
              <a:buFont typeface="Arial"/>
              <a:buNone/>
            </a:pPr>
            <a:r>
              <a:t/>
            </a:r>
            <a:endParaRPr b="1" i="0" sz="2000" u="none">
              <a:solidFill>
                <a:srgbClr val="800080"/>
              </a:solidFill>
              <a:latin typeface="Times"/>
              <a:ea typeface="Times"/>
              <a:cs typeface="Times"/>
              <a:sym typeface="Times"/>
            </a:endParaRPr>
          </a:p>
          <a:p>
            <a:pPr indent="-342900" lvl="0" marL="342900" marR="0" rtl="0" algn="ctr">
              <a:lnSpc>
                <a:spcPct val="75000"/>
              </a:lnSpc>
              <a:spcBef>
                <a:spcPts val="280"/>
              </a:spcBef>
              <a:spcAft>
                <a:spcPts val="0"/>
              </a:spcAft>
              <a:buClr>
                <a:srgbClr val="000066"/>
              </a:buClr>
              <a:buSzPts val="1400"/>
              <a:buFont typeface="Arial"/>
              <a:buNone/>
            </a:pPr>
            <a:r>
              <a:rPr b="0" i="0" lang="en-US" sz="1400" u="none">
                <a:solidFill>
                  <a:srgbClr val="000066"/>
                </a:solidFill>
                <a:latin typeface="Arial"/>
                <a:ea typeface="Arial"/>
                <a:cs typeface="Arial"/>
                <a:sym typeface="Arial"/>
              </a:rPr>
              <a:t>(Ph : 2597371, Email : navi@iitk.ac.in)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42" name="Shape 142"/>
        <p:cNvGrpSpPr/>
        <p:nvPr/>
      </p:nvGrpSpPr>
      <p:grpSpPr>
        <a:xfrm>
          <a:off x="0" y="0"/>
          <a:ext cx="0" cy="0"/>
          <a:chOff x="0" y="0"/>
          <a:chExt cx="0" cy="0"/>
        </a:xfrm>
      </p:grpSpPr>
      <p:sp>
        <p:nvSpPr>
          <p:cNvPr id="143" name="Google Shape;143;p14"/>
          <p:cNvSpPr txBox="1"/>
          <p:nvPr>
            <p:ph idx="4294967295" type="title"/>
          </p:nvPr>
        </p:nvSpPr>
        <p:spPr>
          <a:xfrm>
            <a:off x="457200" y="685800"/>
            <a:ext cx="8229600" cy="10668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E4005C"/>
              </a:buClr>
              <a:buSzPts val="4000"/>
              <a:buFont typeface="Arial"/>
              <a:buNone/>
            </a:pPr>
            <a:r>
              <a:rPr b="1" i="0" lang="en-US" sz="4000" u="none">
                <a:solidFill>
                  <a:srgbClr val="E4005C"/>
                </a:solidFill>
                <a:latin typeface="Arial"/>
                <a:ea typeface="Arial"/>
                <a:cs typeface="Arial"/>
                <a:sym typeface="Arial"/>
              </a:rPr>
              <a:t>Computer Networks</a:t>
            </a:r>
            <a:endParaRPr/>
          </a:p>
        </p:txBody>
      </p:sp>
      <p:sp>
        <p:nvSpPr>
          <p:cNvPr id="144" name="Google Shape;144;p14"/>
          <p:cNvSpPr txBox="1"/>
          <p:nvPr>
            <p:ph idx="4294967295" type="body"/>
          </p:nvPr>
        </p:nvSpPr>
        <p:spPr>
          <a:xfrm>
            <a:off x="457200" y="1600200"/>
            <a:ext cx="4191000" cy="4525962"/>
          </a:xfrm>
          <a:prstGeom prst="rect">
            <a:avLst/>
          </a:prstGeom>
          <a:noFill/>
          <a:ln>
            <a:noFill/>
          </a:ln>
        </p:spPr>
        <p:txBody>
          <a:bodyPr anchorCtr="0" anchor="t" bIns="45700" lIns="91425" spcFirstLastPara="1" rIns="91425" wrap="square" tIns="45700">
            <a:noAutofit/>
          </a:bodyPr>
          <a:lstStyle/>
          <a:p>
            <a:pPr indent="-215900" lvl="0" marL="342900" marR="0" rtl="0" algn="l">
              <a:lnSpc>
                <a:spcPct val="80000"/>
              </a:lnSpc>
              <a:spcBef>
                <a:spcPts val="0"/>
              </a:spcBef>
              <a:spcAft>
                <a:spcPts val="0"/>
              </a:spcAft>
              <a:buClr>
                <a:schemeClr val="dk1"/>
              </a:buClr>
              <a:buSzPts val="2000"/>
              <a:buFont typeface="Arial"/>
              <a:buNone/>
            </a:pPr>
            <a:r>
              <a:t/>
            </a:r>
            <a:endParaRPr b="1" i="0" sz="2000" u="none">
              <a:solidFill>
                <a:srgbClr val="000066"/>
              </a:solidFill>
              <a:latin typeface="Arial"/>
              <a:ea typeface="Arial"/>
              <a:cs typeface="Arial"/>
              <a:sym typeface="Arial"/>
            </a:endParaRPr>
          </a:p>
          <a:p>
            <a:pPr indent="-342900" lvl="0" marL="342900" marR="0" rtl="0" algn="just">
              <a:lnSpc>
                <a:spcPct val="80000"/>
              </a:lnSpc>
              <a:spcBef>
                <a:spcPts val="480"/>
              </a:spcBef>
              <a:spcAft>
                <a:spcPts val="0"/>
              </a:spcAft>
              <a:buClr>
                <a:srgbClr val="000066"/>
              </a:buClr>
              <a:buSzPts val="2400"/>
              <a:buFont typeface="Arial"/>
              <a:buChar char="•"/>
            </a:pPr>
            <a:r>
              <a:rPr b="1" i="0" lang="en-US" sz="2400" u="none">
                <a:solidFill>
                  <a:srgbClr val="000066"/>
                </a:solidFill>
                <a:latin typeface="Arial"/>
                <a:ea typeface="Arial"/>
                <a:cs typeface="Arial"/>
                <a:sym typeface="Arial"/>
              </a:rPr>
              <a:t>Computer network connects two or more autonomous computers.</a:t>
            </a:r>
            <a:endParaRPr/>
          </a:p>
          <a:p>
            <a:pPr indent="-190500" lvl="0" marL="342900" marR="0" rtl="0" algn="just">
              <a:lnSpc>
                <a:spcPct val="80000"/>
              </a:lnSpc>
              <a:spcBef>
                <a:spcPts val="480"/>
              </a:spcBef>
              <a:spcAft>
                <a:spcPts val="0"/>
              </a:spcAft>
              <a:buClr>
                <a:schemeClr val="dk1"/>
              </a:buClr>
              <a:buSzPts val="2400"/>
              <a:buFont typeface="Arial"/>
              <a:buNone/>
            </a:pPr>
            <a:r>
              <a:t/>
            </a:r>
            <a:endParaRPr b="1" i="0" sz="2400" u="none">
              <a:solidFill>
                <a:srgbClr val="000066"/>
              </a:solidFill>
              <a:latin typeface="Arial"/>
              <a:ea typeface="Arial"/>
              <a:cs typeface="Arial"/>
              <a:sym typeface="Arial"/>
            </a:endParaRPr>
          </a:p>
          <a:p>
            <a:pPr indent="-190500" lvl="0" marL="342900" marR="0" rtl="0" algn="just">
              <a:lnSpc>
                <a:spcPct val="80000"/>
              </a:lnSpc>
              <a:spcBef>
                <a:spcPts val="480"/>
              </a:spcBef>
              <a:spcAft>
                <a:spcPts val="0"/>
              </a:spcAft>
              <a:buClr>
                <a:schemeClr val="dk1"/>
              </a:buClr>
              <a:buSzPts val="2400"/>
              <a:buFont typeface="Arial"/>
              <a:buNone/>
            </a:pPr>
            <a:r>
              <a:t/>
            </a:r>
            <a:endParaRPr b="1" i="0" sz="2400" u="none">
              <a:solidFill>
                <a:srgbClr val="000066"/>
              </a:solidFill>
              <a:latin typeface="Arial"/>
              <a:ea typeface="Arial"/>
              <a:cs typeface="Arial"/>
              <a:sym typeface="Arial"/>
            </a:endParaRPr>
          </a:p>
          <a:p>
            <a:pPr indent="-342900" lvl="0" marL="342900" marR="0" rtl="0" algn="just">
              <a:lnSpc>
                <a:spcPct val="80000"/>
              </a:lnSpc>
              <a:spcBef>
                <a:spcPts val="480"/>
              </a:spcBef>
              <a:spcAft>
                <a:spcPts val="0"/>
              </a:spcAft>
              <a:buClr>
                <a:schemeClr val="dk1"/>
              </a:buClr>
              <a:buSzPts val="2400"/>
              <a:buFont typeface="Arial"/>
              <a:buNone/>
            </a:pPr>
            <a:r>
              <a:t/>
            </a:r>
            <a:endParaRPr b="1" i="0" sz="2400" u="none">
              <a:solidFill>
                <a:srgbClr val="000066"/>
              </a:solidFill>
              <a:latin typeface="Arial"/>
              <a:ea typeface="Arial"/>
              <a:cs typeface="Arial"/>
              <a:sym typeface="Arial"/>
            </a:endParaRPr>
          </a:p>
          <a:p>
            <a:pPr indent="-342900" lvl="0" marL="342900" marR="0" rtl="0" algn="just">
              <a:lnSpc>
                <a:spcPct val="80000"/>
              </a:lnSpc>
              <a:spcBef>
                <a:spcPts val="480"/>
              </a:spcBef>
              <a:spcAft>
                <a:spcPts val="0"/>
              </a:spcAft>
              <a:buClr>
                <a:schemeClr val="dk1"/>
              </a:buClr>
              <a:buSzPts val="2400"/>
              <a:buFont typeface="Arial"/>
              <a:buNone/>
            </a:pPr>
            <a:r>
              <a:t/>
            </a:r>
            <a:endParaRPr b="1" i="0" sz="2400" u="none">
              <a:solidFill>
                <a:srgbClr val="000066"/>
              </a:solidFill>
              <a:latin typeface="Arial"/>
              <a:ea typeface="Arial"/>
              <a:cs typeface="Arial"/>
              <a:sym typeface="Arial"/>
            </a:endParaRPr>
          </a:p>
          <a:p>
            <a:pPr indent="-342900" lvl="0" marL="342900" marR="0" rtl="0" algn="just">
              <a:lnSpc>
                <a:spcPct val="80000"/>
              </a:lnSpc>
              <a:spcBef>
                <a:spcPts val="480"/>
              </a:spcBef>
              <a:spcAft>
                <a:spcPts val="0"/>
              </a:spcAft>
              <a:buClr>
                <a:schemeClr val="dk1"/>
              </a:buClr>
              <a:buSzPts val="2400"/>
              <a:buFont typeface="Arial"/>
              <a:buNone/>
            </a:pPr>
            <a:r>
              <a:t/>
            </a:r>
            <a:endParaRPr b="1" i="0" sz="2400" u="none">
              <a:solidFill>
                <a:srgbClr val="000066"/>
              </a:solidFill>
              <a:latin typeface="Arial"/>
              <a:ea typeface="Arial"/>
              <a:cs typeface="Arial"/>
              <a:sym typeface="Arial"/>
            </a:endParaRPr>
          </a:p>
          <a:p>
            <a:pPr indent="-190500" lvl="0" marL="342900" marR="0" rtl="0" algn="just">
              <a:lnSpc>
                <a:spcPct val="80000"/>
              </a:lnSpc>
              <a:spcBef>
                <a:spcPts val="480"/>
              </a:spcBef>
              <a:spcAft>
                <a:spcPts val="0"/>
              </a:spcAft>
              <a:buClr>
                <a:schemeClr val="dk1"/>
              </a:buClr>
              <a:buSzPts val="2400"/>
              <a:buFont typeface="Arial"/>
              <a:buNone/>
            </a:pPr>
            <a:r>
              <a:t/>
            </a:r>
            <a:endParaRPr b="1" i="0" sz="2400" u="none">
              <a:solidFill>
                <a:srgbClr val="000066"/>
              </a:solidFill>
              <a:latin typeface="Arial"/>
              <a:ea typeface="Arial"/>
              <a:cs typeface="Arial"/>
              <a:sym typeface="Arial"/>
            </a:endParaRPr>
          </a:p>
          <a:p>
            <a:pPr indent="-342900" lvl="0" marL="342900" marR="0" rtl="0" algn="just">
              <a:lnSpc>
                <a:spcPct val="80000"/>
              </a:lnSpc>
              <a:spcBef>
                <a:spcPts val="480"/>
              </a:spcBef>
              <a:spcAft>
                <a:spcPts val="0"/>
              </a:spcAft>
              <a:buClr>
                <a:srgbClr val="000066"/>
              </a:buClr>
              <a:buSzPts val="2400"/>
              <a:buFont typeface="Arial"/>
              <a:buChar char="•"/>
            </a:pPr>
            <a:r>
              <a:rPr b="1" i="0" lang="en-US" sz="2400" u="none">
                <a:solidFill>
                  <a:srgbClr val="000066"/>
                </a:solidFill>
                <a:latin typeface="Arial"/>
                <a:ea typeface="Arial"/>
                <a:cs typeface="Arial"/>
                <a:sym typeface="Arial"/>
              </a:rPr>
              <a:t>The computers can be geographically located anywhere.</a:t>
            </a:r>
            <a:endParaRPr/>
          </a:p>
        </p:txBody>
      </p:sp>
      <p:sp>
        <p:nvSpPr>
          <p:cNvPr id="145" name="Google Shape;145;p14"/>
          <p:cNvSpPr/>
          <p:nvPr/>
        </p:nvSpPr>
        <p:spPr>
          <a:xfrm>
            <a:off x="0" y="0"/>
            <a:ext cx="9144000" cy="565150"/>
          </a:xfrm>
          <a:prstGeom prst="roundRect">
            <a:avLst>
              <a:gd fmla="val 55"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6" name="Google Shape;146;p14"/>
          <p:cNvSpPr/>
          <p:nvPr/>
        </p:nvSpPr>
        <p:spPr>
          <a:xfrm>
            <a:off x="511175" y="1270000"/>
            <a:ext cx="247650" cy="247650"/>
          </a:xfrm>
          <a:prstGeom prst="roundRect">
            <a:avLst>
              <a:gd fmla="val 125"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7" name="Google Shape;147;p14"/>
          <p:cNvSpPr/>
          <p:nvPr/>
        </p:nvSpPr>
        <p:spPr>
          <a:xfrm>
            <a:off x="635000" y="1392237"/>
            <a:ext cx="247650" cy="247650"/>
          </a:xfrm>
          <a:prstGeom prst="roundRect">
            <a:avLst>
              <a:gd fmla="val 125" name="adj"/>
            </a:avLst>
          </a:prstGeom>
          <a:solidFill>
            <a:srgbClr val="00B8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8" name="Google Shape;148;p14"/>
          <p:cNvSpPr/>
          <p:nvPr/>
        </p:nvSpPr>
        <p:spPr>
          <a:xfrm>
            <a:off x="969962" y="1552575"/>
            <a:ext cx="7407275" cy="36512"/>
          </a:xfrm>
          <a:prstGeom prst="roundRect">
            <a:avLst>
              <a:gd fmla="val 900" name="adj"/>
            </a:avLst>
          </a:prstGeom>
          <a:gradFill>
            <a:gsLst>
              <a:gs pos="0">
                <a:srgbClr val="008000"/>
              </a:gs>
              <a:gs pos="100000">
                <a:srgbClr val="800080"/>
              </a:gs>
            </a:gsLst>
            <a:lin ang="19799999"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9" name="Google Shape;149;p14"/>
          <p:cNvSpPr txBox="1"/>
          <p:nvPr/>
        </p:nvSpPr>
        <p:spPr>
          <a:xfrm>
            <a:off x="123825" y="104775"/>
            <a:ext cx="5819775" cy="288925"/>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chemeClr val="lt1"/>
              </a:buClr>
              <a:buSzPts val="2000"/>
              <a:buFont typeface="Arial"/>
              <a:buNone/>
            </a:pPr>
            <a:r>
              <a:rPr b="1" i="0" lang="en-US" sz="2000" u="none">
                <a:solidFill>
                  <a:schemeClr val="lt1"/>
                </a:solidFill>
                <a:latin typeface="Arial"/>
                <a:ea typeface="Arial"/>
                <a:cs typeface="Arial"/>
                <a:sym typeface="Arial"/>
              </a:rPr>
              <a:t>Introduction to Computer Networks</a:t>
            </a:r>
            <a:endParaRPr/>
          </a:p>
        </p:txBody>
      </p:sp>
      <p:sp>
        <p:nvSpPr>
          <p:cNvPr id="150" name="Google Shape;150;p14"/>
          <p:cNvSpPr/>
          <p:nvPr/>
        </p:nvSpPr>
        <p:spPr>
          <a:xfrm>
            <a:off x="0" y="4989512"/>
            <a:ext cx="106362" cy="1868487"/>
          </a:xfrm>
          <a:prstGeom prst="roundRect">
            <a:avLst>
              <a:gd fmla="val 291"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151" name="Google Shape;151;p14"/>
          <p:cNvPicPr preferRelativeResize="0"/>
          <p:nvPr>
            <p:ph idx="4294967295" type="body"/>
          </p:nvPr>
        </p:nvPicPr>
        <p:blipFill rotWithShape="1">
          <a:blip r:embed="rId3">
            <a:alphaModFix/>
          </a:blip>
          <a:srcRect b="20286" l="5667" r="9698" t="24855"/>
          <a:stretch/>
        </p:blipFill>
        <p:spPr>
          <a:xfrm>
            <a:off x="4776787" y="2195512"/>
            <a:ext cx="3781425" cy="3333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55" name="Shape 155"/>
        <p:cNvGrpSpPr/>
        <p:nvPr/>
      </p:nvGrpSpPr>
      <p:grpSpPr>
        <a:xfrm>
          <a:off x="0" y="0"/>
          <a:ext cx="0" cy="0"/>
          <a:chOff x="0" y="0"/>
          <a:chExt cx="0" cy="0"/>
        </a:xfrm>
      </p:grpSpPr>
      <p:sp>
        <p:nvSpPr>
          <p:cNvPr id="156" name="Google Shape;156;p15"/>
          <p:cNvSpPr txBox="1"/>
          <p:nvPr>
            <p:ph type="title"/>
          </p:nvPr>
        </p:nvSpPr>
        <p:spPr>
          <a:xfrm>
            <a:off x="1093787" y="674687"/>
            <a:ext cx="7808912" cy="1147762"/>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E4005C"/>
              </a:buClr>
              <a:buSzPts val="4000"/>
              <a:buFont typeface="Arial"/>
              <a:buNone/>
            </a:pPr>
            <a:r>
              <a:rPr b="1" i="0" lang="en-US" sz="4000" u="none" cap="none" strike="noStrike">
                <a:solidFill>
                  <a:srgbClr val="E4005C"/>
                </a:solidFill>
                <a:latin typeface="Arial"/>
                <a:ea typeface="Arial"/>
                <a:cs typeface="Arial"/>
                <a:sym typeface="Arial"/>
              </a:rPr>
              <a:t>LAN, MAN &amp; WAN</a:t>
            </a:r>
            <a:endParaRPr/>
          </a:p>
        </p:txBody>
      </p:sp>
      <p:sp>
        <p:nvSpPr>
          <p:cNvPr id="157" name="Google Shape;157;p15"/>
          <p:cNvSpPr/>
          <p:nvPr/>
        </p:nvSpPr>
        <p:spPr>
          <a:xfrm>
            <a:off x="0" y="0"/>
            <a:ext cx="9144000" cy="565150"/>
          </a:xfrm>
          <a:prstGeom prst="roundRect">
            <a:avLst>
              <a:gd fmla="val 55"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8" name="Google Shape;158;p15"/>
          <p:cNvSpPr/>
          <p:nvPr/>
        </p:nvSpPr>
        <p:spPr>
          <a:xfrm>
            <a:off x="511175" y="1270000"/>
            <a:ext cx="247650" cy="247650"/>
          </a:xfrm>
          <a:prstGeom prst="roundRect">
            <a:avLst>
              <a:gd fmla="val 125"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9" name="Google Shape;159;p15"/>
          <p:cNvSpPr/>
          <p:nvPr/>
        </p:nvSpPr>
        <p:spPr>
          <a:xfrm>
            <a:off x="635000" y="1392237"/>
            <a:ext cx="247650" cy="247650"/>
          </a:xfrm>
          <a:prstGeom prst="roundRect">
            <a:avLst>
              <a:gd fmla="val 125" name="adj"/>
            </a:avLst>
          </a:prstGeom>
          <a:solidFill>
            <a:srgbClr val="00B8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0" name="Google Shape;160;p15"/>
          <p:cNvSpPr/>
          <p:nvPr/>
        </p:nvSpPr>
        <p:spPr>
          <a:xfrm>
            <a:off x="969962" y="1552575"/>
            <a:ext cx="7407275" cy="36512"/>
          </a:xfrm>
          <a:prstGeom prst="roundRect">
            <a:avLst>
              <a:gd fmla="val 900" name="adj"/>
            </a:avLst>
          </a:prstGeom>
          <a:gradFill>
            <a:gsLst>
              <a:gs pos="0">
                <a:srgbClr val="008000"/>
              </a:gs>
              <a:gs pos="100000">
                <a:srgbClr val="800080"/>
              </a:gs>
            </a:gsLst>
            <a:lin ang="19799999"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1" name="Google Shape;161;p15"/>
          <p:cNvSpPr txBox="1"/>
          <p:nvPr/>
        </p:nvSpPr>
        <p:spPr>
          <a:xfrm>
            <a:off x="123825" y="104775"/>
            <a:ext cx="5819775" cy="288925"/>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chemeClr val="lt1"/>
              </a:buClr>
              <a:buSzPts val="2000"/>
              <a:buFont typeface="Arial"/>
              <a:buNone/>
            </a:pPr>
            <a:r>
              <a:rPr b="1" i="0" lang="en-US" sz="2000" u="none">
                <a:solidFill>
                  <a:schemeClr val="lt1"/>
                </a:solidFill>
                <a:latin typeface="Arial"/>
                <a:ea typeface="Arial"/>
                <a:cs typeface="Arial"/>
                <a:sym typeface="Arial"/>
              </a:rPr>
              <a:t>Introduction to Computer Networks</a:t>
            </a:r>
            <a:endParaRPr/>
          </a:p>
        </p:txBody>
      </p:sp>
      <p:sp>
        <p:nvSpPr>
          <p:cNvPr id="162" name="Google Shape;162;p15"/>
          <p:cNvSpPr/>
          <p:nvPr/>
        </p:nvSpPr>
        <p:spPr>
          <a:xfrm>
            <a:off x="0" y="4989512"/>
            <a:ext cx="106362" cy="1868487"/>
          </a:xfrm>
          <a:prstGeom prst="roundRect">
            <a:avLst>
              <a:gd fmla="val 291"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3" name="Google Shape;163;p15"/>
          <p:cNvSpPr txBox="1"/>
          <p:nvPr>
            <p:ph idx="1" type="body"/>
          </p:nvPr>
        </p:nvSpPr>
        <p:spPr>
          <a:xfrm>
            <a:off x="457200" y="1600200"/>
            <a:ext cx="8229600" cy="5257800"/>
          </a:xfrm>
          <a:prstGeom prst="rect">
            <a:avLst/>
          </a:prstGeom>
          <a:noFill/>
          <a:ln>
            <a:noFill/>
          </a:ln>
        </p:spPr>
        <p:txBody>
          <a:bodyPr anchorCtr="0" anchor="t" bIns="45700" lIns="91425" spcFirstLastPara="1" rIns="91425" wrap="square" tIns="45700">
            <a:noAutofit/>
          </a:bodyPr>
          <a:lstStyle/>
          <a:p>
            <a:pPr indent="-190500" lvl="0" marL="342900" marR="0" rtl="0" algn="l">
              <a:lnSpc>
                <a:spcPct val="80000"/>
              </a:lnSpc>
              <a:spcBef>
                <a:spcPts val="0"/>
              </a:spcBef>
              <a:spcAft>
                <a:spcPts val="0"/>
              </a:spcAft>
              <a:buClr>
                <a:schemeClr val="dk1"/>
              </a:buClr>
              <a:buSzPts val="2400"/>
              <a:buFont typeface="Arial"/>
              <a:buNone/>
            </a:pPr>
            <a:r>
              <a:t/>
            </a:r>
            <a:endParaRPr b="1" i="0" sz="2400" u="none">
              <a:solidFill>
                <a:srgbClr val="000066"/>
              </a:solidFill>
              <a:latin typeface="Arial"/>
              <a:ea typeface="Arial"/>
              <a:cs typeface="Arial"/>
              <a:sym typeface="Arial"/>
            </a:endParaRPr>
          </a:p>
          <a:p>
            <a:pPr indent="-342900" lvl="0" marL="342900" marR="0" rtl="0" algn="just">
              <a:lnSpc>
                <a:spcPct val="80000"/>
              </a:lnSpc>
              <a:spcBef>
                <a:spcPts val="480"/>
              </a:spcBef>
              <a:spcAft>
                <a:spcPts val="0"/>
              </a:spcAft>
              <a:buClr>
                <a:srgbClr val="000066"/>
              </a:buClr>
              <a:buSzPts val="2400"/>
              <a:buFont typeface="Arial"/>
              <a:buChar char="•"/>
            </a:pPr>
            <a:r>
              <a:rPr b="1" i="0" lang="en-US" sz="2400" u="none">
                <a:solidFill>
                  <a:srgbClr val="000066"/>
                </a:solidFill>
                <a:latin typeface="Arial"/>
                <a:ea typeface="Arial"/>
                <a:cs typeface="Arial"/>
                <a:sym typeface="Arial"/>
              </a:rPr>
              <a:t>Network in small geographical Area (Room, Building or a Campus) is called LAN (Local Area Network)</a:t>
            </a:r>
            <a:endParaRPr/>
          </a:p>
          <a:p>
            <a:pPr indent="-190500" lvl="0" marL="342900" marR="0" rtl="0" algn="just">
              <a:lnSpc>
                <a:spcPct val="80000"/>
              </a:lnSpc>
              <a:spcBef>
                <a:spcPts val="480"/>
              </a:spcBef>
              <a:spcAft>
                <a:spcPts val="0"/>
              </a:spcAft>
              <a:buClr>
                <a:schemeClr val="dk1"/>
              </a:buClr>
              <a:buSzPts val="2400"/>
              <a:buFont typeface="Arial"/>
              <a:buNone/>
            </a:pPr>
            <a:r>
              <a:t/>
            </a:r>
            <a:endParaRPr b="1" i="0" sz="2400" u="none">
              <a:solidFill>
                <a:srgbClr val="000066"/>
              </a:solidFill>
              <a:latin typeface="Arial"/>
              <a:ea typeface="Arial"/>
              <a:cs typeface="Arial"/>
              <a:sym typeface="Arial"/>
            </a:endParaRPr>
          </a:p>
          <a:p>
            <a:pPr indent="-190500" lvl="0" marL="342900" marR="0" rtl="0" algn="just">
              <a:lnSpc>
                <a:spcPct val="80000"/>
              </a:lnSpc>
              <a:spcBef>
                <a:spcPts val="480"/>
              </a:spcBef>
              <a:spcAft>
                <a:spcPts val="0"/>
              </a:spcAft>
              <a:buClr>
                <a:schemeClr val="dk1"/>
              </a:buClr>
              <a:buSzPts val="2400"/>
              <a:buFont typeface="Arial"/>
              <a:buNone/>
            </a:pPr>
            <a:r>
              <a:t/>
            </a:r>
            <a:endParaRPr b="1" i="0" sz="2400" u="none">
              <a:solidFill>
                <a:srgbClr val="000066"/>
              </a:solidFill>
              <a:latin typeface="Arial"/>
              <a:ea typeface="Arial"/>
              <a:cs typeface="Arial"/>
              <a:sym typeface="Arial"/>
            </a:endParaRPr>
          </a:p>
          <a:p>
            <a:pPr indent="-342900" lvl="0" marL="342900" marR="0" rtl="0" algn="just">
              <a:lnSpc>
                <a:spcPct val="80000"/>
              </a:lnSpc>
              <a:spcBef>
                <a:spcPts val="480"/>
              </a:spcBef>
              <a:spcAft>
                <a:spcPts val="0"/>
              </a:spcAft>
              <a:buClr>
                <a:srgbClr val="000066"/>
              </a:buClr>
              <a:buSzPts val="2400"/>
              <a:buFont typeface="Arial"/>
              <a:buChar char="•"/>
            </a:pPr>
            <a:r>
              <a:rPr b="1" i="0" lang="en-US" sz="2400" u="none">
                <a:solidFill>
                  <a:srgbClr val="000066"/>
                </a:solidFill>
                <a:latin typeface="Arial"/>
                <a:ea typeface="Arial"/>
                <a:cs typeface="Arial"/>
                <a:sym typeface="Arial"/>
              </a:rPr>
              <a:t>Network in a City is call MAN (Metropolitan Area Network)</a:t>
            </a:r>
            <a:endParaRPr/>
          </a:p>
          <a:p>
            <a:pPr indent="-190500" lvl="0" marL="342900" marR="0" rtl="0" algn="just">
              <a:lnSpc>
                <a:spcPct val="80000"/>
              </a:lnSpc>
              <a:spcBef>
                <a:spcPts val="480"/>
              </a:spcBef>
              <a:spcAft>
                <a:spcPts val="0"/>
              </a:spcAft>
              <a:buClr>
                <a:schemeClr val="dk1"/>
              </a:buClr>
              <a:buSzPts val="2400"/>
              <a:buFont typeface="Arial"/>
              <a:buNone/>
            </a:pPr>
            <a:r>
              <a:t/>
            </a:r>
            <a:endParaRPr b="1" i="0" sz="2400" u="none">
              <a:solidFill>
                <a:srgbClr val="000066"/>
              </a:solidFill>
              <a:latin typeface="Arial"/>
              <a:ea typeface="Arial"/>
              <a:cs typeface="Arial"/>
              <a:sym typeface="Arial"/>
            </a:endParaRPr>
          </a:p>
          <a:p>
            <a:pPr indent="-190500" lvl="0" marL="342900" marR="0" rtl="0" algn="just">
              <a:lnSpc>
                <a:spcPct val="80000"/>
              </a:lnSpc>
              <a:spcBef>
                <a:spcPts val="480"/>
              </a:spcBef>
              <a:spcAft>
                <a:spcPts val="0"/>
              </a:spcAft>
              <a:buClr>
                <a:schemeClr val="dk1"/>
              </a:buClr>
              <a:buSzPts val="2400"/>
              <a:buFont typeface="Arial"/>
              <a:buNone/>
            </a:pPr>
            <a:r>
              <a:t/>
            </a:r>
            <a:endParaRPr b="1" i="0" sz="2400" u="none">
              <a:solidFill>
                <a:srgbClr val="000066"/>
              </a:solidFill>
              <a:latin typeface="Arial"/>
              <a:ea typeface="Arial"/>
              <a:cs typeface="Arial"/>
              <a:sym typeface="Arial"/>
            </a:endParaRPr>
          </a:p>
          <a:p>
            <a:pPr indent="-342900" lvl="0" marL="342900" marR="0" rtl="0" algn="just">
              <a:lnSpc>
                <a:spcPct val="80000"/>
              </a:lnSpc>
              <a:spcBef>
                <a:spcPts val="480"/>
              </a:spcBef>
              <a:spcAft>
                <a:spcPts val="0"/>
              </a:spcAft>
              <a:buClr>
                <a:srgbClr val="000066"/>
              </a:buClr>
              <a:buSzPts val="2400"/>
              <a:buFont typeface="Arial"/>
              <a:buChar char="•"/>
            </a:pPr>
            <a:r>
              <a:rPr b="1" i="0" lang="en-US" sz="2400" u="none">
                <a:solidFill>
                  <a:srgbClr val="000066"/>
                </a:solidFill>
                <a:latin typeface="Arial"/>
                <a:ea typeface="Arial"/>
                <a:cs typeface="Arial"/>
                <a:sym typeface="Arial"/>
              </a:rPr>
              <a:t>Network spread geographically (Country or across Globe) is called WAN (Wide Area Network)</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67" name="Shape 167"/>
        <p:cNvGrpSpPr/>
        <p:nvPr/>
      </p:nvGrpSpPr>
      <p:grpSpPr>
        <a:xfrm>
          <a:off x="0" y="0"/>
          <a:ext cx="0" cy="0"/>
          <a:chOff x="0" y="0"/>
          <a:chExt cx="0" cy="0"/>
        </a:xfrm>
      </p:grpSpPr>
      <p:sp>
        <p:nvSpPr>
          <p:cNvPr id="168" name="Google Shape;168;p16"/>
          <p:cNvSpPr txBox="1"/>
          <p:nvPr>
            <p:ph type="title"/>
          </p:nvPr>
        </p:nvSpPr>
        <p:spPr>
          <a:xfrm>
            <a:off x="1093787" y="674687"/>
            <a:ext cx="7808912" cy="1147762"/>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E4005C"/>
              </a:buClr>
              <a:buSzPts val="4000"/>
              <a:buFont typeface="Arial"/>
              <a:buNone/>
            </a:pPr>
            <a:r>
              <a:rPr b="1" i="0" lang="en-US" sz="4000" u="none" cap="none" strike="noStrike">
                <a:solidFill>
                  <a:srgbClr val="E4005C"/>
                </a:solidFill>
                <a:latin typeface="Arial"/>
                <a:ea typeface="Arial"/>
                <a:cs typeface="Arial"/>
                <a:sym typeface="Arial"/>
              </a:rPr>
              <a:t>Applications of Networks</a:t>
            </a:r>
            <a:endParaRPr/>
          </a:p>
        </p:txBody>
      </p:sp>
      <p:sp>
        <p:nvSpPr>
          <p:cNvPr id="169" name="Google Shape;169;p16"/>
          <p:cNvSpPr/>
          <p:nvPr/>
        </p:nvSpPr>
        <p:spPr>
          <a:xfrm>
            <a:off x="0" y="0"/>
            <a:ext cx="9144000" cy="565150"/>
          </a:xfrm>
          <a:prstGeom prst="roundRect">
            <a:avLst>
              <a:gd fmla="val 55"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0" name="Google Shape;170;p16"/>
          <p:cNvSpPr/>
          <p:nvPr/>
        </p:nvSpPr>
        <p:spPr>
          <a:xfrm>
            <a:off x="511175" y="1270000"/>
            <a:ext cx="247650" cy="247650"/>
          </a:xfrm>
          <a:prstGeom prst="roundRect">
            <a:avLst>
              <a:gd fmla="val 125"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1" name="Google Shape;171;p16"/>
          <p:cNvSpPr/>
          <p:nvPr/>
        </p:nvSpPr>
        <p:spPr>
          <a:xfrm>
            <a:off x="635000" y="1392237"/>
            <a:ext cx="247650" cy="247650"/>
          </a:xfrm>
          <a:prstGeom prst="roundRect">
            <a:avLst>
              <a:gd fmla="val 125" name="adj"/>
            </a:avLst>
          </a:prstGeom>
          <a:solidFill>
            <a:srgbClr val="00B8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2" name="Google Shape;172;p16"/>
          <p:cNvSpPr/>
          <p:nvPr/>
        </p:nvSpPr>
        <p:spPr>
          <a:xfrm>
            <a:off x="969962" y="1552575"/>
            <a:ext cx="7407275" cy="36512"/>
          </a:xfrm>
          <a:prstGeom prst="roundRect">
            <a:avLst>
              <a:gd fmla="val 900" name="adj"/>
            </a:avLst>
          </a:prstGeom>
          <a:gradFill>
            <a:gsLst>
              <a:gs pos="0">
                <a:srgbClr val="008000"/>
              </a:gs>
              <a:gs pos="100000">
                <a:srgbClr val="800080"/>
              </a:gs>
            </a:gsLst>
            <a:lin ang="19799999"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3" name="Google Shape;173;p16"/>
          <p:cNvSpPr txBox="1"/>
          <p:nvPr/>
        </p:nvSpPr>
        <p:spPr>
          <a:xfrm>
            <a:off x="123825" y="104775"/>
            <a:ext cx="5819775" cy="288925"/>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chemeClr val="lt1"/>
              </a:buClr>
              <a:buSzPts val="2000"/>
              <a:buFont typeface="Arial"/>
              <a:buNone/>
            </a:pPr>
            <a:r>
              <a:rPr b="1" i="0" lang="en-US" sz="2000" u="none">
                <a:solidFill>
                  <a:schemeClr val="lt1"/>
                </a:solidFill>
                <a:latin typeface="Arial"/>
                <a:ea typeface="Arial"/>
                <a:cs typeface="Arial"/>
                <a:sym typeface="Arial"/>
              </a:rPr>
              <a:t>Introduction to Computer Networks</a:t>
            </a:r>
            <a:endParaRPr/>
          </a:p>
        </p:txBody>
      </p:sp>
      <p:sp>
        <p:nvSpPr>
          <p:cNvPr id="174" name="Google Shape;174;p16"/>
          <p:cNvSpPr/>
          <p:nvPr/>
        </p:nvSpPr>
        <p:spPr>
          <a:xfrm>
            <a:off x="0" y="4989512"/>
            <a:ext cx="106362" cy="1868487"/>
          </a:xfrm>
          <a:prstGeom prst="roundRect">
            <a:avLst>
              <a:gd fmla="val 291"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5" name="Google Shape;175;p16"/>
          <p:cNvSpPr txBox="1"/>
          <p:nvPr>
            <p:ph idx="1" type="body"/>
          </p:nvPr>
        </p:nvSpPr>
        <p:spPr>
          <a:xfrm>
            <a:off x="457200" y="1600200"/>
            <a:ext cx="8229600" cy="5257800"/>
          </a:xfrm>
          <a:prstGeom prst="rect">
            <a:avLst/>
          </a:prstGeom>
          <a:noFill/>
          <a:ln>
            <a:noFill/>
          </a:ln>
        </p:spPr>
        <p:txBody>
          <a:bodyPr anchorCtr="0" anchor="t" bIns="45700" lIns="91425" spcFirstLastPara="1" rIns="91425" wrap="square" tIns="45700">
            <a:noAutofit/>
          </a:bodyPr>
          <a:lstStyle/>
          <a:p>
            <a:pPr indent="-190500" lvl="0" marL="342900" marR="0" rtl="0" algn="l">
              <a:lnSpc>
                <a:spcPct val="80000"/>
              </a:lnSpc>
              <a:spcBef>
                <a:spcPts val="0"/>
              </a:spcBef>
              <a:spcAft>
                <a:spcPts val="0"/>
              </a:spcAft>
              <a:buClr>
                <a:schemeClr val="dk1"/>
              </a:buClr>
              <a:buSzPts val="2400"/>
              <a:buFont typeface="Arial"/>
              <a:buNone/>
            </a:pPr>
            <a:r>
              <a:t/>
            </a:r>
            <a:endParaRPr b="1" i="0" sz="2400" u="none">
              <a:solidFill>
                <a:srgbClr val="000066"/>
              </a:solidFill>
              <a:latin typeface="Arial"/>
              <a:ea typeface="Arial"/>
              <a:cs typeface="Arial"/>
              <a:sym typeface="Arial"/>
            </a:endParaRPr>
          </a:p>
          <a:p>
            <a:pPr indent="-342900" lvl="0" marL="342900" marR="0" rtl="0" algn="l">
              <a:lnSpc>
                <a:spcPct val="80000"/>
              </a:lnSpc>
              <a:spcBef>
                <a:spcPts val="1200"/>
              </a:spcBef>
              <a:spcAft>
                <a:spcPts val="0"/>
              </a:spcAft>
              <a:buClr>
                <a:srgbClr val="000066"/>
              </a:buClr>
              <a:buSzPts val="2400"/>
              <a:buFont typeface="Arial"/>
              <a:buChar char="•"/>
            </a:pPr>
            <a:r>
              <a:rPr b="1" i="0" lang="en-US" sz="2400" u="none">
                <a:solidFill>
                  <a:srgbClr val="000066"/>
                </a:solidFill>
                <a:latin typeface="Arial"/>
                <a:ea typeface="Arial"/>
                <a:cs typeface="Arial"/>
                <a:sym typeface="Arial"/>
              </a:rPr>
              <a:t>Resource Sharing</a:t>
            </a:r>
            <a:endParaRPr/>
          </a:p>
          <a:p>
            <a:pPr indent="-285750" lvl="1" marL="742950" marR="0" rtl="0" algn="l">
              <a:lnSpc>
                <a:spcPct val="80000"/>
              </a:lnSpc>
              <a:spcBef>
                <a:spcPts val="480"/>
              </a:spcBef>
              <a:spcAft>
                <a:spcPts val="0"/>
              </a:spcAft>
              <a:buClr>
                <a:srgbClr val="000066"/>
              </a:buClr>
              <a:buSzPts val="2400"/>
              <a:buFont typeface="Arial"/>
              <a:buChar char="•"/>
            </a:pPr>
            <a:r>
              <a:rPr b="0" i="0" lang="en-US" sz="2400" u="none" cap="none" strike="noStrike">
                <a:solidFill>
                  <a:srgbClr val="000066"/>
                </a:solidFill>
                <a:latin typeface="Arial"/>
                <a:ea typeface="Arial"/>
                <a:cs typeface="Arial"/>
                <a:sym typeface="Arial"/>
              </a:rPr>
              <a:t>Hardware (computing resources, disks, printers)</a:t>
            </a:r>
            <a:endParaRPr/>
          </a:p>
          <a:p>
            <a:pPr indent="-285750" lvl="1" marL="742950" marR="0" rtl="0" algn="l">
              <a:lnSpc>
                <a:spcPct val="80000"/>
              </a:lnSpc>
              <a:spcBef>
                <a:spcPts val="480"/>
              </a:spcBef>
              <a:spcAft>
                <a:spcPts val="0"/>
              </a:spcAft>
              <a:buClr>
                <a:srgbClr val="000066"/>
              </a:buClr>
              <a:buSzPts val="2400"/>
              <a:buFont typeface="Arial"/>
              <a:buChar char="•"/>
            </a:pPr>
            <a:r>
              <a:rPr b="0" i="0" lang="en-US" sz="2400" u="none" cap="none" strike="noStrike">
                <a:solidFill>
                  <a:srgbClr val="000066"/>
                </a:solidFill>
                <a:latin typeface="Arial"/>
                <a:ea typeface="Arial"/>
                <a:cs typeface="Arial"/>
                <a:sym typeface="Arial"/>
              </a:rPr>
              <a:t>Software (application software)</a:t>
            </a:r>
            <a:endParaRPr/>
          </a:p>
          <a:p>
            <a:pPr indent="-342900" lvl="0" marL="342900" marR="0" rtl="0" algn="l">
              <a:lnSpc>
                <a:spcPct val="80000"/>
              </a:lnSpc>
              <a:spcBef>
                <a:spcPts val="1200"/>
              </a:spcBef>
              <a:spcAft>
                <a:spcPts val="0"/>
              </a:spcAft>
              <a:buClr>
                <a:srgbClr val="000066"/>
              </a:buClr>
              <a:buSzPts val="2400"/>
              <a:buFont typeface="Arial"/>
              <a:buChar char="•"/>
            </a:pPr>
            <a:r>
              <a:rPr b="1" i="0" lang="en-US" sz="2400" u="none">
                <a:solidFill>
                  <a:srgbClr val="000066"/>
                </a:solidFill>
                <a:latin typeface="Arial"/>
                <a:ea typeface="Arial"/>
                <a:cs typeface="Arial"/>
                <a:sym typeface="Arial"/>
              </a:rPr>
              <a:t>Information Sharing</a:t>
            </a:r>
            <a:endParaRPr/>
          </a:p>
          <a:p>
            <a:pPr indent="-285750" lvl="1" marL="742950" marR="0" rtl="0" algn="l">
              <a:lnSpc>
                <a:spcPct val="80000"/>
              </a:lnSpc>
              <a:spcBef>
                <a:spcPts val="480"/>
              </a:spcBef>
              <a:spcAft>
                <a:spcPts val="0"/>
              </a:spcAft>
              <a:buClr>
                <a:srgbClr val="000066"/>
              </a:buClr>
              <a:buSzPts val="2400"/>
              <a:buFont typeface="Arial"/>
              <a:buChar char="•"/>
            </a:pPr>
            <a:r>
              <a:rPr b="0" i="0" lang="en-US" sz="2400" u="none" cap="none" strike="noStrike">
                <a:solidFill>
                  <a:srgbClr val="000066"/>
                </a:solidFill>
                <a:latin typeface="Arial"/>
                <a:ea typeface="Arial"/>
                <a:cs typeface="Arial"/>
                <a:sym typeface="Arial"/>
              </a:rPr>
              <a:t>Easy accessibility from anywhere (files, databases)</a:t>
            </a:r>
            <a:endParaRPr/>
          </a:p>
          <a:p>
            <a:pPr indent="-285750" lvl="1" marL="742950" marR="0" rtl="0" algn="l">
              <a:lnSpc>
                <a:spcPct val="80000"/>
              </a:lnSpc>
              <a:spcBef>
                <a:spcPts val="480"/>
              </a:spcBef>
              <a:spcAft>
                <a:spcPts val="0"/>
              </a:spcAft>
              <a:buClr>
                <a:srgbClr val="000066"/>
              </a:buClr>
              <a:buSzPts val="2400"/>
              <a:buFont typeface="Arial"/>
              <a:buChar char="•"/>
            </a:pPr>
            <a:r>
              <a:rPr b="0" i="0" lang="en-US" sz="2400" u="none" cap="none" strike="noStrike">
                <a:solidFill>
                  <a:srgbClr val="000066"/>
                </a:solidFill>
                <a:latin typeface="Arial"/>
                <a:ea typeface="Arial"/>
                <a:cs typeface="Arial"/>
                <a:sym typeface="Arial"/>
              </a:rPr>
              <a:t>Search Capability (WWW)</a:t>
            </a:r>
            <a:endParaRPr/>
          </a:p>
          <a:p>
            <a:pPr indent="-342900" lvl="0" marL="342900" marR="0" rtl="0" algn="l">
              <a:lnSpc>
                <a:spcPct val="80000"/>
              </a:lnSpc>
              <a:spcBef>
                <a:spcPts val="1200"/>
              </a:spcBef>
              <a:spcAft>
                <a:spcPts val="0"/>
              </a:spcAft>
              <a:buClr>
                <a:srgbClr val="000066"/>
              </a:buClr>
              <a:buSzPts val="2400"/>
              <a:buFont typeface="Arial"/>
              <a:buChar char="•"/>
            </a:pPr>
            <a:r>
              <a:rPr b="1" i="0" lang="en-US" sz="2400" u="none">
                <a:solidFill>
                  <a:srgbClr val="000066"/>
                </a:solidFill>
                <a:latin typeface="Arial"/>
                <a:ea typeface="Arial"/>
                <a:cs typeface="Arial"/>
                <a:sym typeface="Arial"/>
              </a:rPr>
              <a:t>Communication</a:t>
            </a:r>
            <a:endParaRPr/>
          </a:p>
          <a:p>
            <a:pPr indent="-285750" lvl="1" marL="742950" marR="0" rtl="0" algn="l">
              <a:lnSpc>
                <a:spcPct val="80000"/>
              </a:lnSpc>
              <a:spcBef>
                <a:spcPts val="480"/>
              </a:spcBef>
              <a:spcAft>
                <a:spcPts val="0"/>
              </a:spcAft>
              <a:buClr>
                <a:srgbClr val="000066"/>
              </a:buClr>
              <a:buSzPts val="2400"/>
              <a:buFont typeface="Arial"/>
              <a:buChar char="•"/>
            </a:pPr>
            <a:r>
              <a:rPr b="0" i="0" lang="en-US" sz="2400" u="none" cap="none" strike="noStrike">
                <a:solidFill>
                  <a:srgbClr val="000066"/>
                </a:solidFill>
                <a:latin typeface="Arial"/>
                <a:ea typeface="Arial"/>
                <a:cs typeface="Arial"/>
                <a:sym typeface="Arial"/>
              </a:rPr>
              <a:t>Email</a:t>
            </a:r>
            <a:endParaRPr/>
          </a:p>
          <a:p>
            <a:pPr indent="-285750" lvl="1" marL="742950" marR="0" rtl="0" algn="l">
              <a:lnSpc>
                <a:spcPct val="80000"/>
              </a:lnSpc>
              <a:spcBef>
                <a:spcPts val="480"/>
              </a:spcBef>
              <a:spcAft>
                <a:spcPts val="0"/>
              </a:spcAft>
              <a:buClr>
                <a:srgbClr val="000066"/>
              </a:buClr>
              <a:buSzPts val="2400"/>
              <a:buFont typeface="Arial"/>
              <a:buChar char="•"/>
            </a:pPr>
            <a:r>
              <a:rPr b="0" i="0" lang="en-US" sz="2400" u="none" cap="none" strike="noStrike">
                <a:solidFill>
                  <a:srgbClr val="000066"/>
                </a:solidFill>
                <a:latin typeface="Arial"/>
                <a:ea typeface="Arial"/>
                <a:cs typeface="Arial"/>
                <a:sym typeface="Arial"/>
              </a:rPr>
              <a:t>Message broadcast</a:t>
            </a:r>
            <a:endParaRPr/>
          </a:p>
          <a:p>
            <a:pPr indent="-342900" lvl="0" marL="342900" marR="0" rtl="0" algn="l">
              <a:lnSpc>
                <a:spcPct val="80000"/>
              </a:lnSpc>
              <a:spcBef>
                <a:spcPts val="1200"/>
              </a:spcBef>
              <a:spcAft>
                <a:spcPts val="0"/>
              </a:spcAft>
              <a:buClr>
                <a:srgbClr val="000066"/>
              </a:buClr>
              <a:buSzPts val="2400"/>
              <a:buFont typeface="Arial"/>
              <a:buChar char="•"/>
            </a:pPr>
            <a:r>
              <a:rPr b="1" i="0" lang="en-US" sz="2400" u="none">
                <a:solidFill>
                  <a:srgbClr val="000066"/>
                </a:solidFill>
                <a:latin typeface="Arial"/>
                <a:ea typeface="Arial"/>
                <a:cs typeface="Arial"/>
                <a:sym typeface="Arial"/>
              </a:rPr>
              <a:t>Remote computing</a:t>
            </a:r>
            <a:endParaRPr/>
          </a:p>
          <a:p>
            <a:pPr indent="-342900" lvl="0" marL="342900" marR="0" rtl="0" algn="l">
              <a:lnSpc>
                <a:spcPct val="80000"/>
              </a:lnSpc>
              <a:spcBef>
                <a:spcPts val="1200"/>
              </a:spcBef>
              <a:spcAft>
                <a:spcPts val="0"/>
              </a:spcAft>
              <a:buClr>
                <a:srgbClr val="000066"/>
              </a:buClr>
              <a:buSzPts val="2400"/>
              <a:buFont typeface="Arial"/>
              <a:buChar char="•"/>
            </a:pPr>
            <a:r>
              <a:rPr b="1" i="0" lang="en-US" sz="2400" u="none">
                <a:solidFill>
                  <a:srgbClr val="000066"/>
                </a:solidFill>
                <a:latin typeface="Arial"/>
                <a:ea typeface="Arial"/>
                <a:cs typeface="Arial"/>
                <a:sym typeface="Arial"/>
              </a:rPr>
              <a:t>Distributed processing (GRID Computing)</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79" name="Shape 179"/>
        <p:cNvGrpSpPr/>
        <p:nvPr/>
      </p:nvGrpSpPr>
      <p:grpSpPr>
        <a:xfrm>
          <a:off x="0" y="0"/>
          <a:ext cx="0" cy="0"/>
          <a:chOff x="0" y="0"/>
          <a:chExt cx="0" cy="0"/>
        </a:xfrm>
      </p:grpSpPr>
      <p:sp>
        <p:nvSpPr>
          <p:cNvPr id="180" name="Google Shape;180;p17"/>
          <p:cNvSpPr txBox="1"/>
          <p:nvPr>
            <p:ph idx="4294967295" type="title"/>
          </p:nvPr>
        </p:nvSpPr>
        <p:spPr>
          <a:xfrm>
            <a:off x="457200" y="762000"/>
            <a:ext cx="8229600" cy="9144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E4005C"/>
              </a:buClr>
              <a:buSzPts val="4000"/>
              <a:buFont typeface="Arial"/>
              <a:buNone/>
            </a:pPr>
            <a:r>
              <a:rPr b="1" i="0" lang="en-US" sz="4000" u="none">
                <a:solidFill>
                  <a:srgbClr val="E4005C"/>
                </a:solidFill>
                <a:latin typeface="Arial"/>
                <a:ea typeface="Arial"/>
                <a:cs typeface="Arial"/>
                <a:sym typeface="Arial"/>
              </a:rPr>
              <a:t>Network Topology</a:t>
            </a:r>
            <a:endParaRPr/>
          </a:p>
        </p:txBody>
      </p:sp>
      <p:sp>
        <p:nvSpPr>
          <p:cNvPr id="181" name="Google Shape;181;p17"/>
          <p:cNvSpPr txBox="1"/>
          <p:nvPr>
            <p:ph idx="4294967295" type="body"/>
          </p:nvPr>
        </p:nvSpPr>
        <p:spPr>
          <a:xfrm>
            <a:off x="457200" y="1600200"/>
            <a:ext cx="4038600" cy="4525962"/>
          </a:xfrm>
          <a:prstGeom prst="rect">
            <a:avLst/>
          </a:prstGeom>
          <a:noFill/>
          <a:ln>
            <a:noFill/>
          </a:ln>
        </p:spPr>
        <p:txBody>
          <a:bodyPr anchorCtr="0" anchor="t" bIns="45700" lIns="91425" spcFirstLastPara="1" rIns="91425" wrap="square" tIns="45700">
            <a:noAutofit/>
          </a:bodyPr>
          <a:lstStyle/>
          <a:p>
            <a:pPr indent="-215900" lvl="0" marL="342900" marR="0" rtl="0" algn="l">
              <a:lnSpc>
                <a:spcPct val="80000"/>
              </a:lnSpc>
              <a:spcBef>
                <a:spcPts val="0"/>
              </a:spcBef>
              <a:spcAft>
                <a:spcPts val="0"/>
              </a:spcAft>
              <a:buClr>
                <a:schemeClr val="dk1"/>
              </a:buClr>
              <a:buSzPts val="2000"/>
              <a:buFont typeface="Arial"/>
              <a:buNone/>
            </a:pPr>
            <a:r>
              <a:t/>
            </a:r>
            <a:endParaRPr b="1" i="0" sz="2000" u="none">
              <a:solidFill>
                <a:srgbClr val="000066"/>
              </a:solidFill>
              <a:latin typeface="Arial"/>
              <a:ea typeface="Arial"/>
              <a:cs typeface="Arial"/>
              <a:sym typeface="Arial"/>
            </a:endParaRPr>
          </a:p>
          <a:p>
            <a:pPr indent="-342900" lvl="0" marL="342900" marR="0" rtl="0" algn="just">
              <a:lnSpc>
                <a:spcPct val="80000"/>
              </a:lnSpc>
              <a:spcBef>
                <a:spcPts val="480"/>
              </a:spcBef>
              <a:spcAft>
                <a:spcPts val="0"/>
              </a:spcAft>
              <a:buClr>
                <a:srgbClr val="000066"/>
              </a:buClr>
              <a:buSzPts val="2400"/>
              <a:buFont typeface="Arial"/>
              <a:buChar char="•"/>
            </a:pPr>
            <a:r>
              <a:rPr b="1" i="0" lang="en-US" sz="2400" u="none">
                <a:solidFill>
                  <a:srgbClr val="000066"/>
                </a:solidFill>
                <a:latin typeface="Arial"/>
                <a:ea typeface="Arial"/>
                <a:cs typeface="Arial"/>
                <a:sym typeface="Arial"/>
              </a:rPr>
              <a:t>The network topology defines the way in which computers, printers, and other devices are connected. A network topology describes the layout of the wire and devices as well as the paths used by data transmissions.</a:t>
            </a:r>
            <a:r>
              <a:rPr b="0" i="0" lang="en-US" sz="2400" u="none">
                <a:solidFill>
                  <a:srgbClr val="000000"/>
                </a:solidFill>
                <a:latin typeface="Arial"/>
                <a:ea typeface="Arial"/>
                <a:cs typeface="Arial"/>
                <a:sym typeface="Arial"/>
              </a:rPr>
              <a:t> </a:t>
            </a:r>
            <a:endParaRPr/>
          </a:p>
        </p:txBody>
      </p:sp>
      <p:sp>
        <p:nvSpPr>
          <p:cNvPr id="182" name="Google Shape;182;p17"/>
          <p:cNvSpPr/>
          <p:nvPr/>
        </p:nvSpPr>
        <p:spPr>
          <a:xfrm>
            <a:off x="0" y="0"/>
            <a:ext cx="9144000" cy="565150"/>
          </a:xfrm>
          <a:prstGeom prst="roundRect">
            <a:avLst>
              <a:gd fmla="val 55"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3" name="Google Shape;183;p17"/>
          <p:cNvSpPr/>
          <p:nvPr/>
        </p:nvSpPr>
        <p:spPr>
          <a:xfrm>
            <a:off x="511175" y="1270000"/>
            <a:ext cx="247650" cy="247650"/>
          </a:xfrm>
          <a:prstGeom prst="roundRect">
            <a:avLst>
              <a:gd fmla="val 125"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4" name="Google Shape;184;p17"/>
          <p:cNvSpPr/>
          <p:nvPr/>
        </p:nvSpPr>
        <p:spPr>
          <a:xfrm>
            <a:off x="635000" y="1392237"/>
            <a:ext cx="247650" cy="247650"/>
          </a:xfrm>
          <a:prstGeom prst="roundRect">
            <a:avLst>
              <a:gd fmla="val 125" name="adj"/>
            </a:avLst>
          </a:prstGeom>
          <a:solidFill>
            <a:srgbClr val="00B8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5" name="Google Shape;185;p17"/>
          <p:cNvSpPr/>
          <p:nvPr/>
        </p:nvSpPr>
        <p:spPr>
          <a:xfrm>
            <a:off x="969962" y="1552575"/>
            <a:ext cx="7407275" cy="36512"/>
          </a:xfrm>
          <a:prstGeom prst="roundRect">
            <a:avLst>
              <a:gd fmla="val 900" name="adj"/>
            </a:avLst>
          </a:prstGeom>
          <a:gradFill>
            <a:gsLst>
              <a:gs pos="0">
                <a:srgbClr val="008000"/>
              </a:gs>
              <a:gs pos="100000">
                <a:srgbClr val="800080"/>
              </a:gs>
            </a:gsLst>
            <a:lin ang="19799999"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6" name="Google Shape;186;p17"/>
          <p:cNvSpPr txBox="1"/>
          <p:nvPr/>
        </p:nvSpPr>
        <p:spPr>
          <a:xfrm>
            <a:off x="123825" y="104775"/>
            <a:ext cx="5819775" cy="288925"/>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chemeClr val="lt1"/>
              </a:buClr>
              <a:buSzPts val="2000"/>
              <a:buFont typeface="Arial"/>
              <a:buNone/>
            </a:pPr>
            <a:r>
              <a:rPr b="1" i="0" lang="en-US" sz="2000" u="none">
                <a:solidFill>
                  <a:schemeClr val="lt1"/>
                </a:solidFill>
                <a:latin typeface="Arial"/>
                <a:ea typeface="Arial"/>
                <a:cs typeface="Arial"/>
                <a:sym typeface="Arial"/>
              </a:rPr>
              <a:t>Introduction to Computer Networks</a:t>
            </a:r>
            <a:endParaRPr/>
          </a:p>
        </p:txBody>
      </p:sp>
      <p:sp>
        <p:nvSpPr>
          <p:cNvPr id="187" name="Google Shape;187;p17"/>
          <p:cNvSpPr/>
          <p:nvPr/>
        </p:nvSpPr>
        <p:spPr>
          <a:xfrm>
            <a:off x="0" y="4989512"/>
            <a:ext cx="106362" cy="1868487"/>
          </a:xfrm>
          <a:prstGeom prst="roundRect">
            <a:avLst>
              <a:gd fmla="val 291"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188" name="Google Shape;188;p17"/>
          <p:cNvPicPr preferRelativeResize="0"/>
          <p:nvPr>
            <p:ph idx="4294967295" type="body"/>
          </p:nvPr>
        </p:nvPicPr>
        <p:blipFill rotWithShape="1">
          <a:blip r:embed="rId3">
            <a:alphaModFix/>
          </a:blip>
          <a:srcRect b="7080" l="4019" r="5527" t="15863"/>
          <a:stretch/>
        </p:blipFill>
        <p:spPr>
          <a:xfrm>
            <a:off x="4772025" y="2181225"/>
            <a:ext cx="3790950" cy="3362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92" name="Shape 192"/>
        <p:cNvGrpSpPr/>
        <p:nvPr/>
      </p:nvGrpSpPr>
      <p:grpSpPr>
        <a:xfrm>
          <a:off x="0" y="0"/>
          <a:ext cx="0" cy="0"/>
          <a:chOff x="0" y="0"/>
          <a:chExt cx="0" cy="0"/>
        </a:xfrm>
      </p:grpSpPr>
      <p:sp>
        <p:nvSpPr>
          <p:cNvPr id="193" name="Google Shape;193;p18"/>
          <p:cNvSpPr txBox="1"/>
          <p:nvPr>
            <p:ph idx="4294967295" type="title"/>
          </p:nvPr>
        </p:nvSpPr>
        <p:spPr>
          <a:xfrm>
            <a:off x="457200" y="838200"/>
            <a:ext cx="8229600" cy="8382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E4005C"/>
              </a:buClr>
              <a:buSzPts val="4000"/>
              <a:buFont typeface="Arial"/>
              <a:buNone/>
            </a:pPr>
            <a:r>
              <a:rPr b="1" i="0" lang="en-US" sz="4000" u="none">
                <a:solidFill>
                  <a:srgbClr val="E4005C"/>
                </a:solidFill>
                <a:latin typeface="Arial"/>
                <a:ea typeface="Arial"/>
                <a:cs typeface="Arial"/>
                <a:sym typeface="Arial"/>
              </a:rPr>
              <a:t>Bus Topology</a:t>
            </a:r>
            <a:endParaRPr/>
          </a:p>
        </p:txBody>
      </p:sp>
      <p:sp>
        <p:nvSpPr>
          <p:cNvPr id="194" name="Google Shape;194;p18"/>
          <p:cNvSpPr txBox="1"/>
          <p:nvPr>
            <p:ph idx="4294967295" type="body"/>
          </p:nvPr>
        </p:nvSpPr>
        <p:spPr>
          <a:xfrm>
            <a:off x="457200" y="1600200"/>
            <a:ext cx="4038600" cy="4525962"/>
          </a:xfrm>
          <a:prstGeom prst="rect">
            <a:avLst/>
          </a:prstGeom>
          <a:noFill/>
          <a:ln>
            <a:noFill/>
          </a:ln>
        </p:spPr>
        <p:txBody>
          <a:bodyPr anchorCtr="0" anchor="t" bIns="45700" lIns="91425" spcFirstLastPara="1" rIns="91425" wrap="square" tIns="45700">
            <a:noAutofit/>
          </a:bodyPr>
          <a:lstStyle/>
          <a:p>
            <a:pPr indent="-215900" lvl="0" marL="342900" marR="0" rtl="0" algn="l">
              <a:lnSpc>
                <a:spcPct val="80000"/>
              </a:lnSpc>
              <a:spcBef>
                <a:spcPts val="0"/>
              </a:spcBef>
              <a:spcAft>
                <a:spcPts val="0"/>
              </a:spcAft>
              <a:buClr>
                <a:schemeClr val="dk1"/>
              </a:buClr>
              <a:buSzPts val="2000"/>
              <a:buFont typeface="Arial"/>
              <a:buNone/>
            </a:pPr>
            <a:r>
              <a:t/>
            </a:r>
            <a:endParaRPr b="1" i="0" sz="2000" u="none">
              <a:solidFill>
                <a:srgbClr val="000066"/>
              </a:solidFill>
              <a:latin typeface="Arial"/>
              <a:ea typeface="Arial"/>
              <a:cs typeface="Arial"/>
              <a:sym typeface="Arial"/>
            </a:endParaRPr>
          </a:p>
          <a:p>
            <a:pPr indent="-342900" lvl="0" marL="342900" marR="0" rtl="0" algn="just">
              <a:lnSpc>
                <a:spcPct val="80000"/>
              </a:lnSpc>
              <a:spcBef>
                <a:spcPts val="1200"/>
              </a:spcBef>
              <a:spcAft>
                <a:spcPts val="0"/>
              </a:spcAft>
              <a:buClr>
                <a:srgbClr val="000066"/>
              </a:buClr>
              <a:buSzPts val="2400"/>
              <a:buFont typeface="Arial"/>
              <a:buChar char="•"/>
            </a:pPr>
            <a:r>
              <a:rPr b="1" i="0" lang="en-US" sz="2400" u="none">
                <a:solidFill>
                  <a:srgbClr val="000066"/>
                </a:solidFill>
                <a:latin typeface="Arial"/>
                <a:ea typeface="Arial"/>
                <a:cs typeface="Arial"/>
                <a:sym typeface="Arial"/>
              </a:rPr>
              <a:t>Commonly referred to as a linear bus, all the devices on a bus topology are connected by one single cable.</a:t>
            </a:r>
            <a:endParaRPr/>
          </a:p>
        </p:txBody>
      </p:sp>
      <p:sp>
        <p:nvSpPr>
          <p:cNvPr id="195" name="Google Shape;195;p18"/>
          <p:cNvSpPr/>
          <p:nvPr/>
        </p:nvSpPr>
        <p:spPr>
          <a:xfrm>
            <a:off x="0" y="0"/>
            <a:ext cx="9144000" cy="565150"/>
          </a:xfrm>
          <a:prstGeom prst="roundRect">
            <a:avLst>
              <a:gd fmla="val 55"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6" name="Google Shape;196;p18"/>
          <p:cNvSpPr/>
          <p:nvPr/>
        </p:nvSpPr>
        <p:spPr>
          <a:xfrm>
            <a:off x="511175" y="1270000"/>
            <a:ext cx="247650" cy="247650"/>
          </a:xfrm>
          <a:prstGeom prst="roundRect">
            <a:avLst>
              <a:gd fmla="val 125"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7" name="Google Shape;197;p18"/>
          <p:cNvSpPr/>
          <p:nvPr/>
        </p:nvSpPr>
        <p:spPr>
          <a:xfrm>
            <a:off x="635000" y="1392237"/>
            <a:ext cx="247650" cy="247650"/>
          </a:xfrm>
          <a:prstGeom prst="roundRect">
            <a:avLst>
              <a:gd fmla="val 125" name="adj"/>
            </a:avLst>
          </a:prstGeom>
          <a:solidFill>
            <a:srgbClr val="00B8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8" name="Google Shape;198;p18"/>
          <p:cNvSpPr/>
          <p:nvPr/>
        </p:nvSpPr>
        <p:spPr>
          <a:xfrm>
            <a:off x="969962" y="1552575"/>
            <a:ext cx="7407275" cy="36512"/>
          </a:xfrm>
          <a:prstGeom prst="roundRect">
            <a:avLst>
              <a:gd fmla="val 900" name="adj"/>
            </a:avLst>
          </a:prstGeom>
          <a:gradFill>
            <a:gsLst>
              <a:gs pos="0">
                <a:srgbClr val="008000"/>
              </a:gs>
              <a:gs pos="100000">
                <a:srgbClr val="800080"/>
              </a:gs>
            </a:gsLst>
            <a:lin ang="19799999"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9" name="Google Shape;199;p18"/>
          <p:cNvSpPr txBox="1"/>
          <p:nvPr/>
        </p:nvSpPr>
        <p:spPr>
          <a:xfrm>
            <a:off x="123825" y="104775"/>
            <a:ext cx="5819775" cy="288925"/>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chemeClr val="lt1"/>
              </a:buClr>
              <a:buSzPts val="2000"/>
              <a:buFont typeface="Arial"/>
              <a:buNone/>
            </a:pPr>
            <a:r>
              <a:rPr b="1" i="0" lang="en-US" sz="2000" u="none">
                <a:solidFill>
                  <a:schemeClr val="lt1"/>
                </a:solidFill>
                <a:latin typeface="Arial"/>
                <a:ea typeface="Arial"/>
                <a:cs typeface="Arial"/>
                <a:sym typeface="Arial"/>
              </a:rPr>
              <a:t>Introduction to Computer Networks</a:t>
            </a:r>
            <a:endParaRPr/>
          </a:p>
        </p:txBody>
      </p:sp>
      <p:sp>
        <p:nvSpPr>
          <p:cNvPr id="200" name="Google Shape;200;p18"/>
          <p:cNvSpPr/>
          <p:nvPr/>
        </p:nvSpPr>
        <p:spPr>
          <a:xfrm>
            <a:off x="0" y="4989512"/>
            <a:ext cx="106362" cy="1868487"/>
          </a:xfrm>
          <a:prstGeom prst="roundRect">
            <a:avLst>
              <a:gd fmla="val 291"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201" name="Google Shape;201;p18"/>
          <p:cNvPicPr preferRelativeResize="0"/>
          <p:nvPr>
            <p:ph idx="4294967295" type="body"/>
          </p:nvPr>
        </p:nvPicPr>
        <p:blipFill rotWithShape="1">
          <a:blip r:embed="rId3">
            <a:alphaModFix/>
          </a:blip>
          <a:srcRect b="0" l="0" r="0" t="0"/>
          <a:stretch/>
        </p:blipFill>
        <p:spPr>
          <a:xfrm>
            <a:off x="4648200" y="2846387"/>
            <a:ext cx="4038600" cy="2032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05" name="Shape 205"/>
        <p:cNvGrpSpPr/>
        <p:nvPr/>
      </p:nvGrpSpPr>
      <p:grpSpPr>
        <a:xfrm>
          <a:off x="0" y="0"/>
          <a:ext cx="0" cy="0"/>
          <a:chOff x="0" y="0"/>
          <a:chExt cx="0" cy="0"/>
        </a:xfrm>
      </p:grpSpPr>
      <p:sp>
        <p:nvSpPr>
          <p:cNvPr id="206" name="Google Shape;206;p19"/>
          <p:cNvSpPr txBox="1"/>
          <p:nvPr>
            <p:ph type="title"/>
          </p:nvPr>
        </p:nvSpPr>
        <p:spPr>
          <a:xfrm>
            <a:off x="1093787" y="674687"/>
            <a:ext cx="7808912" cy="1147762"/>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E4005C"/>
              </a:buClr>
              <a:buSzPts val="4000"/>
              <a:buFont typeface="Arial"/>
              <a:buNone/>
            </a:pPr>
            <a:r>
              <a:rPr b="1" i="0" lang="en-US" sz="4000" u="none" cap="none" strike="noStrike">
                <a:solidFill>
                  <a:srgbClr val="E4005C"/>
                </a:solidFill>
                <a:latin typeface="Arial"/>
                <a:ea typeface="Arial"/>
                <a:cs typeface="Arial"/>
                <a:sym typeface="Arial"/>
              </a:rPr>
              <a:t>Star &amp; Tree Topology</a:t>
            </a:r>
            <a:endParaRPr/>
          </a:p>
        </p:txBody>
      </p:sp>
      <p:sp>
        <p:nvSpPr>
          <p:cNvPr id="207" name="Google Shape;207;p19"/>
          <p:cNvSpPr/>
          <p:nvPr/>
        </p:nvSpPr>
        <p:spPr>
          <a:xfrm>
            <a:off x="0" y="0"/>
            <a:ext cx="9144000" cy="565150"/>
          </a:xfrm>
          <a:prstGeom prst="roundRect">
            <a:avLst>
              <a:gd fmla="val 55"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08" name="Google Shape;208;p19"/>
          <p:cNvSpPr/>
          <p:nvPr/>
        </p:nvSpPr>
        <p:spPr>
          <a:xfrm>
            <a:off x="511175" y="1270000"/>
            <a:ext cx="247650" cy="247650"/>
          </a:xfrm>
          <a:prstGeom prst="roundRect">
            <a:avLst>
              <a:gd fmla="val 125"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09" name="Google Shape;209;p19"/>
          <p:cNvSpPr/>
          <p:nvPr/>
        </p:nvSpPr>
        <p:spPr>
          <a:xfrm>
            <a:off x="635000" y="1392237"/>
            <a:ext cx="247650" cy="247650"/>
          </a:xfrm>
          <a:prstGeom prst="roundRect">
            <a:avLst>
              <a:gd fmla="val 125" name="adj"/>
            </a:avLst>
          </a:prstGeom>
          <a:solidFill>
            <a:srgbClr val="00B8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10" name="Google Shape;210;p19"/>
          <p:cNvSpPr/>
          <p:nvPr/>
        </p:nvSpPr>
        <p:spPr>
          <a:xfrm>
            <a:off x="969962" y="1552575"/>
            <a:ext cx="7407275" cy="36512"/>
          </a:xfrm>
          <a:prstGeom prst="roundRect">
            <a:avLst>
              <a:gd fmla="val 900" name="adj"/>
            </a:avLst>
          </a:prstGeom>
          <a:gradFill>
            <a:gsLst>
              <a:gs pos="0">
                <a:srgbClr val="008000"/>
              </a:gs>
              <a:gs pos="100000">
                <a:srgbClr val="800080"/>
              </a:gs>
            </a:gsLst>
            <a:lin ang="19799999"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11" name="Google Shape;211;p19"/>
          <p:cNvSpPr txBox="1"/>
          <p:nvPr/>
        </p:nvSpPr>
        <p:spPr>
          <a:xfrm>
            <a:off x="123825" y="104775"/>
            <a:ext cx="5819775" cy="288925"/>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chemeClr val="lt1"/>
              </a:buClr>
              <a:buSzPts val="2000"/>
              <a:buFont typeface="Arial"/>
              <a:buNone/>
            </a:pPr>
            <a:r>
              <a:rPr b="1" i="0" lang="en-US" sz="2000" u="none">
                <a:solidFill>
                  <a:schemeClr val="lt1"/>
                </a:solidFill>
                <a:latin typeface="Arial"/>
                <a:ea typeface="Arial"/>
                <a:cs typeface="Arial"/>
                <a:sym typeface="Arial"/>
              </a:rPr>
              <a:t>Introduction to Computer Networks</a:t>
            </a:r>
            <a:endParaRPr/>
          </a:p>
        </p:txBody>
      </p:sp>
      <p:sp>
        <p:nvSpPr>
          <p:cNvPr id="212" name="Google Shape;212;p19"/>
          <p:cNvSpPr/>
          <p:nvPr/>
        </p:nvSpPr>
        <p:spPr>
          <a:xfrm>
            <a:off x="0" y="4989512"/>
            <a:ext cx="106362" cy="1868487"/>
          </a:xfrm>
          <a:prstGeom prst="roundRect">
            <a:avLst>
              <a:gd fmla="val 291"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13" name="Google Shape;213;p19"/>
          <p:cNvSpPr txBox="1"/>
          <p:nvPr>
            <p:ph idx="1" type="body"/>
          </p:nvPr>
        </p:nvSpPr>
        <p:spPr>
          <a:xfrm>
            <a:off x="457200" y="1600200"/>
            <a:ext cx="5181600" cy="5257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rgbClr val="000066"/>
              </a:buClr>
              <a:buSzPts val="2400"/>
              <a:buFont typeface="Arial"/>
              <a:buChar char="•"/>
            </a:pPr>
            <a:r>
              <a:rPr b="1" i="0" lang="en-US" sz="2400" u="none">
                <a:solidFill>
                  <a:srgbClr val="000066"/>
                </a:solidFill>
                <a:latin typeface="Arial"/>
                <a:ea typeface="Arial"/>
                <a:cs typeface="Arial"/>
                <a:sym typeface="Arial"/>
              </a:rPr>
              <a:t>The star topology is the most commonly used architecture in Ethernet LANs. </a:t>
            </a:r>
            <a:endParaRPr/>
          </a:p>
          <a:p>
            <a:pPr indent="-342900" lvl="0" marL="342900" marR="0" rtl="0" algn="just">
              <a:lnSpc>
                <a:spcPct val="80000"/>
              </a:lnSpc>
              <a:spcBef>
                <a:spcPts val="1200"/>
              </a:spcBef>
              <a:spcAft>
                <a:spcPts val="0"/>
              </a:spcAft>
              <a:buClr>
                <a:srgbClr val="000066"/>
              </a:buClr>
              <a:buSzPts val="2400"/>
              <a:buFont typeface="Arial"/>
              <a:buChar char="•"/>
            </a:pPr>
            <a:r>
              <a:rPr b="1" i="0" lang="en-US" sz="2400" u="none">
                <a:solidFill>
                  <a:srgbClr val="000066"/>
                </a:solidFill>
                <a:latin typeface="Arial"/>
                <a:ea typeface="Arial"/>
                <a:cs typeface="Arial"/>
                <a:sym typeface="Arial"/>
              </a:rPr>
              <a:t>When installed, the star topology resembles spokes in a bicycle wheel.</a:t>
            </a:r>
            <a:endParaRPr/>
          </a:p>
          <a:p>
            <a:pPr indent="-342900" lvl="0" marL="342900" marR="0" rtl="0" algn="just">
              <a:lnSpc>
                <a:spcPct val="80000"/>
              </a:lnSpc>
              <a:spcBef>
                <a:spcPts val="1200"/>
              </a:spcBef>
              <a:spcAft>
                <a:spcPts val="0"/>
              </a:spcAft>
              <a:buClr>
                <a:srgbClr val="000066"/>
              </a:buClr>
              <a:buSzPts val="2400"/>
              <a:buFont typeface="Arial"/>
              <a:buChar char="•"/>
            </a:pPr>
            <a:r>
              <a:rPr b="1" i="0" lang="en-US" sz="2400" u="none">
                <a:solidFill>
                  <a:srgbClr val="000066"/>
                </a:solidFill>
                <a:latin typeface="Arial"/>
                <a:ea typeface="Arial"/>
                <a:cs typeface="Arial"/>
                <a:sym typeface="Arial"/>
              </a:rPr>
              <a:t>Larger networks use the extended star topology also called tree topology. When used with network devices that filter frames or packets, like bridges, switches, and routers, this topology significantly reduces the traffic on the wires by sending packets only to the wires of the destination host.</a:t>
            </a:r>
            <a:endParaRPr/>
          </a:p>
        </p:txBody>
      </p:sp>
      <p:pic>
        <p:nvPicPr>
          <p:cNvPr id="214" name="Google Shape;214;p19"/>
          <p:cNvPicPr preferRelativeResize="0"/>
          <p:nvPr/>
        </p:nvPicPr>
        <p:blipFill rotWithShape="1">
          <a:blip r:embed="rId3">
            <a:alphaModFix/>
          </a:blip>
          <a:srcRect b="0" l="0" r="0" t="0"/>
          <a:stretch/>
        </p:blipFill>
        <p:spPr>
          <a:xfrm>
            <a:off x="5516562" y="1600200"/>
            <a:ext cx="2300287" cy="2185987"/>
          </a:xfrm>
          <a:prstGeom prst="rect">
            <a:avLst/>
          </a:prstGeom>
          <a:noFill/>
          <a:ln>
            <a:noFill/>
          </a:ln>
        </p:spPr>
      </p:pic>
      <p:pic>
        <p:nvPicPr>
          <p:cNvPr id="215" name="Google Shape;215;p19"/>
          <p:cNvPicPr preferRelativeResize="0"/>
          <p:nvPr/>
        </p:nvPicPr>
        <p:blipFill rotWithShape="1">
          <a:blip r:embed="rId4">
            <a:alphaModFix/>
          </a:blip>
          <a:srcRect b="0" l="0" r="0" t="0"/>
          <a:stretch/>
        </p:blipFill>
        <p:spPr>
          <a:xfrm>
            <a:off x="5595937" y="3938587"/>
            <a:ext cx="2143125" cy="21875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19" name="Shape 219"/>
        <p:cNvGrpSpPr/>
        <p:nvPr/>
      </p:nvGrpSpPr>
      <p:grpSpPr>
        <a:xfrm>
          <a:off x="0" y="0"/>
          <a:ext cx="0" cy="0"/>
          <a:chOff x="0" y="0"/>
          <a:chExt cx="0" cy="0"/>
        </a:xfrm>
      </p:grpSpPr>
      <p:sp>
        <p:nvSpPr>
          <p:cNvPr id="220" name="Google Shape;220;p20"/>
          <p:cNvSpPr txBox="1"/>
          <p:nvPr>
            <p:ph type="title"/>
          </p:nvPr>
        </p:nvSpPr>
        <p:spPr>
          <a:xfrm>
            <a:off x="1093787" y="674687"/>
            <a:ext cx="7808912" cy="1147762"/>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E4005C"/>
              </a:buClr>
              <a:buSzPts val="4000"/>
              <a:buFont typeface="Arial"/>
              <a:buNone/>
            </a:pPr>
            <a:r>
              <a:rPr b="1" i="0" lang="en-US" sz="4000" u="none" cap="none" strike="noStrike">
                <a:solidFill>
                  <a:srgbClr val="E4005C"/>
                </a:solidFill>
                <a:latin typeface="Arial"/>
                <a:ea typeface="Arial"/>
                <a:cs typeface="Arial"/>
                <a:sym typeface="Arial"/>
              </a:rPr>
              <a:t>Ring Topology</a:t>
            </a:r>
            <a:endParaRPr/>
          </a:p>
        </p:txBody>
      </p:sp>
      <p:sp>
        <p:nvSpPr>
          <p:cNvPr id="221" name="Google Shape;221;p20"/>
          <p:cNvSpPr/>
          <p:nvPr/>
        </p:nvSpPr>
        <p:spPr>
          <a:xfrm>
            <a:off x="0" y="0"/>
            <a:ext cx="9144000" cy="565150"/>
          </a:xfrm>
          <a:prstGeom prst="roundRect">
            <a:avLst>
              <a:gd fmla="val 55"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22" name="Google Shape;222;p20"/>
          <p:cNvSpPr/>
          <p:nvPr/>
        </p:nvSpPr>
        <p:spPr>
          <a:xfrm>
            <a:off x="511175" y="1270000"/>
            <a:ext cx="247650" cy="247650"/>
          </a:xfrm>
          <a:prstGeom prst="roundRect">
            <a:avLst>
              <a:gd fmla="val 125"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23" name="Google Shape;223;p20"/>
          <p:cNvSpPr/>
          <p:nvPr/>
        </p:nvSpPr>
        <p:spPr>
          <a:xfrm>
            <a:off x="635000" y="1392237"/>
            <a:ext cx="247650" cy="247650"/>
          </a:xfrm>
          <a:prstGeom prst="roundRect">
            <a:avLst>
              <a:gd fmla="val 125" name="adj"/>
            </a:avLst>
          </a:prstGeom>
          <a:solidFill>
            <a:srgbClr val="00B8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24" name="Google Shape;224;p20"/>
          <p:cNvSpPr/>
          <p:nvPr/>
        </p:nvSpPr>
        <p:spPr>
          <a:xfrm>
            <a:off x="969962" y="1552575"/>
            <a:ext cx="7407275" cy="36512"/>
          </a:xfrm>
          <a:prstGeom prst="roundRect">
            <a:avLst>
              <a:gd fmla="val 900" name="adj"/>
            </a:avLst>
          </a:prstGeom>
          <a:gradFill>
            <a:gsLst>
              <a:gs pos="0">
                <a:srgbClr val="008000"/>
              </a:gs>
              <a:gs pos="100000">
                <a:srgbClr val="800080"/>
              </a:gs>
            </a:gsLst>
            <a:lin ang="19799999"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25" name="Google Shape;225;p20"/>
          <p:cNvSpPr txBox="1"/>
          <p:nvPr/>
        </p:nvSpPr>
        <p:spPr>
          <a:xfrm>
            <a:off x="123825" y="104775"/>
            <a:ext cx="5819775" cy="288925"/>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chemeClr val="lt1"/>
              </a:buClr>
              <a:buSzPts val="2000"/>
              <a:buFont typeface="Arial"/>
              <a:buNone/>
            </a:pPr>
            <a:r>
              <a:rPr b="1" i="0" lang="en-US" sz="2000" u="none">
                <a:solidFill>
                  <a:schemeClr val="lt1"/>
                </a:solidFill>
                <a:latin typeface="Arial"/>
                <a:ea typeface="Arial"/>
                <a:cs typeface="Arial"/>
                <a:sym typeface="Arial"/>
              </a:rPr>
              <a:t>Introduction to Computer Networks</a:t>
            </a:r>
            <a:endParaRPr/>
          </a:p>
        </p:txBody>
      </p:sp>
      <p:sp>
        <p:nvSpPr>
          <p:cNvPr id="226" name="Google Shape;226;p20"/>
          <p:cNvSpPr/>
          <p:nvPr/>
        </p:nvSpPr>
        <p:spPr>
          <a:xfrm>
            <a:off x="0" y="4989512"/>
            <a:ext cx="106362" cy="1868487"/>
          </a:xfrm>
          <a:prstGeom prst="roundRect">
            <a:avLst>
              <a:gd fmla="val 291"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27" name="Google Shape;227;p20"/>
          <p:cNvSpPr txBox="1"/>
          <p:nvPr>
            <p:ph idx="1" type="body"/>
          </p:nvPr>
        </p:nvSpPr>
        <p:spPr>
          <a:xfrm>
            <a:off x="457200" y="1600200"/>
            <a:ext cx="5562600" cy="52578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90000"/>
              </a:lnSpc>
              <a:spcBef>
                <a:spcPts val="0"/>
              </a:spcBef>
              <a:spcAft>
                <a:spcPts val="0"/>
              </a:spcAft>
              <a:buClr>
                <a:srgbClr val="000066"/>
              </a:buClr>
              <a:buSzPts val="2400"/>
              <a:buFont typeface="Arial"/>
              <a:buChar char="•"/>
            </a:pPr>
            <a:r>
              <a:rPr b="1" i="0" lang="en-US" sz="2400" u="none">
                <a:solidFill>
                  <a:srgbClr val="000066"/>
                </a:solidFill>
                <a:latin typeface="Arial"/>
                <a:ea typeface="Arial"/>
                <a:cs typeface="Arial"/>
                <a:sym typeface="Arial"/>
              </a:rPr>
              <a:t>A frame travels around the ring, stopping at each node. If a node wants to transmit data, it adds the data as well as the destination address to the frame. </a:t>
            </a:r>
            <a:endParaRPr/>
          </a:p>
          <a:p>
            <a:pPr indent="-342900" lvl="0" marL="342900" marR="0" rtl="0" algn="just">
              <a:lnSpc>
                <a:spcPct val="90000"/>
              </a:lnSpc>
              <a:spcBef>
                <a:spcPts val="1200"/>
              </a:spcBef>
              <a:spcAft>
                <a:spcPts val="0"/>
              </a:spcAft>
              <a:buClr>
                <a:srgbClr val="000066"/>
              </a:buClr>
              <a:buSzPts val="2400"/>
              <a:buFont typeface="Arial"/>
              <a:buChar char="•"/>
            </a:pPr>
            <a:r>
              <a:rPr b="1" i="0" lang="en-US" sz="2400" u="none">
                <a:solidFill>
                  <a:srgbClr val="000066"/>
                </a:solidFill>
                <a:latin typeface="Arial"/>
                <a:ea typeface="Arial"/>
                <a:cs typeface="Arial"/>
                <a:sym typeface="Arial"/>
              </a:rPr>
              <a:t>The frame then continues around the ring until it finds the destination node, which takes the data out of the frame. </a:t>
            </a:r>
            <a:endParaRPr/>
          </a:p>
          <a:p>
            <a:pPr indent="-285750" lvl="1" marL="742950" marR="0" rtl="0" algn="just">
              <a:lnSpc>
                <a:spcPct val="90000"/>
              </a:lnSpc>
              <a:spcBef>
                <a:spcPts val="1200"/>
              </a:spcBef>
              <a:spcAft>
                <a:spcPts val="0"/>
              </a:spcAft>
              <a:buClr>
                <a:srgbClr val="000066"/>
              </a:buClr>
              <a:buSzPts val="2400"/>
              <a:buFont typeface="Arial"/>
              <a:buChar char="•"/>
            </a:pPr>
            <a:r>
              <a:rPr b="0" i="0" lang="en-US" sz="2400" u="none" cap="none" strike="noStrike">
                <a:solidFill>
                  <a:srgbClr val="000066"/>
                </a:solidFill>
                <a:latin typeface="Arial"/>
                <a:ea typeface="Arial"/>
                <a:cs typeface="Arial"/>
                <a:sym typeface="Arial"/>
              </a:rPr>
              <a:t>Single ring – All the devices on the network share a single cable </a:t>
            </a:r>
            <a:endParaRPr/>
          </a:p>
          <a:p>
            <a:pPr indent="-285750" lvl="1" marL="742950" marR="0" rtl="0" algn="just">
              <a:lnSpc>
                <a:spcPct val="90000"/>
              </a:lnSpc>
              <a:spcBef>
                <a:spcPts val="1200"/>
              </a:spcBef>
              <a:spcAft>
                <a:spcPts val="0"/>
              </a:spcAft>
              <a:buClr>
                <a:srgbClr val="000066"/>
              </a:buClr>
              <a:buSzPts val="2400"/>
              <a:buFont typeface="Arial"/>
              <a:buChar char="•"/>
            </a:pPr>
            <a:r>
              <a:rPr b="0" i="0" lang="en-US" sz="2400" u="none" cap="none" strike="noStrike">
                <a:solidFill>
                  <a:srgbClr val="000066"/>
                </a:solidFill>
                <a:latin typeface="Arial"/>
                <a:ea typeface="Arial"/>
                <a:cs typeface="Arial"/>
                <a:sym typeface="Arial"/>
              </a:rPr>
              <a:t>Dual ring – The dual ring topology allows data to be sent in both directions. </a:t>
            </a:r>
            <a:endParaRPr/>
          </a:p>
        </p:txBody>
      </p:sp>
      <p:pic>
        <p:nvPicPr>
          <p:cNvPr id="228" name="Google Shape;228;p20"/>
          <p:cNvPicPr preferRelativeResize="0"/>
          <p:nvPr/>
        </p:nvPicPr>
        <p:blipFill rotWithShape="1">
          <a:blip r:embed="rId3">
            <a:alphaModFix/>
          </a:blip>
          <a:srcRect b="0" l="0" r="0" t="0"/>
          <a:stretch/>
        </p:blipFill>
        <p:spPr>
          <a:xfrm>
            <a:off x="6007100" y="1600200"/>
            <a:ext cx="2563812" cy="2185987"/>
          </a:xfrm>
          <a:prstGeom prst="rect">
            <a:avLst/>
          </a:prstGeom>
          <a:noFill/>
          <a:ln>
            <a:noFill/>
          </a:ln>
        </p:spPr>
      </p:pic>
      <p:pic>
        <p:nvPicPr>
          <p:cNvPr id="229" name="Google Shape;229;p20"/>
          <p:cNvPicPr preferRelativeResize="0"/>
          <p:nvPr/>
        </p:nvPicPr>
        <p:blipFill rotWithShape="1">
          <a:blip r:embed="rId4">
            <a:alphaModFix/>
          </a:blip>
          <a:srcRect b="0" l="0" r="0" t="0"/>
          <a:stretch/>
        </p:blipFill>
        <p:spPr>
          <a:xfrm>
            <a:off x="5891212" y="3938587"/>
            <a:ext cx="2795587" cy="21875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33" name="Shape 233"/>
        <p:cNvGrpSpPr/>
        <p:nvPr/>
      </p:nvGrpSpPr>
      <p:grpSpPr>
        <a:xfrm>
          <a:off x="0" y="0"/>
          <a:ext cx="0" cy="0"/>
          <a:chOff x="0" y="0"/>
          <a:chExt cx="0" cy="0"/>
        </a:xfrm>
      </p:grpSpPr>
      <p:sp>
        <p:nvSpPr>
          <p:cNvPr id="234" name="Google Shape;234;p21"/>
          <p:cNvSpPr txBox="1"/>
          <p:nvPr>
            <p:ph idx="4294967295" type="title"/>
          </p:nvPr>
        </p:nvSpPr>
        <p:spPr>
          <a:xfrm>
            <a:off x="457200" y="838200"/>
            <a:ext cx="8229600" cy="8382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E4005C"/>
              </a:buClr>
              <a:buSzPts val="4000"/>
              <a:buFont typeface="Arial"/>
              <a:buNone/>
            </a:pPr>
            <a:r>
              <a:rPr b="1" i="0" lang="en-US" sz="4000" u="none">
                <a:solidFill>
                  <a:srgbClr val="E4005C"/>
                </a:solidFill>
                <a:latin typeface="Arial"/>
                <a:ea typeface="Arial"/>
                <a:cs typeface="Arial"/>
                <a:sym typeface="Arial"/>
              </a:rPr>
              <a:t>Mesh Topology</a:t>
            </a:r>
            <a:endParaRPr/>
          </a:p>
        </p:txBody>
      </p:sp>
      <p:sp>
        <p:nvSpPr>
          <p:cNvPr id="235" name="Google Shape;235;p21"/>
          <p:cNvSpPr txBox="1"/>
          <p:nvPr>
            <p:ph idx="4294967295" type="body"/>
          </p:nvPr>
        </p:nvSpPr>
        <p:spPr>
          <a:xfrm>
            <a:off x="457200" y="1600200"/>
            <a:ext cx="4038600" cy="5257800"/>
          </a:xfrm>
          <a:prstGeom prst="rect">
            <a:avLst/>
          </a:prstGeom>
          <a:noFill/>
          <a:ln>
            <a:noFill/>
          </a:ln>
        </p:spPr>
        <p:txBody>
          <a:bodyPr anchorCtr="0" anchor="t" bIns="45700" lIns="91425" spcFirstLastPara="1" rIns="91425" wrap="square" tIns="45700">
            <a:noAutofit/>
          </a:bodyPr>
          <a:lstStyle/>
          <a:p>
            <a:pPr indent="-241300" lvl="0" marL="342900" marR="0" rtl="0" algn="l">
              <a:lnSpc>
                <a:spcPct val="80000"/>
              </a:lnSpc>
              <a:spcBef>
                <a:spcPts val="0"/>
              </a:spcBef>
              <a:spcAft>
                <a:spcPts val="0"/>
              </a:spcAft>
              <a:buClr>
                <a:schemeClr val="dk1"/>
              </a:buClr>
              <a:buSzPts val="1600"/>
              <a:buFont typeface="Arial"/>
              <a:buNone/>
            </a:pPr>
            <a:r>
              <a:t/>
            </a:r>
            <a:endParaRPr b="1" i="0" sz="1600" u="none">
              <a:solidFill>
                <a:srgbClr val="000066"/>
              </a:solidFill>
              <a:latin typeface="Arial"/>
              <a:ea typeface="Arial"/>
              <a:cs typeface="Arial"/>
              <a:sym typeface="Arial"/>
            </a:endParaRPr>
          </a:p>
          <a:p>
            <a:pPr indent="-342900" lvl="0" marL="342900" marR="0" rtl="0" algn="just">
              <a:lnSpc>
                <a:spcPct val="80000"/>
              </a:lnSpc>
              <a:spcBef>
                <a:spcPts val="1200"/>
              </a:spcBef>
              <a:spcAft>
                <a:spcPts val="0"/>
              </a:spcAft>
              <a:buClr>
                <a:srgbClr val="000066"/>
              </a:buClr>
              <a:buSzPts val="2400"/>
              <a:buFont typeface="Arial"/>
              <a:buChar char="•"/>
            </a:pPr>
            <a:r>
              <a:rPr b="1" i="0" lang="en-US" sz="2400" u="none">
                <a:solidFill>
                  <a:srgbClr val="000066"/>
                </a:solidFill>
                <a:latin typeface="Arial"/>
                <a:ea typeface="Arial"/>
                <a:cs typeface="Arial"/>
                <a:sym typeface="Arial"/>
              </a:rPr>
              <a:t>The mesh topology connects all devices (nodes) to each other for redundancy and fault tolerance. </a:t>
            </a:r>
            <a:endParaRPr/>
          </a:p>
          <a:p>
            <a:pPr indent="-342900" lvl="0" marL="342900" marR="0" rtl="0" algn="just">
              <a:lnSpc>
                <a:spcPct val="80000"/>
              </a:lnSpc>
              <a:spcBef>
                <a:spcPts val="1200"/>
              </a:spcBef>
              <a:spcAft>
                <a:spcPts val="0"/>
              </a:spcAft>
              <a:buClr>
                <a:srgbClr val="000066"/>
              </a:buClr>
              <a:buSzPts val="2400"/>
              <a:buFont typeface="Arial"/>
              <a:buChar char="•"/>
            </a:pPr>
            <a:r>
              <a:rPr b="1" i="0" lang="en-US" sz="2400" u="none">
                <a:solidFill>
                  <a:srgbClr val="000066"/>
                </a:solidFill>
                <a:latin typeface="Arial"/>
                <a:ea typeface="Arial"/>
                <a:cs typeface="Arial"/>
                <a:sym typeface="Arial"/>
              </a:rPr>
              <a:t>It is used in WANs to interconnect LANs and for mission critical networks like those used by banks and financial institutions. </a:t>
            </a:r>
            <a:endParaRPr/>
          </a:p>
          <a:p>
            <a:pPr indent="-342900" lvl="0" marL="342900" marR="0" rtl="0" algn="just">
              <a:lnSpc>
                <a:spcPct val="80000"/>
              </a:lnSpc>
              <a:spcBef>
                <a:spcPts val="1200"/>
              </a:spcBef>
              <a:spcAft>
                <a:spcPts val="0"/>
              </a:spcAft>
              <a:buClr>
                <a:srgbClr val="000066"/>
              </a:buClr>
              <a:buSzPts val="2400"/>
              <a:buFont typeface="Arial"/>
              <a:buChar char="•"/>
            </a:pPr>
            <a:r>
              <a:rPr b="1" i="0" lang="en-US" sz="2400" u="none">
                <a:solidFill>
                  <a:srgbClr val="000066"/>
                </a:solidFill>
                <a:latin typeface="Arial"/>
                <a:ea typeface="Arial"/>
                <a:cs typeface="Arial"/>
                <a:sym typeface="Arial"/>
              </a:rPr>
              <a:t>Implementing the mesh topology is expensive and difficult. </a:t>
            </a:r>
            <a:endParaRPr/>
          </a:p>
        </p:txBody>
      </p:sp>
      <p:sp>
        <p:nvSpPr>
          <p:cNvPr id="236" name="Google Shape;236;p21"/>
          <p:cNvSpPr/>
          <p:nvPr/>
        </p:nvSpPr>
        <p:spPr>
          <a:xfrm>
            <a:off x="0" y="0"/>
            <a:ext cx="9144000" cy="565150"/>
          </a:xfrm>
          <a:prstGeom prst="roundRect">
            <a:avLst>
              <a:gd fmla="val 55"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37" name="Google Shape;237;p21"/>
          <p:cNvSpPr/>
          <p:nvPr/>
        </p:nvSpPr>
        <p:spPr>
          <a:xfrm>
            <a:off x="511175" y="1270000"/>
            <a:ext cx="247650" cy="247650"/>
          </a:xfrm>
          <a:prstGeom prst="roundRect">
            <a:avLst>
              <a:gd fmla="val 125"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38" name="Google Shape;238;p21"/>
          <p:cNvSpPr/>
          <p:nvPr/>
        </p:nvSpPr>
        <p:spPr>
          <a:xfrm>
            <a:off x="635000" y="1392237"/>
            <a:ext cx="247650" cy="247650"/>
          </a:xfrm>
          <a:prstGeom prst="roundRect">
            <a:avLst>
              <a:gd fmla="val 125" name="adj"/>
            </a:avLst>
          </a:prstGeom>
          <a:solidFill>
            <a:srgbClr val="00B8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39" name="Google Shape;239;p21"/>
          <p:cNvSpPr/>
          <p:nvPr/>
        </p:nvSpPr>
        <p:spPr>
          <a:xfrm>
            <a:off x="969962" y="1552575"/>
            <a:ext cx="7407275" cy="36512"/>
          </a:xfrm>
          <a:prstGeom prst="roundRect">
            <a:avLst>
              <a:gd fmla="val 900" name="adj"/>
            </a:avLst>
          </a:prstGeom>
          <a:gradFill>
            <a:gsLst>
              <a:gs pos="0">
                <a:srgbClr val="008000"/>
              </a:gs>
              <a:gs pos="100000">
                <a:srgbClr val="800080"/>
              </a:gs>
            </a:gsLst>
            <a:lin ang="19799999"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40" name="Google Shape;240;p21"/>
          <p:cNvSpPr txBox="1"/>
          <p:nvPr/>
        </p:nvSpPr>
        <p:spPr>
          <a:xfrm>
            <a:off x="123825" y="104775"/>
            <a:ext cx="5819775" cy="288925"/>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chemeClr val="lt1"/>
              </a:buClr>
              <a:buSzPts val="2000"/>
              <a:buFont typeface="Arial"/>
              <a:buNone/>
            </a:pPr>
            <a:r>
              <a:rPr b="1" i="0" lang="en-US" sz="2000" u="none">
                <a:solidFill>
                  <a:schemeClr val="lt1"/>
                </a:solidFill>
                <a:latin typeface="Arial"/>
                <a:ea typeface="Arial"/>
                <a:cs typeface="Arial"/>
                <a:sym typeface="Arial"/>
              </a:rPr>
              <a:t>Introduction to Computer Networks</a:t>
            </a:r>
            <a:endParaRPr/>
          </a:p>
        </p:txBody>
      </p:sp>
      <p:sp>
        <p:nvSpPr>
          <p:cNvPr id="241" name="Google Shape;241;p21"/>
          <p:cNvSpPr/>
          <p:nvPr/>
        </p:nvSpPr>
        <p:spPr>
          <a:xfrm>
            <a:off x="0" y="4989512"/>
            <a:ext cx="106362" cy="1868487"/>
          </a:xfrm>
          <a:prstGeom prst="roundRect">
            <a:avLst>
              <a:gd fmla="val 291"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242" name="Google Shape;242;p21"/>
          <p:cNvPicPr preferRelativeResize="0"/>
          <p:nvPr>
            <p:ph idx="4294967295" type="body"/>
          </p:nvPr>
        </p:nvPicPr>
        <p:blipFill rotWithShape="1">
          <a:blip r:embed="rId3">
            <a:alphaModFix/>
          </a:blip>
          <a:srcRect b="0" l="0" r="0" t="0"/>
          <a:stretch/>
        </p:blipFill>
        <p:spPr>
          <a:xfrm>
            <a:off x="4748212" y="2481262"/>
            <a:ext cx="3838575" cy="27622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46" name="Shape 246"/>
        <p:cNvGrpSpPr/>
        <p:nvPr/>
      </p:nvGrpSpPr>
      <p:grpSpPr>
        <a:xfrm>
          <a:off x="0" y="0"/>
          <a:ext cx="0" cy="0"/>
          <a:chOff x="0" y="0"/>
          <a:chExt cx="0" cy="0"/>
        </a:xfrm>
      </p:grpSpPr>
      <p:sp>
        <p:nvSpPr>
          <p:cNvPr id="247" name="Google Shape;247;p22"/>
          <p:cNvSpPr txBox="1"/>
          <p:nvPr>
            <p:ph type="title"/>
          </p:nvPr>
        </p:nvSpPr>
        <p:spPr>
          <a:xfrm>
            <a:off x="1093787" y="674687"/>
            <a:ext cx="7808912" cy="1147762"/>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E4005C"/>
              </a:buClr>
              <a:buSzPts val="4000"/>
              <a:buFont typeface="Arial"/>
              <a:buNone/>
            </a:pPr>
            <a:r>
              <a:rPr b="1" i="0" lang="en-US" sz="4000" u="none" cap="none" strike="noStrike">
                <a:solidFill>
                  <a:srgbClr val="E4005C"/>
                </a:solidFill>
                <a:latin typeface="Arial"/>
                <a:ea typeface="Arial"/>
                <a:cs typeface="Arial"/>
                <a:sym typeface="Arial"/>
              </a:rPr>
              <a:t>Network Components</a:t>
            </a:r>
            <a:endParaRPr/>
          </a:p>
        </p:txBody>
      </p:sp>
      <p:sp>
        <p:nvSpPr>
          <p:cNvPr id="248" name="Google Shape;248;p22"/>
          <p:cNvSpPr/>
          <p:nvPr/>
        </p:nvSpPr>
        <p:spPr>
          <a:xfrm>
            <a:off x="0" y="0"/>
            <a:ext cx="9144000" cy="565150"/>
          </a:xfrm>
          <a:prstGeom prst="roundRect">
            <a:avLst>
              <a:gd fmla="val 55"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49" name="Google Shape;249;p22"/>
          <p:cNvSpPr/>
          <p:nvPr/>
        </p:nvSpPr>
        <p:spPr>
          <a:xfrm>
            <a:off x="511175" y="1270000"/>
            <a:ext cx="247650" cy="247650"/>
          </a:xfrm>
          <a:prstGeom prst="roundRect">
            <a:avLst>
              <a:gd fmla="val 125"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50" name="Google Shape;250;p22"/>
          <p:cNvSpPr/>
          <p:nvPr/>
        </p:nvSpPr>
        <p:spPr>
          <a:xfrm>
            <a:off x="635000" y="1392237"/>
            <a:ext cx="247650" cy="247650"/>
          </a:xfrm>
          <a:prstGeom prst="roundRect">
            <a:avLst>
              <a:gd fmla="val 125" name="adj"/>
            </a:avLst>
          </a:prstGeom>
          <a:solidFill>
            <a:srgbClr val="00B8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51" name="Google Shape;251;p22"/>
          <p:cNvSpPr/>
          <p:nvPr/>
        </p:nvSpPr>
        <p:spPr>
          <a:xfrm>
            <a:off x="969962" y="1552575"/>
            <a:ext cx="7407275" cy="36512"/>
          </a:xfrm>
          <a:prstGeom prst="roundRect">
            <a:avLst>
              <a:gd fmla="val 900" name="adj"/>
            </a:avLst>
          </a:prstGeom>
          <a:gradFill>
            <a:gsLst>
              <a:gs pos="0">
                <a:srgbClr val="008000"/>
              </a:gs>
              <a:gs pos="100000">
                <a:srgbClr val="800080"/>
              </a:gs>
            </a:gsLst>
            <a:lin ang="19799999"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52" name="Google Shape;252;p22"/>
          <p:cNvSpPr txBox="1"/>
          <p:nvPr/>
        </p:nvSpPr>
        <p:spPr>
          <a:xfrm>
            <a:off x="123825" y="104775"/>
            <a:ext cx="5819775" cy="288925"/>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chemeClr val="lt1"/>
              </a:buClr>
              <a:buSzPts val="2000"/>
              <a:buFont typeface="Arial"/>
              <a:buNone/>
            </a:pPr>
            <a:r>
              <a:rPr b="1" i="0" lang="en-US" sz="2000" u="none">
                <a:solidFill>
                  <a:schemeClr val="lt1"/>
                </a:solidFill>
                <a:latin typeface="Arial"/>
                <a:ea typeface="Arial"/>
                <a:cs typeface="Arial"/>
                <a:sym typeface="Arial"/>
              </a:rPr>
              <a:t>Introduction to Computer Networks</a:t>
            </a:r>
            <a:endParaRPr/>
          </a:p>
        </p:txBody>
      </p:sp>
      <p:sp>
        <p:nvSpPr>
          <p:cNvPr id="253" name="Google Shape;253;p22"/>
          <p:cNvSpPr/>
          <p:nvPr/>
        </p:nvSpPr>
        <p:spPr>
          <a:xfrm>
            <a:off x="0" y="4989512"/>
            <a:ext cx="106362" cy="1868487"/>
          </a:xfrm>
          <a:prstGeom prst="roundRect">
            <a:avLst>
              <a:gd fmla="val 291"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54" name="Google Shape;254;p22"/>
          <p:cNvSpPr txBox="1"/>
          <p:nvPr>
            <p:ph idx="1" type="body"/>
          </p:nvPr>
        </p:nvSpPr>
        <p:spPr>
          <a:xfrm>
            <a:off x="457200" y="1600200"/>
            <a:ext cx="8229600" cy="5257800"/>
          </a:xfrm>
          <a:prstGeom prst="rect">
            <a:avLst/>
          </a:prstGeom>
          <a:noFill/>
          <a:ln>
            <a:noFill/>
          </a:ln>
        </p:spPr>
        <p:txBody>
          <a:bodyPr anchorCtr="0" anchor="t" bIns="45700" lIns="91425" spcFirstLastPara="1" rIns="91425" wrap="square" tIns="45700">
            <a:noAutofit/>
          </a:bodyPr>
          <a:lstStyle/>
          <a:p>
            <a:pPr indent="-190500" lvl="0" marL="342900" marR="0" rtl="0" algn="l">
              <a:lnSpc>
                <a:spcPct val="80000"/>
              </a:lnSpc>
              <a:spcBef>
                <a:spcPts val="0"/>
              </a:spcBef>
              <a:spcAft>
                <a:spcPts val="0"/>
              </a:spcAft>
              <a:buClr>
                <a:schemeClr val="dk1"/>
              </a:buClr>
              <a:buSzPts val="2400"/>
              <a:buFont typeface="Arial"/>
              <a:buNone/>
            </a:pPr>
            <a:r>
              <a:t/>
            </a:r>
            <a:endParaRPr b="1" i="0" sz="2400" u="none">
              <a:solidFill>
                <a:srgbClr val="000066"/>
              </a:solidFill>
              <a:latin typeface="Arial"/>
              <a:ea typeface="Arial"/>
              <a:cs typeface="Arial"/>
              <a:sym typeface="Arial"/>
            </a:endParaRPr>
          </a:p>
          <a:p>
            <a:pPr indent="-342900" lvl="0" marL="342900" marR="0" rtl="0" algn="l">
              <a:lnSpc>
                <a:spcPct val="80000"/>
              </a:lnSpc>
              <a:spcBef>
                <a:spcPts val="1200"/>
              </a:spcBef>
              <a:spcAft>
                <a:spcPts val="0"/>
              </a:spcAft>
              <a:buClr>
                <a:srgbClr val="000066"/>
              </a:buClr>
              <a:buSzPts val="2400"/>
              <a:buFont typeface="Arial"/>
              <a:buChar char="•"/>
            </a:pPr>
            <a:r>
              <a:rPr b="1" i="0" lang="en-US" sz="2400" u="none">
                <a:solidFill>
                  <a:srgbClr val="000066"/>
                </a:solidFill>
                <a:latin typeface="Arial"/>
                <a:ea typeface="Arial"/>
                <a:cs typeface="Arial"/>
                <a:sym typeface="Arial"/>
              </a:rPr>
              <a:t>Physical Media</a:t>
            </a:r>
            <a:endParaRPr/>
          </a:p>
          <a:p>
            <a:pPr indent="-342900" lvl="0" marL="342900" marR="0" rtl="0" algn="l">
              <a:lnSpc>
                <a:spcPct val="80000"/>
              </a:lnSpc>
              <a:spcBef>
                <a:spcPts val="1200"/>
              </a:spcBef>
              <a:spcAft>
                <a:spcPts val="0"/>
              </a:spcAft>
              <a:buClr>
                <a:srgbClr val="000066"/>
              </a:buClr>
              <a:buSzPts val="2400"/>
              <a:buFont typeface="Arial"/>
              <a:buChar char="•"/>
            </a:pPr>
            <a:r>
              <a:rPr b="1" i="0" lang="en-US" sz="2400" u="none">
                <a:solidFill>
                  <a:srgbClr val="000066"/>
                </a:solidFill>
                <a:latin typeface="Arial"/>
                <a:ea typeface="Arial"/>
                <a:cs typeface="Arial"/>
                <a:sym typeface="Arial"/>
              </a:rPr>
              <a:t>Interconnecting Devices</a:t>
            </a:r>
            <a:endParaRPr/>
          </a:p>
          <a:p>
            <a:pPr indent="-342900" lvl="0" marL="342900" marR="0" rtl="0" algn="l">
              <a:lnSpc>
                <a:spcPct val="80000"/>
              </a:lnSpc>
              <a:spcBef>
                <a:spcPts val="1200"/>
              </a:spcBef>
              <a:spcAft>
                <a:spcPts val="0"/>
              </a:spcAft>
              <a:buClr>
                <a:srgbClr val="000066"/>
              </a:buClr>
              <a:buSzPts val="2400"/>
              <a:buFont typeface="Arial"/>
              <a:buChar char="•"/>
            </a:pPr>
            <a:r>
              <a:rPr b="1" i="0" lang="en-US" sz="2400" u="none">
                <a:solidFill>
                  <a:srgbClr val="000066"/>
                </a:solidFill>
                <a:latin typeface="Arial"/>
                <a:ea typeface="Arial"/>
                <a:cs typeface="Arial"/>
                <a:sym typeface="Arial"/>
              </a:rPr>
              <a:t>Computers</a:t>
            </a:r>
            <a:endParaRPr/>
          </a:p>
          <a:p>
            <a:pPr indent="-342900" lvl="0" marL="342900" marR="0" rtl="0" algn="l">
              <a:lnSpc>
                <a:spcPct val="80000"/>
              </a:lnSpc>
              <a:spcBef>
                <a:spcPts val="1200"/>
              </a:spcBef>
              <a:spcAft>
                <a:spcPts val="0"/>
              </a:spcAft>
              <a:buClr>
                <a:srgbClr val="000066"/>
              </a:buClr>
              <a:buSzPts val="2400"/>
              <a:buFont typeface="Arial"/>
              <a:buChar char="•"/>
            </a:pPr>
            <a:r>
              <a:rPr b="1" i="0" lang="en-US" sz="2400" u="none">
                <a:solidFill>
                  <a:srgbClr val="000066"/>
                </a:solidFill>
                <a:latin typeface="Arial"/>
                <a:ea typeface="Arial"/>
                <a:cs typeface="Arial"/>
                <a:sym typeface="Arial"/>
              </a:rPr>
              <a:t>Networking Software</a:t>
            </a:r>
            <a:endParaRPr/>
          </a:p>
          <a:p>
            <a:pPr indent="-342900" lvl="0" marL="342900" marR="0" rtl="0" algn="l">
              <a:lnSpc>
                <a:spcPct val="80000"/>
              </a:lnSpc>
              <a:spcBef>
                <a:spcPts val="1200"/>
              </a:spcBef>
              <a:spcAft>
                <a:spcPts val="0"/>
              </a:spcAft>
              <a:buClr>
                <a:srgbClr val="000066"/>
              </a:buClr>
              <a:buSzPts val="2400"/>
              <a:buFont typeface="Arial"/>
              <a:buChar char="•"/>
            </a:pPr>
            <a:r>
              <a:rPr b="1" i="0" lang="en-US" sz="2400" u="none">
                <a:solidFill>
                  <a:srgbClr val="000066"/>
                </a:solidFill>
                <a:latin typeface="Arial"/>
                <a:ea typeface="Arial"/>
                <a:cs typeface="Arial"/>
                <a:sym typeface="Arial"/>
              </a:rPr>
              <a:t>Applications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58" name="Shape 258"/>
        <p:cNvGrpSpPr/>
        <p:nvPr/>
      </p:nvGrpSpPr>
      <p:grpSpPr>
        <a:xfrm>
          <a:off x="0" y="0"/>
          <a:ext cx="0" cy="0"/>
          <a:chOff x="0" y="0"/>
          <a:chExt cx="0" cy="0"/>
        </a:xfrm>
      </p:grpSpPr>
      <p:sp>
        <p:nvSpPr>
          <p:cNvPr id="259" name="Google Shape;259;p23"/>
          <p:cNvSpPr txBox="1"/>
          <p:nvPr>
            <p:ph idx="4294967295" type="title"/>
          </p:nvPr>
        </p:nvSpPr>
        <p:spPr>
          <a:xfrm>
            <a:off x="457200" y="762000"/>
            <a:ext cx="8229600" cy="9906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E4005C"/>
              </a:buClr>
              <a:buSzPts val="4000"/>
              <a:buFont typeface="Arial"/>
              <a:buNone/>
            </a:pPr>
            <a:r>
              <a:rPr b="1" i="0" lang="en-US" sz="4000" u="none">
                <a:solidFill>
                  <a:srgbClr val="E4005C"/>
                </a:solidFill>
                <a:latin typeface="Arial"/>
                <a:ea typeface="Arial"/>
                <a:cs typeface="Arial"/>
                <a:sym typeface="Arial"/>
              </a:rPr>
              <a:t>Networking Media</a:t>
            </a:r>
            <a:endParaRPr/>
          </a:p>
        </p:txBody>
      </p:sp>
      <p:sp>
        <p:nvSpPr>
          <p:cNvPr id="260" name="Google Shape;260;p23"/>
          <p:cNvSpPr txBox="1"/>
          <p:nvPr>
            <p:ph idx="4294967295" type="body"/>
          </p:nvPr>
        </p:nvSpPr>
        <p:spPr>
          <a:xfrm>
            <a:off x="457200" y="1600200"/>
            <a:ext cx="4038600" cy="4525962"/>
          </a:xfrm>
          <a:prstGeom prst="rect">
            <a:avLst/>
          </a:prstGeom>
          <a:noFill/>
          <a:ln>
            <a:noFill/>
          </a:ln>
        </p:spPr>
        <p:txBody>
          <a:bodyPr anchorCtr="0" anchor="t" bIns="45700" lIns="91425" spcFirstLastPara="1" rIns="91425" wrap="square" tIns="45700">
            <a:noAutofit/>
          </a:bodyPr>
          <a:lstStyle/>
          <a:p>
            <a:pPr indent="-215900" lvl="0" marL="342900" marR="0" rtl="0" algn="l">
              <a:lnSpc>
                <a:spcPct val="80000"/>
              </a:lnSpc>
              <a:spcBef>
                <a:spcPts val="0"/>
              </a:spcBef>
              <a:spcAft>
                <a:spcPts val="0"/>
              </a:spcAft>
              <a:buClr>
                <a:schemeClr val="dk1"/>
              </a:buClr>
              <a:buSzPts val="2000"/>
              <a:buFont typeface="Arial"/>
              <a:buNone/>
            </a:pPr>
            <a:r>
              <a:t/>
            </a:r>
            <a:endParaRPr b="1" i="0" sz="2000" u="none">
              <a:solidFill>
                <a:srgbClr val="000066"/>
              </a:solidFill>
              <a:latin typeface="Arial"/>
              <a:ea typeface="Arial"/>
              <a:cs typeface="Arial"/>
              <a:sym typeface="Arial"/>
            </a:endParaRPr>
          </a:p>
          <a:p>
            <a:pPr indent="-342900" lvl="0" marL="342900" marR="0" rtl="0" algn="just">
              <a:lnSpc>
                <a:spcPct val="80000"/>
              </a:lnSpc>
              <a:spcBef>
                <a:spcPts val="1200"/>
              </a:spcBef>
              <a:spcAft>
                <a:spcPts val="0"/>
              </a:spcAft>
              <a:buClr>
                <a:srgbClr val="000066"/>
              </a:buClr>
              <a:buSzPts val="2400"/>
              <a:buFont typeface="Arial"/>
              <a:buChar char="•"/>
            </a:pPr>
            <a:r>
              <a:rPr b="1" i="0" lang="en-US" sz="2400" u="none">
                <a:solidFill>
                  <a:srgbClr val="000066"/>
                </a:solidFill>
                <a:latin typeface="Arial"/>
                <a:ea typeface="Arial"/>
                <a:cs typeface="Arial"/>
                <a:sym typeface="Arial"/>
              </a:rPr>
              <a:t>Networking media can be defined simply as the means by which signals (data) are sent from one computer to another (either by cable or wireless means).</a:t>
            </a:r>
            <a:endParaRPr/>
          </a:p>
        </p:txBody>
      </p:sp>
      <p:sp>
        <p:nvSpPr>
          <p:cNvPr id="261" name="Google Shape;261;p23"/>
          <p:cNvSpPr/>
          <p:nvPr/>
        </p:nvSpPr>
        <p:spPr>
          <a:xfrm>
            <a:off x="0" y="0"/>
            <a:ext cx="9144000" cy="565150"/>
          </a:xfrm>
          <a:prstGeom prst="roundRect">
            <a:avLst>
              <a:gd fmla="val 55"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2" name="Google Shape;262;p23"/>
          <p:cNvSpPr/>
          <p:nvPr/>
        </p:nvSpPr>
        <p:spPr>
          <a:xfrm>
            <a:off x="511175" y="1270000"/>
            <a:ext cx="247650" cy="247650"/>
          </a:xfrm>
          <a:prstGeom prst="roundRect">
            <a:avLst>
              <a:gd fmla="val 125"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3" name="Google Shape;263;p23"/>
          <p:cNvSpPr/>
          <p:nvPr/>
        </p:nvSpPr>
        <p:spPr>
          <a:xfrm>
            <a:off x="635000" y="1392237"/>
            <a:ext cx="247650" cy="247650"/>
          </a:xfrm>
          <a:prstGeom prst="roundRect">
            <a:avLst>
              <a:gd fmla="val 125" name="adj"/>
            </a:avLst>
          </a:prstGeom>
          <a:solidFill>
            <a:srgbClr val="00B8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4" name="Google Shape;264;p23"/>
          <p:cNvSpPr/>
          <p:nvPr/>
        </p:nvSpPr>
        <p:spPr>
          <a:xfrm>
            <a:off x="969962" y="1552575"/>
            <a:ext cx="7407275" cy="36512"/>
          </a:xfrm>
          <a:prstGeom prst="roundRect">
            <a:avLst>
              <a:gd fmla="val 900" name="adj"/>
            </a:avLst>
          </a:prstGeom>
          <a:gradFill>
            <a:gsLst>
              <a:gs pos="0">
                <a:srgbClr val="008000"/>
              </a:gs>
              <a:gs pos="100000">
                <a:srgbClr val="800080"/>
              </a:gs>
            </a:gsLst>
            <a:lin ang="19799999"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5" name="Google Shape;265;p23"/>
          <p:cNvSpPr txBox="1"/>
          <p:nvPr/>
        </p:nvSpPr>
        <p:spPr>
          <a:xfrm>
            <a:off x="123825" y="104775"/>
            <a:ext cx="5819775" cy="288925"/>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chemeClr val="lt1"/>
              </a:buClr>
              <a:buSzPts val="2000"/>
              <a:buFont typeface="Arial"/>
              <a:buNone/>
            </a:pPr>
            <a:r>
              <a:rPr b="1" i="0" lang="en-US" sz="2000" u="none">
                <a:solidFill>
                  <a:schemeClr val="lt1"/>
                </a:solidFill>
                <a:latin typeface="Arial"/>
                <a:ea typeface="Arial"/>
                <a:cs typeface="Arial"/>
                <a:sym typeface="Arial"/>
              </a:rPr>
              <a:t>Introduction to Computer Networks</a:t>
            </a:r>
            <a:endParaRPr/>
          </a:p>
        </p:txBody>
      </p:sp>
      <p:sp>
        <p:nvSpPr>
          <p:cNvPr id="266" name="Google Shape;266;p23"/>
          <p:cNvSpPr/>
          <p:nvPr/>
        </p:nvSpPr>
        <p:spPr>
          <a:xfrm>
            <a:off x="0" y="4989512"/>
            <a:ext cx="106362" cy="1868487"/>
          </a:xfrm>
          <a:prstGeom prst="roundRect">
            <a:avLst>
              <a:gd fmla="val 291"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267" name="Google Shape;267;p23"/>
          <p:cNvPicPr preferRelativeResize="0"/>
          <p:nvPr>
            <p:ph idx="4294967295" type="body"/>
          </p:nvPr>
        </p:nvPicPr>
        <p:blipFill rotWithShape="1">
          <a:blip r:embed="rId3">
            <a:alphaModFix/>
          </a:blip>
          <a:srcRect b="3658" l="6399" r="1865" t="15853"/>
          <a:stretch/>
        </p:blipFill>
        <p:spPr>
          <a:xfrm>
            <a:off x="4881562" y="2300287"/>
            <a:ext cx="3571875" cy="3124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6" name="Shape 46"/>
        <p:cNvGrpSpPr/>
        <p:nvPr/>
      </p:nvGrpSpPr>
      <p:grpSpPr>
        <a:xfrm>
          <a:off x="0" y="0"/>
          <a:ext cx="0" cy="0"/>
          <a:chOff x="0" y="0"/>
          <a:chExt cx="0" cy="0"/>
        </a:xfrm>
      </p:grpSpPr>
      <p:sp>
        <p:nvSpPr>
          <p:cNvPr id="47" name="Google Shape;47;p6"/>
          <p:cNvSpPr txBox="1"/>
          <p:nvPr>
            <p:ph type="title"/>
          </p:nvPr>
        </p:nvSpPr>
        <p:spPr>
          <a:xfrm>
            <a:off x="1093787" y="674687"/>
            <a:ext cx="7808912" cy="1147762"/>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E4005C"/>
              </a:buClr>
              <a:buSzPts val="4000"/>
              <a:buFont typeface="Arial"/>
              <a:buNone/>
            </a:pPr>
            <a:r>
              <a:rPr b="1" i="0" lang="en-US" sz="4000" u="none" cap="none" strike="noStrike">
                <a:solidFill>
                  <a:srgbClr val="E4005C"/>
                </a:solidFill>
                <a:latin typeface="Arial"/>
                <a:ea typeface="Arial"/>
                <a:cs typeface="Arial"/>
                <a:sym typeface="Arial"/>
              </a:rPr>
              <a:t>About Myself</a:t>
            </a:r>
            <a:endParaRPr/>
          </a:p>
        </p:txBody>
      </p:sp>
      <p:sp>
        <p:nvSpPr>
          <p:cNvPr id="48" name="Google Shape;48;p6"/>
          <p:cNvSpPr/>
          <p:nvPr/>
        </p:nvSpPr>
        <p:spPr>
          <a:xfrm>
            <a:off x="0" y="0"/>
            <a:ext cx="9144000" cy="565150"/>
          </a:xfrm>
          <a:prstGeom prst="roundRect">
            <a:avLst>
              <a:gd fmla="val 55"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9" name="Google Shape;49;p6"/>
          <p:cNvSpPr/>
          <p:nvPr/>
        </p:nvSpPr>
        <p:spPr>
          <a:xfrm>
            <a:off x="511175" y="1270000"/>
            <a:ext cx="247650" cy="247650"/>
          </a:xfrm>
          <a:prstGeom prst="roundRect">
            <a:avLst>
              <a:gd fmla="val 125"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0" name="Google Shape;50;p6"/>
          <p:cNvSpPr/>
          <p:nvPr/>
        </p:nvSpPr>
        <p:spPr>
          <a:xfrm>
            <a:off x="635000" y="1392237"/>
            <a:ext cx="247650" cy="247650"/>
          </a:xfrm>
          <a:prstGeom prst="roundRect">
            <a:avLst>
              <a:gd fmla="val 125" name="adj"/>
            </a:avLst>
          </a:prstGeom>
          <a:solidFill>
            <a:srgbClr val="00B8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1" name="Google Shape;51;p6"/>
          <p:cNvSpPr/>
          <p:nvPr/>
        </p:nvSpPr>
        <p:spPr>
          <a:xfrm>
            <a:off x="969962" y="1552575"/>
            <a:ext cx="7407275" cy="36512"/>
          </a:xfrm>
          <a:prstGeom prst="roundRect">
            <a:avLst>
              <a:gd fmla="val 900" name="adj"/>
            </a:avLst>
          </a:prstGeom>
          <a:gradFill>
            <a:gsLst>
              <a:gs pos="0">
                <a:srgbClr val="008000"/>
              </a:gs>
              <a:gs pos="100000">
                <a:srgbClr val="800080"/>
              </a:gs>
            </a:gsLst>
            <a:lin ang="19799999"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2" name="Google Shape;52;p6"/>
          <p:cNvSpPr txBox="1"/>
          <p:nvPr/>
        </p:nvSpPr>
        <p:spPr>
          <a:xfrm>
            <a:off x="123825" y="104775"/>
            <a:ext cx="5819775" cy="288925"/>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chemeClr val="lt1"/>
              </a:buClr>
              <a:buSzPts val="2000"/>
              <a:buFont typeface="Arial"/>
              <a:buNone/>
            </a:pPr>
            <a:r>
              <a:rPr b="1" i="0" lang="en-US" sz="2000" u="none">
                <a:solidFill>
                  <a:schemeClr val="lt1"/>
                </a:solidFill>
                <a:latin typeface="Arial"/>
                <a:ea typeface="Arial"/>
                <a:cs typeface="Arial"/>
                <a:sym typeface="Arial"/>
              </a:rPr>
              <a:t>About Myself</a:t>
            </a:r>
            <a:endParaRPr/>
          </a:p>
        </p:txBody>
      </p:sp>
      <p:sp>
        <p:nvSpPr>
          <p:cNvPr id="53" name="Google Shape;53;p6"/>
          <p:cNvSpPr/>
          <p:nvPr/>
        </p:nvSpPr>
        <p:spPr>
          <a:xfrm>
            <a:off x="0" y="4989512"/>
            <a:ext cx="106362" cy="1868487"/>
          </a:xfrm>
          <a:prstGeom prst="roundRect">
            <a:avLst>
              <a:gd fmla="val 291"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4" name="Google Shape;54;p6"/>
          <p:cNvSpPr txBox="1"/>
          <p:nvPr>
            <p:ph idx="1" type="body"/>
          </p:nvPr>
        </p:nvSpPr>
        <p:spPr>
          <a:xfrm>
            <a:off x="457200" y="1600200"/>
            <a:ext cx="8229600" cy="52578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80000"/>
              </a:lnSpc>
              <a:spcBef>
                <a:spcPts val="0"/>
              </a:spcBef>
              <a:spcAft>
                <a:spcPts val="0"/>
              </a:spcAft>
              <a:buClr>
                <a:srgbClr val="000066"/>
              </a:buClr>
              <a:buSzPts val="2400"/>
              <a:buFont typeface="Arial"/>
              <a:buChar char="•"/>
            </a:pPr>
            <a:r>
              <a:rPr b="1" i="0" lang="en-US" sz="2400" u="none">
                <a:solidFill>
                  <a:srgbClr val="000066"/>
                </a:solidFill>
                <a:latin typeface="Arial"/>
                <a:ea typeface="Arial"/>
                <a:cs typeface="Arial"/>
                <a:sym typeface="Arial"/>
              </a:rPr>
              <a:t>I am Network Manager at IIT Kanpur and I manage the Campus Network and Internet Services of IITK.</a:t>
            </a:r>
            <a:br>
              <a:rPr b="1" i="0" lang="en-US" sz="2400" u="none">
                <a:solidFill>
                  <a:srgbClr val="000066"/>
                </a:solidFill>
                <a:latin typeface="Arial"/>
                <a:ea typeface="Arial"/>
                <a:cs typeface="Arial"/>
                <a:sym typeface="Arial"/>
              </a:rPr>
            </a:br>
            <a:endParaRPr b="1" i="0" sz="1800" u="none">
              <a:solidFill>
                <a:srgbClr val="000066"/>
              </a:solidFill>
              <a:latin typeface="Arial"/>
              <a:ea typeface="Arial"/>
              <a:cs typeface="Arial"/>
              <a:sym typeface="Arial"/>
            </a:endParaRPr>
          </a:p>
          <a:p>
            <a:pPr indent="-342900" lvl="0" marL="342900" marR="0" rtl="0" algn="just">
              <a:lnSpc>
                <a:spcPct val="80000"/>
              </a:lnSpc>
              <a:spcBef>
                <a:spcPts val="1200"/>
              </a:spcBef>
              <a:spcAft>
                <a:spcPts val="0"/>
              </a:spcAft>
              <a:buClr>
                <a:srgbClr val="000066"/>
              </a:buClr>
              <a:buSzPts val="2400"/>
              <a:buFont typeface="Arial"/>
              <a:buChar char="•"/>
            </a:pPr>
            <a:r>
              <a:rPr b="1" i="0" lang="en-US" sz="2400" u="none">
                <a:solidFill>
                  <a:srgbClr val="000066"/>
                </a:solidFill>
                <a:latin typeface="Arial"/>
                <a:ea typeface="Arial"/>
                <a:cs typeface="Arial"/>
                <a:sym typeface="Arial"/>
              </a:rPr>
              <a:t>IIT Kanpur has one of the largest networks in the country. </a:t>
            </a:r>
            <a:endParaRPr/>
          </a:p>
          <a:p>
            <a:pPr indent="-285750" lvl="1" marL="742950" marR="0" rtl="0" algn="just">
              <a:lnSpc>
                <a:spcPct val="80000"/>
              </a:lnSpc>
              <a:spcBef>
                <a:spcPts val="1000"/>
              </a:spcBef>
              <a:spcAft>
                <a:spcPts val="0"/>
              </a:spcAft>
              <a:buClr>
                <a:srgbClr val="000066"/>
              </a:buClr>
              <a:buSzPts val="2000"/>
              <a:buFont typeface="Arial"/>
              <a:buChar char="•"/>
            </a:pPr>
            <a:r>
              <a:rPr b="1" i="0" lang="en-US" sz="2000" u="none" cap="none" strike="noStrike">
                <a:solidFill>
                  <a:srgbClr val="000066"/>
                </a:solidFill>
                <a:latin typeface="Arial"/>
                <a:ea typeface="Arial"/>
                <a:cs typeface="Arial"/>
                <a:sym typeface="Arial"/>
              </a:rPr>
              <a:t>IITK Campus Network now has 6500 nodes providing connectivity to more than 5000 users in Academic Departments, Student Hostels and Residences.</a:t>
            </a:r>
            <a:endParaRPr/>
          </a:p>
          <a:p>
            <a:pPr indent="-285750" lvl="1" marL="742950" marR="0" rtl="0" algn="just">
              <a:lnSpc>
                <a:spcPct val="80000"/>
              </a:lnSpc>
              <a:spcBef>
                <a:spcPts val="1000"/>
              </a:spcBef>
              <a:spcAft>
                <a:spcPts val="0"/>
              </a:spcAft>
              <a:buClr>
                <a:srgbClr val="000066"/>
              </a:buClr>
              <a:buSzPts val="2000"/>
              <a:buFont typeface="Arial"/>
              <a:buChar char="•"/>
            </a:pPr>
            <a:r>
              <a:rPr b="1" i="0" lang="en-US" sz="2000" u="none" cap="none" strike="noStrike">
                <a:solidFill>
                  <a:srgbClr val="000066"/>
                </a:solidFill>
                <a:latin typeface="Arial"/>
                <a:ea typeface="Arial"/>
                <a:cs typeface="Arial"/>
                <a:sym typeface="Arial"/>
              </a:rPr>
              <a:t>IITK has 45 Mbps Internet Connectivity. </a:t>
            </a:r>
            <a:endParaRPr/>
          </a:p>
          <a:p>
            <a:pPr indent="-285750" lvl="1" marL="742950" marR="0" rtl="0" algn="just">
              <a:lnSpc>
                <a:spcPct val="80000"/>
              </a:lnSpc>
              <a:spcBef>
                <a:spcPts val="1000"/>
              </a:spcBef>
              <a:spcAft>
                <a:spcPts val="0"/>
              </a:spcAft>
              <a:buClr>
                <a:srgbClr val="000066"/>
              </a:buClr>
              <a:buSzPts val="2000"/>
              <a:buFont typeface="Arial"/>
              <a:buChar char="•"/>
            </a:pPr>
            <a:r>
              <a:rPr b="1" i="0" lang="en-US" sz="2000" u="none" cap="none" strike="noStrike">
                <a:solidFill>
                  <a:srgbClr val="000066"/>
                </a:solidFill>
                <a:latin typeface="Arial"/>
                <a:ea typeface="Arial"/>
                <a:cs typeface="Arial"/>
                <a:sym typeface="Arial"/>
              </a:rPr>
              <a:t>All application servers (Mail, DNS, Proxy Caching, Web etc.) are maintained</a:t>
            </a:r>
            <a:r>
              <a:rPr b="1" i="0" lang="en-US" sz="1800" u="none" cap="none" strike="noStrike">
                <a:solidFill>
                  <a:srgbClr val="000066"/>
                </a:solidFill>
                <a:latin typeface="Arial"/>
                <a:ea typeface="Arial"/>
                <a:cs typeface="Arial"/>
                <a:sym typeface="Arial"/>
              </a:rPr>
              <a:t> </a:t>
            </a:r>
            <a:r>
              <a:rPr b="1" i="0" lang="en-US" sz="2000" u="none" cap="none" strike="noStrike">
                <a:solidFill>
                  <a:srgbClr val="000066"/>
                </a:solidFill>
                <a:latin typeface="Arial"/>
                <a:ea typeface="Arial"/>
                <a:cs typeface="Arial"/>
                <a:sym typeface="Arial"/>
              </a:rPr>
              <a:t>in-house.</a:t>
            </a:r>
            <a:endParaRPr/>
          </a:p>
          <a:p>
            <a:pPr indent="-285750" lvl="1" marL="742950" marR="0" rtl="0" algn="just">
              <a:lnSpc>
                <a:spcPct val="80000"/>
              </a:lnSpc>
              <a:spcBef>
                <a:spcPts val="1000"/>
              </a:spcBef>
              <a:spcAft>
                <a:spcPts val="0"/>
              </a:spcAft>
              <a:buClr>
                <a:schemeClr val="dk1"/>
              </a:buClr>
              <a:buSzPts val="2000"/>
              <a:buFont typeface="Arial"/>
              <a:buNone/>
            </a:pPr>
            <a:r>
              <a:t/>
            </a:r>
            <a:endParaRPr b="1" i="0" sz="2000" u="none" cap="none" strike="noStrike">
              <a:solidFill>
                <a:srgbClr val="000066"/>
              </a:solidFill>
              <a:latin typeface="Arial"/>
              <a:ea typeface="Arial"/>
              <a:cs typeface="Arial"/>
              <a:sym typeface="Arial"/>
            </a:endParaRPr>
          </a:p>
          <a:p>
            <a:pPr indent="-342900" lvl="0" marL="342900" marR="0" rtl="0" algn="just">
              <a:lnSpc>
                <a:spcPct val="80000"/>
              </a:lnSpc>
              <a:spcBef>
                <a:spcPts val="1200"/>
              </a:spcBef>
              <a:spcAft>
                <a:spcPts val="0"/>
              </a:spcAft>
              <a:buClr>
                <a:srgbClr val="000066"/>
              </a:buClr>
              <a:buSzPts val="2400"/>
              <a:buFont typeface="Arial"/>
              <a:buChar char="•"/>
            </a:pPr>
            <a:r>
              <a:rPr b="1" i="0" lang="en-US" sz="2400" u="none">
                <a:solidFill>
                  <a:srgbClr val="000066"/>
                </a:solidFill>
                <a:latin typeface="Arial"/>
                <a:ea typeface="Arial"/>
                <a:cs typeface="Arial"/>
                <a:sym typeface="Arial"/>
              </a:rPr>
              <a:t>B.Tech (1990) and M.Tech (1996) from IIT Kanpur</a:t>
            </a:r>
            <a:br>
              <a:rPr b="1" i="0" lang="en-US" sz="2400" u="none">
                <a:solidFill>
                  <a:srgbClr val="000066"/>
                </a:solidFill>
                <a:latin typeface="Arial"/>
                <a:ea typeface="Arial"/>
                <a:cs typeface="Arial"/>
                <a:sym typeface="Arial"/>
              </a:rPr>
            </a:br>
            <a:endParaRPr b="1" i="0" sz="1800" u="none">
              <a:solidFill>
                <a:srgbClr val="000066"/>
              </a:solidFill>
              <a:latin typeface="Arial"/>
              <a:ea typeface="Arial"/>
              <a:cs typeface="Arial"/>
              <a:sym typeface="Arial"/>
            </a:endParaRPr>
          </a:p>
          <a:p>
            <a:pPr indent="-342900" lvl="0" marL="342900" marR="0" rtl="0" algn="just">
              <a:lnSpc>
                <a:spcPct val="80000"/>
              </a:lnSpc>
              <a:spcBef>
                <a:spcPts val="1200"/>
              </a:spcBef>
              <a:spcAft>
                <a:spcPts val="0"/>
              </a:spcAft>
              <a:buClr>
                <a:srgbClr val="000066"/>
              </a:buClr>
              <a:buSzPts val="2400"/>
              <a:buFont typeface="Arial"/>
              <a:buChar char="•"/>
            </a:pPr>
            <a:r>
              <a:rPr b="1" i="0" lang="en-US" sz="2400" u="none">
                <a:solidFill>
                  <a:srgbClr val="000066"/>
                </a:solidFill>
                <a:latin typeface="Arial"/>
                <a:ea typeface="Arial"/>
                <a:cs typeface="Arial"/>
                <a:sym typeface="Arial"/>
              </a:rPr>
              <a:t>Working in IIT Kanpur for more than 14 years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71" name="Shape 271"/>
        <p:cNvGrpSpPr/>
        <p:nvPr/>
      </p:nvGrpSpPr>
      <p:grpSpPr>
        <a:xfrm>
          <a:off x="0" y="0"/>
          <a:ext cx="0" cy="0"/>
          <a:chOff x="0" y="0"/>
          <a:chExt cx="0" cy="0"/>
        </a:xfrm>
      </p:grpSpPr>
      <p:sp>
        <p:nvSpPr>
          <p:cNvPr id="272" name="Google Shape;272;p24"/>
          <p:cNvSpPr txBox="1"/>
          <p:nvPr>
            <p:ph type="title"/>
          </p:nvPr>
        </p:nvSpPr>
        <p:spPr>
          <a:xfrm>
            <a:off x="1093787" y="674687"/>
            <a:ext cx="7808912" cy="1147762"/>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E4005C"/>
              </a:buClr>
              <a:buSzPts val="4000"/>
              <a:buFont typeface="Arial"/>
              <a:buNone/>
            </a:pPr>
            <a:r>
              <a:rPr b="1" i="0" lang="en-US" sz="4000" u="none" cap="none" strike="noStrike">
                <a:solidFill>
                  <a:srgbClr val="E4005C"/>
                </a:solidFill>
                <a:latin typeface="Arial"/>
                <a:ea typeface="Arial"/>
                <a:cs typeface="Arial"/>
                <a:sym typeface="Arial"/>
              </a:rPr>
              <a:t>Networking Devices</a:t>
            </a:r>
            <a:endParaRPr/>
          </a:p>
        </p:txBody>
      </p:sp>
      <p:sp>
        <p:nvSpPr>
          <p:cNvPr id="273" name="Google Shape;273;p24"/>
          <p:cNvSpPr/>
          <p:nvPr/>
        </p:nvSpPr>
        <p:spPr>
          <a:xfrm>
            <a:off x="0" y="0"/>
            <a:ext cx="9144000" cy="565150"/>
          </a:xfrm>
          <a:prstGeom prst="roundRect">
            <a:avLst>
              <a:gd fmla="val 55"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74" name="Google Shape;274;p24"/>
          <p:cNvSpPr/>
          <p:nvPr/>
        </p:nvSpPr>
        <p:spPr>
          <a:xfrm>
            <a:off x="511175" y="1270000"/>
            <a:ext cx="247650" cy="247650"/>
          </a:xfrm>
          <a:prstGeom prst="roundRect">
            <a:avLst>
              <a:gd fmla="val 125"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75" name="Google Shape;275;p24"/>
          <p:cNvSpPr/>
          <p:nvPr/>
        </p:nvSpPr>
        <p:spPr>
          <a:xfrm>
            <a:off x="635000" y="1392237"/>
            <a:ext cx="247650" cy="247650"/>
          </a:xfrm>
          <a:prstGeom prst="roundRect">
            <a:avLst>
              <a:gd fmla="val 125" name="adj"/>
            </a:avLst>
          </a:prstGeom>
          <a:solidFill>
            <a:srgbClr val="00B8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76" name="Google Shape;276;p24"/>
          <p:cNvSpPr/>
          <p:nvPr/>
        </p:nvSpPr>
        <p:spPr>
          <a:xfrm>
            <a:off x="969962" y="1552575"/>
            <a:ext cx="7407275" cy="36512"/>
          </a:xfrm>
          <a:prstGeom prst="roundRect">
            <a:avLst>
              <a:gd fmla="val 900" name="adj"/>
            </a:avLst>
          </a:prstGeom>
          <a:gradFill>
            <a:gsLst>
              <a:gs pos="0">
                <a:srgbClr val="008000"/>
              </a:gs>
              <a:gs pos="100000">
                <a:srgbClr val="800080"/>
              </a:gs>
            </a:gsLst>
            <a:lin ang="19799999"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77" name="Google Shape;277;p24"/>
          <p:cNvSpPr txBox="1"/>
          <p:nvPr/>
        </p:nvSpPr>
        <p:spPr>
          <a:xfrm>
            <a:off x="123825" y="104775"/>
            <a:ext cx="5819775" cy="577850"/>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chemeClr val="lt1"/>
              </a:buClr>
              <a:buSzPts val="2000"/>
              <a:buFont typeface="Arial"/>
              <a:buNone/>
            </a:pPr>
            <a:r>
              <a:rPr b="1" i="0" lang="en-US" sz="2000" u="none">
                <a:solidFill>
                  <a:schemeClr val="lt1"/>
                </a:solidFill>
                <a:latin typeface="Arial"/>
                <a:ea typeface="Arial"/>
                <a:cs typeface="Arial"/>
                <a:sym typeface="Arial"/>
              </a:rPr>
              <a:t>Introduction to Computer Networks</a:t>
            </a:r>
            <a:endParaRPr/>
          </a:p>
          <a:p>
            <a:pPr indent="0" lvl="0" marL="0" marR="0" rtl="0" algn="l">
              <a:lnSpc>
                <a:spcPct val="100000"/>
              </a:lnSpc>
              <a:spcBef>
                <a:spcPts val="0"/>
              </a:spcBef>
              <a:spcAft>
                <a:spcPts val="0"/>
              </a:spcAft>
              <a:buNone/>
            </a:pPr>
            <a:r>
              <a:t/>
            </a:r>
            <a:endParaRPr b="1" i="0" sz="2000" u="none">
              <a:solidFill>
                <a:schemeClr val="lt1"/>
              </a:solidFill>
              <a:latin typeface="Arial"/>
              <a:ea typeface="Arial"/>
              <a:cs typeface="Arial"/>
              <a:sym typeface="Arial"/>
            </a:endParaRPr>
          </a:p>
        </p:txBody>
      </p:sp>
      <p:sp>
        <p:nvSpPr>
          <p:cNvPr id="278" name="Google Shape;278;p24"/>
          <p:cNvSpPr/>
          <p:nvPr/>
        </p:nvSpPr>
        <p:spPr>
          <a:xfrm>
            <a:off x="0" y="4989512"/>
            <a:ext cx="106362" cy="1868487"/>
          </a:xfrm>
          <a:prstGeom prst="roundRect">
            <a:avLst>
              <a:gd fmla="val 291"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79" name="Google Shape;279;p24"/>
          <p:cNvSpPr txBox="1"/>
          <p:nvPr>
            <p:ph idx="1" type="body"/>
          </p:nvPr>
        </p:nvSpPr>
        <p:spPr>
          <a:xfrm>
            <a:off x="457200" y="1600200"/>
            <a:ext cx="4572000" cy="5257800"/>
          </a:xfrm>
          <a:prstGeom prst="rect">
            <a:avLst/>
          </a:prstGeom>
          <a:noFill/>
          <a:ln>
            <a:noFill/>
          </a:ln>
        </p:spPr>
        <p:txBody>
          <a:bodyPr anchorCtr="0" anchor="t" bIns="45700" lIns="91425" spcFirstLastPara="1" rIns="91425" wrap="square" tIns="45700">
            <a:noAutofit/>
          </a:bodyPr>
          <a:lstStyle/>
          <a:p>
            <a:pPr indent="-190500" lvl="0" marL="342900" marR="0" rtl="0" algn="l">
              <a:lnSpc>
                <a:spcPct val="80000"/>
              </a:lnSpc>
              <a:spcBef>
                <a:spcPts val="0"/>
              </a:spcBef>
              <a:spcAft>
                <a:spcPts val="0"/>
              </a:spcAft>
              <a:buClr>
                <a:schemeClr val="dk1"/>
              </a:buClr>
              <a:buSzPts val="2400"/>
              <a:buFont typeface="Arial"/>
              <a:buNone/>
            </a:pPr>
            <a:r>
              <a:t/>
            </a:r>
            <a:endParaRPr b="1" i="0" sz="2400" u="none">
              <a:solidFill>
                <a:srgbClr val="000066"/>
              </a:solidFill>
              <a:latin typeface="Arial"/>
              <a:ea typeface="Arial"/>
              <a:cs typeface="Arial"/>
              <a:sym typeface="Arial"/>
            </a:endParaRPr>
          </a:p>
          <a:p>
            <a:pPr indent="-342900" lvl="0" marL="342900" marR="0" rtl="0" algn="just">
              <a:lnSpc>
                <a:spcPct val="80000"/>
              </a:lnSpc>
              <a:spcBef>
                <a:spcPts val="480"/>
              </a:spcBef>
              <a:spcAft>
                <a:spcPts val="0"/>
              </a:spcAft>
              <a:buClr>
                <a:srgbClr val="000066"/>
              </a:buClr>
              <a:buSzPts val="2400"/>
              <a:buFont typeface="Arial"/>
              <a:buChar char="•"/>
            </a:pPr>
            <a:r>
              <a:rPr b="1" i="0" lang="en-US" sz="2400" u="none">
                <a:solidFill>
                  <a:srgbClr val="000066"/>
                </a:solidFill>
                <a:latin typeface="Arial"/>
                <a:ea typeface="Arial"/>
                <a:cs typeface="Arial"/>
                <a:sym typeface="Arial"/>
              </a:rPr>
              <a:t>HUB, Switches, Routers, Wireless Access Points, Modems etc.</a:t>
            </a:r>
            <a:endParaRPr/>
          </a:p>
        </p:txBody>
      </p:sp>
      <p:pic>
        <p:nvPicPr>
          <p:cNvPr id="280" name="Google Shape;280;p24"/>
          <p:cNvPicPr preferRelativeResize="0"/>
          <p:nvPr/>
        </p:nvPicPr>
        <p:blipFill rotWithShape="1">
          <a:blip r:embed="rId3">
            <a:alphaModFix/>
          </a:blip>
          <a:srcRect b="0" l="0" r="0" t="0"/>
          <a:stretch/>
        </p:blipFill>
        <p:spPr>
          <a:xfrm>
            <a:off x="5038725" y="2114550"/>
            <a:ext cx="3876675" cy="1162050"/>
          </a:xfrm>
          <a:prstGeom prst="rect">
            <a:avLst/>
          </a:prstGeom>
          <a:noFill/>
          <a:ln>
            <a:noFill/>
          </a:ln>
        </p:spPr>
      </p:pic>
      <p:pic>
        <p:nvPicPr>
          <p:cNvPr id="281" name="Google Shape;281;p24"/>
          <p:cNvPicPr preferRelativeResize="0"/>
          <p:nvPr/>
        </p:nvPicPr>
        <p:blipFill rotWithShape="1">
          <a:blip r:embed="rId4">
            <a:alphaModFix/>
          </a:blip>
          <a:srcRect b="10426" l="0" r="5984" t="18461"/>
          <a:stretch/>
        </p:blipFill>
        <p:spPr>
          <a:xfrm>
            <a:off x="5289550" y="3938587"/>
            <a:ext cx="3373437" cy="21875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85" name="Shape 285"/>
        <p:cNvGrpSpPr/>
        <p:nvPr/>
      </p:nvGrpSpPr>
      <p:grpSpPr>
        <a:xfrm>
          <a:off x="0" y="0"/>
          <a:ext cx="0" cy="0"/>
          <a:chOff x="0" y="0"/>
          <a:chExt cx="0" cy="0"/>
        </a:xfrm>
      </p:grpSpPr>
      <p:sp>
        <p:nvSpPr>
          <p:cNvPr id="286" name="Google Shape;286;p25"/>
          <p:cNvSpPr txBox="1"/>
          <p:nvPr>
            <p:ph idx="4294967295" type="title"/>
          </p:nvPr>
        </p:nvSpPr>
        <p:spPr>
          <a:xfrm>
            <a:off x="609600" y="838200"/>
            <a:ext cx="8229600" cy="7620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E4005C"/>
              </a:buClr>
              <a:buSzPts val="4000"/>
              <a:buFont typeface="Arial"/>
              <a:buNone/>
            </a:pPr>
            <a:r>
              <a:rPr b="1" i="0" lang="en-US" sz="4000" u="none">
                <a:solidFill>
                  <a:srgbClr val="E4005C"/>
                </a:solidFill>
                <a:latin typeface="Arial"/>
                <a:ea typeface="Arial"/>
                <a:cs typeface="Arial"/>
                <a:sym typeface="Arial"/>
              </a:rPr>
              <a:t>Computers: Clients and Servers</a:t>
            </a:r>
            <a:endParaRPr/>
          </a:p>
        </p:txBody>
      </p:sp>
      <p:sp>
        <p:nvSpPr>
          <p:cNvPr id="287" name="Google Shape;287;p25"/>
          <p:cNvSpPr txBox="1"/>
          <p:nvPr>
            <p:ph idx="4294967295" type="body"/>
          </p:nvPr>
        </p:nvSpPr>
        <p:spPr>
          <a:xfrm>
            <a:off x="457200" y="1600200"/>
            <a:ext cx="4038600" cy="52578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80000"/>
              </a:lnSpc>
              <a:spcBef>
                <a:spcPts val="0"/>
              </a:spcBef>
              <a:spcAft>
                <a:spcPts val="0"/>
              </a:spcAft>
              <a:buClr>
                <a:srgbClr val="000066"/>
              </a:buClr>
              <a:buSzPts val="2400"/>
              <a:buFont typeface="Arial"/>
              <a:buChar char="•"/>
            </a:pPr>
            <a:r>
              <a:rPr b="1" i="0" lang="en-US" sz="2400" u="none">
                <a:solidFill>
                  <a:srgbClr val="000066"/>
                </a:solidFill>
                <a:latin typeface="Arial"/>
                <a:ea typeface="Arial"/>
                <a:cs typeface="Arial"/>
                <a:sym typeface="Arial"/>
              </a:rPr>
              <a:t>In a client/server network arrangement, network services are located in a dedicated computer whose only function is to respond to the requests of clients. </a:t>
            </a:r>
            <a:endParaRPr/>
          </a:p>
          <a:p>
            <a:pPr indent="-190500" lvl="0" marL="342900" marR="0" rtl="0" algn="just">
              <a:lnSpc>
                <a:spcPct val="80000"/>
              </a:lnSpc>
              <a:spcBef>
                <a:spcPts val="480"/>
              </a:spcBef>
              <a:spcAft>
                <a:spcPts val="0"/>
              </a:spcAft>
              <a:buClr>
                <a:schemeClr val="dk1"/>
              </a:buClr>
              <a:buSzPts val="2400"/>
              <a:buFont typeface="Arial"/>
              <a:buNone/>
            </a:pPr>
            <a:r>
              <a:t/>
            </a:r>
            <a:endParaRPr b="1" i="0" sz="2400" u="none">
              <a:solidFill>
                <a:srgbClr val="000066"/>
              </a:solidFill>
              <a:latin typeface="Arial"/>
              <a:ea typeface="Arial"/>
              <a:cs typeface="Arial"/>
              <a:sym typeface="Arial"/>
            </a:endParaRPr>
          </a:p>
          <a:p>
            <a:pPr indent="-342900" lvl="0" marL="342900" marR="0" rtl="0" algn="just">
              <a:lnSpc>
                <a:spcPct val="80000"/>
              </a:lnSpc>
              <a:spcBef>
                <a:spcPts val="480"/>
              </a:spcBef>
              <a:spcAft>
                <a:spcPts val="0"/>
              </a:spcAft>
              <a:buClr>
                <a:srgbClr val="000066"/>
              </a:buClr>
              <a:buSzPts val="2400"/>
              <a:buFont typeface="Arial"/>
              <a:buChar char="•"/>
            </a:pPr>
            <a:r>
              <a:rPr b="1" i="0" lang="en-US" sz="2400" u="none">
                <a:solidFill>
                  <a:srgbClr val="000066"/>
                </a:solidFill>
                <a:latin typeface="Arial"/>
                <a:ea typeface="Arial"/>
                <a:cs typeface="Arial"/>
                <a:sym typeface="Arial"/>
              </a:rPr>
              <a:t>The server contains the file, print, application, security, and other services in a central computer that is continuously available to respond</a:t>
            </a:r>
            <a:r>
              <a:rPr b="0" i="0" lang="en-US" sz="2400" u="none">
                <a:solidFill>
                  <a:schemeClr val="dk1"/>
                </a:solidFill>
                <a:latin typeface="Arial"/>
                <a:ea typeface="Arial"/>
                <a:cs typeface="Arial"/>
                <a:sym typeface="Arial"/>
              </a:rPr>
              <a:t> </a:t>
            </a:r>
            <a:r>
              <a:rPr b="1" i="0" lang="en-US" sz="2400" u="none">
                <a:solidFill>
                  <a:srgbClr val="000066"/>
                </a:solidFill>
                <a:latin typeface="Arial"/>
                <a:ea typeface="Arial"/>
                <a:cs typeface="Arial"/>
                <a:sym typeface="Arial"/>
              </a:rPr>
              <a:t>to client requests. </a:t>
            </a:r>
            <a:endParaRPr/>
          </a:p>
        </p:txBody>
      </p:sp>
      <p:sp>
        <p:nvSpPr>
          <p:cNvPr id="288" name="Google Shape;288;p25"/>
          <p:cNvSpPr/>
          <p:nvPr/>
        </p:nvSpPr>
        <p:spPr>
          <a:xfrm>
            <a:off x="0" y="0"/>
            <a:ext cx="9144000" cy="565150"/>
          </a:xfrm>
          <a:prstGeom prst="roundRect">
            <a:avLst>
              <a:gd fmla="val 55"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89" name="Google Shape;289;p25"/>
          <p:cNvSpPr/>
          <p:nvPr/>
        </p:nvSpPr>
        <p:spPr>
          <a:xfrm>
            <a:off x="511175" y="1270000"/>
            <a:ext cx="247650" cy="247650"/>
          </a:xfrm>
          <a:prstGeom prst="roundRect">
            <a:avLst>
              <a:gd fmla="val 125"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90" name="Google Shape;290;p25"/>
          <p:cNvSpPr/>
          <p:nvPr/>
        </p:nvSpPr>
        <p:spPr>
          <a:xfrm>
            <a:off x="635000" y="1392237"/>
            <a:ext cx="247650" cy="247650"/>
          </a:xfrm>
          <a:prstGeom prst="roundRect">
            <a:avLst>
              <a:gd fmla="val 125" name="adj"/>
            </a:avLst>
          </a:prstGeom>
          <a:solidFill>
            <a:srgbClr val="00B8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91" name="Google Shape;291;p25"/>
          <p:cNvSpPr/>
          <p:nvPr/>
        </p:nvSpPr>
        <p:spPr>
          <a:xfrm>
            <a:off x="969962" y="1552575"/>
            <a:ext cx="7407275" cy="36512"/>
          </a:xfrm>
          <a:prstGeom prst="roundRect">
            <a:avLst>
              <a:gd fmla="val 900" name="adj"/>
            </a:avLst>
          </a:prstGeom>
          <a:gradFill>
            <a:gsLst>
              <a:gs pos="0">
                <a:srgbClr val="008000"/>
              </a:gs>
              <a:gs pos="100000">
                <a:srgbClr val="800080"/>
              </a:gs>
            </a:gsLst>
            <a:lin ang="19799999"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92" name="Google Shape;292;p25"/>
          <p:cNvSpPr txBox="1"/>
          <p:nvPr/>
        </p:nvSpPr>
        <p:spPr>
          <a:xfrm>
            <a:off x="123825" y="104775"/>
            <a:ext cx="5819775" cy="288925"/>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chemeClr val="lt1"/>
              </a:buClr>
              <a:buSzPts val="2000"/>
              <a:buFont typeface="Arial"/>
              <a:buNone/>
            </a:pPr>
            <a:r>
              <a:rPr b="1" i="0" lang="en-US" sz="2000" u="none">
                <a:solidFill>
                  <a:schemeClr val="lt1"/>
                </a:solidFill>
                <a:latin typeface="Arial"/>
                <a:ea typeface="Arial"/>
                <a:cs typeface="Arial"/>
                <a:sym typeface="Arial"/>
              </a:rPr>
              <a:t>Introduction to Computer Networks</a:t>
            </a:r>
            <a:endParaRPr/>
          </a:p>
        </p:txBody>
      </p:sp>
      <p:sp>
        <p:nvSpPr>
          <p:cNvPr id="293" name="Google Shape;293;p25"/>
          <p:cNvSpPr/>
          <p:nvPr/>
        </p:nvSpPr>
        <p:spPr>
          <a:xfrm>
            <a:off x="0" y="4989512"/>
            <a:ext cx="106362" cy="1868487"/>
          </a:xfrm>
          <a:prstGeom prst="roundRect">
            <a:avLst>
              <a:gd fmla="val 291"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294" name="Google Shape;294;p25"/>
          <p:cNvPicPr preferRelativeResize="0"/>
          <p:nvPr>
            <p:ph idx="4294967295" type="body"/>
          </p:nvPr>
        </p:nvPicPr>
        <p:blipFill rotWithShape="1">
          <a:blip r:embed="rId3">
            <a:alphaModFix/>
          </a:blip>
          <a:srcRect b="6551" l="8104" r="10098" t="13674"/>
          <a:stretch/>
        </p:blipFill>
        <p:spPr>
          <a:xfrm>
            <a:off x="4757737" y="2190750"/>
            <a:ext cx="3819525" cy="33432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98" name="Shape 298"/>
        <p:cNvGrpSpPr/>
        <p:nvPr/>
      </p:nvGrpSpPr>
      <p:grpSpPr>
        <a:xfrm>
          <a:off x="0" y="0"/>
          <a:ext cx="0" cy="0"/>
          <a:chOff x="0" y="0"/>
          <a:chExt cx="0" cy="0"/>
        </a:xfrm>
      </p:grpSpPr>
      <p:sp>
        <p:nvSpPr>
          <p:cNvPr id="299" name="Google Shape;299;p26"/>
          <p:cNvSpPr txBox="1"/>
          <p:nvPr>
            <p:ph type="title"/>
          </p:nvPr>
        </p:nvSpPr>
        <p:spPr>
          <a:xfrm>
            <a:off x="1093787" y="674687"/>
            <a:ext cx="7808912" cy="1147762"/>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E4005C"/>
              </a:buClr>
              <a:buSzPts val="4000"/>
              <a:buFont typeface="Arial"/>
              <a:buNone/>
            </a:pPr>
            <a:r>
              <a:rPr b="1" i="0" lang="en-US" sz="4000" u="none" cap="none" strike="noStrike">
                <a:solidFill>
                  <a:srgbClr val="E4005C"/>
                </a:solidFill>
                <a:latin typeface="Arial"/>
                <a:ea typeface="Arial"/>
                <a:cs typeface="Arial"/>
                <a:sym typeface="Arial"/>
              </a:rPr>
              <a:t>Networking Protocol: TCP/IP</a:t>
            </a:r>
            <a:endParaRPr/>
          </a:p>
        </p:txBody>
      </p:sp>
      <p:sp>
        <p:nvSpPr>
          <p:cNvPr id="300" name="Google Shape;300;p26"/>
          <p:cNvSpPr/>
          <p:nvPr/>
        </p:nvSpPr>
        <p:spPr>
          <a:xfrm>
            <a:off x="0" y="0"/>
            <a:ext cx="9144000" cy="565150"/>
          </a:xfrm>
          <a:prstGeom prst="roundRect">
            <a:avLst>
              <a:gd fmla="val 55"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01" name="Google Shape;301;p26"/>
          <p:cNvSpPr/>
          <p:nvPr/>
        </p:nvSpPr>
        <p:spPr>
          <a:xfrm>
            <a:off x="511175" y="1270000"/>
            <a:ext cx="247650" cy="247650"/>
          </a:xfrm>
          <a:prstGeom prst="roundRect">
            <a:avLst>
              <a:gd fmla="val 125"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02" name="Google Shape;302;p26"/>
          <p:cNvSpPr/>
          <p:nvPr/>
        </p:nvSpPr>
        <p:spPr>
          <a:xfrm>
            <a:off x="635000" y="1392237"/>
            <a:ext cx="247650" cy="247650"/>
          </a:xfrm>
          <a:prstGeom prst="roundRect">
            <a:avLst>
              <a:gd fmla="val 125" name="adj"/>
            </a:avLst>
          </a:prstGeom>
          <a:solidFill>
            <a:srgbClr val="00B8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03" name="Google Shape;303;p26"/>
          <p:cNvSpPr/>
          <p:nvPr/>
        </p:nvSpPr>
        <p:spPr>
          <a:xfrm>
            <a:off x="969962" y="1552575"/>
            <a:ext cx="7407275" cy="36512"/>
          </a:xfrm>
          <a:prstGeom prst="roundRect">
            <a:avLst>
              <a:gd fmla="val 900" name="adj"/>
            </a:avLst>
          </a:prstGeom>
          <a:gradFill>
            <a:gsLst>
              <a:gs pos="0">
                <a:srgbClr val="008000"/>
              </a:gs>
              <a:gs pos="100000">
                <a:srgbClr val="800080"/>
              </a:gs>
            </a:gsLst>
            <a:lin ang="19799999"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04" name="Google Shape;304;p26"/>
          <p:cNvSpPr txBox="1"/>
          <p:nvPr/>
        </p:nvSpPr>
        <p:spPr>
          <a:xfrm>
            <a:off x="123825" y="104775"/>
            <a:ext cx="5819775" cy="288925"/>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chemeClr val="lt1"/>
              </a:buClr>
              <a:buSzPts val="2000"/>
              <a:buFont typeface="Arial"/>
              <a:buNone/>
            </a:pPr>
            <a:r>
              <a:rPr b="1" i="0" lang="en-US" sz="2000" u="none">
                <a:solidFill>
                  <a:schemeClr val="lt1"/>
                </a:solidFill>
                <a:latin typeface="Arial"/>
                <a:ea typeface="Arial"/>
                <a:cs typeface="Arial"/>
                <a:sym typeface="Arial"/>
              </a:rPr>
              <a:t>Introduction to Computer Networks</a:t>
            </a:r>
            <a:endParaRPr/>
          </a:p>
        </p:txBody>
      </p:sp>
      <p:sp>
        <p:nvSpPr>
          <p:cNvPr id="305" name="Google Shape;305;p26"/>
          <p:cNvSpPr/>
          <p:nvPr/>
        </p:nvSpPr>
        <p:spPr>
          <a:xfrm>
            <a:off x="0" y="4989512"/>
            <a:ext cx="106362" cy="1868487"/>
          </a:xfrm>
          <a:prstGeom prst="roundRect">
            <a:avLst>
              <a:gd fmla="val 291"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06" name="Google Shape;306;p26"/>
          <p:cNvSpPr txBox="1"/>
          <p:nvPr>
            <p:ph idx="1" type="body"/>
          </p:nvPr>
        </p:nvSpPr>
        <p:spPr>
          <a:xfrm>
            <a:off x="457200" y="1600200"/>
            <a:ext cx="8229600" cy="52578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Arial"/>
              <a:buNone/>
            </a:pPr>
            <a:r>
              <a:t/>
            </a:r>
            <a:endParaRPr b="0" i="0" sz="3200" u="none">
              <a:solidFill>
                <a:schemeClr val="dk1"/>
              </a:solidFill>
              <a:latin typeface="Arial"/>
              <a:ea typeface="Arial"/>
              <a:cs typeface="Arial"/>
              <a:sym typeface="Arial"/>
            </a:endParaRPr>
          </a:p>
        </p:txBody>
      </p:sp>
      <p:pic>
        <p:nvPicPr>
          <p:cNvPr id="307" name="Google Shape;307;p26"/>
          <p:cNvPicPr preferRelativeResize="0"/>
          <p:nvPr/>
        </p:nvPicPr>
        <p:blipFill rotWithShape="1">
          <a:blip r:embed="rId3">
            <a:alphaModFix/>
          </a:blip>
          <a:srcRect b="0" l="0" r="2562" t="0"/>
          <a:stretch/>
        </p:blipFill>
        <p:spPr>
          <a:xfrm>
            <a:off x="228600" y="1646237"/>
            <a:ext cx="2971800" cy="2441575"/>
          </a:xfrm>
          <a:prstGeom prst="rect">
            <a:avLst/>
          </a:prstGeom>
          <a:noFill/>
          <a:ln>
            <a:noFill/>
          </a:ln>
        </p:spPr>
      </p:pic>
      <p:pic>
        <p:nvPicPr>
          <p:cNvPr id="308" name="Google Shape;308;p26"/>
          <p:cNvPicPr preferRelativeResize="0"/>
          <p:nvPr/>
        </p:nvPicPr>
        <p:blipFill rotWithShape="1">
          <a:blip r:embed="rId4">
            <a:alphaModFix/>
          </a:blip>
          <a:srcRect b="0" l="2777" r="2776" t="0"/>
          <a:stretch/>
        </p:blipFill>
        <p:spPr>
          <a:xfrm>
            <a:off x="3276600" y="3003550"/>
            <a:ext cx="2743200" cy="2678112"/>
          </a:xfrm>
          <a:prstGeom prst="rect">
            <a:avLst/>
          </a:prstGeom>
          <a:noFill/>
          <a:ln>
            <a:noFill/>
          </a:ln>
        </p:spPr>
      </p:pic>
      <p:pic>
        <p:nvPicPr>
          <p:cNvPr id="309" name="Google Shape;309;p26"/>
          <p:cNvPicPr preferRelativeResize="0"/>
          <p:nvPr/>
        </p:nvPicPr>
        <p:blipFill rotWithShape="1">
          <a:blip r:embed="rId5">
            <a:alphaModFix/>
          </a:blip>
          <a:srcRect b="0" l="0" r="5713" t="0"/>
          <a:stretch/>
        </p:blipFill>
        <p:spPr>
          <a:xfrm>
            <a:off x="6249987" y="4084637"/>
            <a:ext cx="2665412" cy="2697162"/>
          </a:xfrm>
          <a:prstGeom prst="rect">
            <a:avLst/>
          </a:prstGeom>
          <a:noFill/>
          <a:ln>
            <a:noFill/>
          </a:ln>
        </p:spPr>
      </p:pic>
      <p:cxnSp>
        <p:nvCxnSpPr>
          <p:cNvPr id="310" name="Google Shape;310;p26"/>
          <p:cNvCxnSpPr/>
          <p:nvPr/>
        </p:nvCxnSpPr>
        <p:spPr>
          <a:xfrm rot="10800000">
            <a:off x="1384300" y="2243137"/>
            <a:ext cx="533400" cy="0"/>
          </a:xfrm>
          <a:prstGeom prst="straightConnector1">
            <a:avLst/>
          </a:prstGeom>
          <a:noFill/>
          <a:ln cap="flat" cmpd="sng" w="9525">
            <a:solidFill>
              <a:schemeClr val="dk1"/>
            </a:solidFill>
            <a:prstDash val="solid"/>
            <a:miter lim="800000"/>
            <a:headEnd len="med" w="med" type="none"/>
            <a:tailEnd len="med" w="med" type="triangle"/>
          </a:ln>
        </p:spPr>
      </p:cxnSp>
      <p:cxnSp>
        <p:nvCxnSpPr>
          <p:cNvPr id="311" name="Google Shape;311;p26"/>
          <p:cNvCxnSpPr/>
          <p:nvPr/>
        </p:nvCxnSpPr>
        <p:spPr>
          <a:xfrm rot="10800000">
            <a:off x="4648200" y="4313237"/>
            <a:ext cx="749300" cy="0"/>
          </a:xfrm>
          <a:prstGeom prst="straightConnector1">
            <a:avLst/>
          </a:prstGeom>
          <a:noFill/>
          <a:ln cap="flat" cmpd="sng" w="9525">
            <a:solidFill>
              <a:schemeClr val="dk1"/>
            </a:solidFill>
            <a:prstDash val="solid"/>
            <a:miter lim="800000"/>
            <a:headEnd len="med" w="med" type="none"/>
            <a:tailEnd len="med" w="med" type="triangle"/>
          </a:ln>
        </p:spPr>
      </p:cxnSp>
      <p:cxnSp>
        <p:nvCxnSpPr>
          <p:cNvPr id="312" name="Google Shape;312;p26"/>
          <p:cNvCxnSpPr/>
          <p:nvPr/>
        </p:nvCxnSpPr>
        <p:spPr>
          <a:xfrm rot="10800000">
            <a:off x="7620000" y="5608637"/>
            <a:ext cx="749300" cy="0"/>
          </a:xfrm>
          <a:prstGeom prst="straightConnector1">
            <a:avLst/>
          </a:prstGeom>
          <a:noFill/>
          <a:ln cap="flat" cmpd="sng" w="9525">
            <a:solidFill>
              <a:schemeClr val="dk1"/>
            </a:solidFill>
            <a:prstDash val="solid"/>
            <a:miter lim="800000"/>
            <a:headEnd len="med" w="med" type="none"/>
            <a:tailEnd len="med" w="med" type="triangl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16" name="Shape 316"/>
        <p:cNvGrpSpPr/>
        <p:nvPr/>
      </p:nvGrpSpPr>
      <p:grpSpPr>
        <a:xfrm>
          <a:off x="0" y="0"/>
          <a:ext cx="0" cy="0"/>
          <a:chOff x="0" y="0"/>
          <a:chExt cx="0" cy="0"/>
        </a:xfrm>
      </p:grpSpPr>
      <p:sp>
        <p:nvSpPr>
          <p:cNvPr id="317" name="Google Shape;317;p27"/>
          <p:cNvSpPr txBox="1"/>
          <p:nvPr>
            <p:ph idx="4294967295" type="title"/>
          </p:nvPr>
        </p:nvSpPr>
        <p:spPr>
          <a:xfrm>
            <a:off x="457200" y="685800"/>
            <a:ext cx="8229600" cy="10668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E4005C"/>
              </a:buClr>
              <a:buSzPts val="4000"/>
              <a:buFont typeface="Arial"/>
              <a:buNone/>
            </a:pPr>
            <a:r>
              <a:rPr b="1" i="0" lang="en-US" sz="4000" u="none">
                <a:solidFill>
                  <a:srgbClr val="E4005C"/>
                </a:solidFill>
                <a:latin typeface="Arial"/>
                <a:ea typeface="Arial"/>
                <a:cs typeface="Arial"/>
                <a:sym typeface="Arial"/>
              </a:rPr>
              <a:t>Applications</a:t>
            </a:r>
            <a:endParaRPr/>
          </a:p>
        </p:txBody>
      </p:sp>
      <p:sp>
        <p:nvSpPr>
          <p:cNvPr id="318" name="Google Shape;318;p27"/>
          <p:cNvSpPr txBox="1"/>
          <p:nvPr>
            <p:ph idx="4294967295" type="body"/>
          </p:nvPr>
        </p:nvSpPr>
        <p:spPr>
          <a:xfrm>
            <a:off x="457200" y="1600200"/>
            <a:ext cx="4953000" cy="4525962"/>
          </a:xfrm>
          <a:prstGeom prst="rect">
            <a:avLst/>
          </a:prstGeom>
          <a:noFill/>
          <a:ln>
            <a:noFill/>
          </a:ln>
        </p:spPr>
        <p:txBody>
          <a:bodyPr anchorCtr="0" anchor="t" bIns="45700" lIns="91425" spcFirstLastPara="1" rIns="91425" wrap="square" tIns="45700">
            <a:noAutofit/>
          </a:bodyPr>
          <a:lstStyle/>
          <a:p>
            <a:pPr indent="-215900" lvl="0" marL="342900" marR="0" rtl="0" algn="l">
              <a:lnSpc>
                <a:spcPct val="80000"/>
              </a:lnSpc>
              <a:spcBef>
                <a:spcPts val="0"/>
              </a:spcBef>
              <a:spcAft>
                <a:spcPts val="0"/>
              </a:spcAft>
              <a:buClr>
                <a:schemeClr val="dk1"/>
              </a:buClr>
              <a:buSzPts val="2000"/>
              <a:buFont typeface="Arial"/>
              <a:buNone/>
            </a:pPr>
            <a:r>
              <a:t/>
            </a:r>
            <a:endParaRPr b="1" i="0" sz="2000" u="none">
              <a:solidFill>
                <a:srgbClr val="000066"/>
              </a:solidFill>
              <a:latin typeface="Arial"/>
              <a:ea typeface="Arial"/>
              <a:cs typeface="Arial"/>
              <a:sym typeface="Arial"/>
            </a:endParaRPr>
          </a:p>
          <a:p>
            <a:pPr indent="-342900" lvl="0" marL="342900" marR="0" rtl="0" algn="l">
              <a:lnSpc>
                <a:spcPct val="80000"/>
              </a:lnSpc>
              <a:spcBef>
                <a:spcPts val="480"/>
              </a:spcBef>
              <a:spcAft>
                <a:spcPts val="0"/>
              </a:spcAft>
              <a:buClr>
                <a:srgbClr val="000066"/>
              </a:buClr>
              <a:buSzPts val="2400"/>
              <a:buFont typeface="Arial"/>
              <a:buChar char="•"/>
            </a:pPr>
            <a:r>
              <a:rPr b="1" i="0" lang="en-US" sz="2400" u="none">
                <a:solidFill>
                  <a:srgbClr val="000066"/>
                </a:solidFill>
                <a:latin typeface="Arial"/>
                <a:ea typeface="Arial"/>
                <a:cs typeface="Arial"/>
                <a:sym typeface="Arial"/>
              </a:rPr>
              <a:t>E-mail</a:t>
            </a:r>
            <a:endParaRPr/>
          </a:p>
          <a:p>
            <a:pPr indent="-342900" lvl="0" marL="342900" marR="0" rtl="0" algn="l">
              <a:lnSpc>
                <a:spcPct val="80000"/>
              </a:lnSpc>
              <a:spcBef>
                <a:spcPts val="480"/>
              </a:spcBef>
              <a:spcAft>
                <a:spcPts val="0"/>
              </a:spcAft>
              <a:buClr>
                <a:srgbClr val="000066"/>
              </a:buClr>
              <a:buSzPts val="2400"/>
              <a:buFont typeface="Arial"/>
              <a:buChar char="•"/>
            </a:pPr>
            <a:r>
              <a:rPr b="1" i="0" lang="en-US" sz="2400" u="none">
                <a:solidFill>
                  <a:srgbClr val="000066"/>
                </a:solidFill>
                <a:latin typeface="Arial"/>
                <a:ea typeface="Arial"/>
                <a:cs typeface="Arial"/>
                <a:sym typeface="Arial"/>
              </a:rPr>
              <a:t>Searchable Data (Web Sites)</a:t>
            </a:r>
            <a:endParaRPr/>
          </a:p>
          <a:p>
            <a:pPr indent="-342900" lvl="0" marL="342900" marR="0" rtl="0" algn="l">
              <a:lnSpc>
                <a:spcPct val="80000"/>
              </a:lnSpc>
              <a:spcBef>
                <a:spcPts val="480"/>
              </a:spcBef>
              <a:spcAft>
                <a:spcPts val="0"/>
              </a:spcAft>
              <a:buClr>
                <a:srgbClr val="000066"/>
              </a:buClr>
              <a:buSzPts val="2400"/>
              <a:buFont typeface="Arial"/>
              <a:buChar char="•"/>
            </a:pPr>
            <a:r>
              <a:rPr b="1" i="0" lang="en-US" sz="2400" u="none">
                <a:solidFill>
                  <a:srgbClr val="000066"/>
                </a:solidFill>
                <a:latin typeface="Arial"/>
                <a:ea typeface="Arial"/>
                <a:cs typeface="Arial"/>
                <a:sym typeface="Arial"/>
              </a:rPr>
              <a:t>E-Commerce</a:t>
            </a:r>
            <a:endParaRPr/>
          </a:p>
          <a:p>
            <a:pPr indent="-342900" lvl="0" marL="342900" marR="0" rtl="0" algn="l">
              <a:lnSpc>
                <a:spcPct val="80000"/>
              </a:lnSpc>
              <a:spcBef>
                <a:spcPts val="480"/>
              </a:spcBef>
              <a:spcAft>
                <a:spcPts val="0"/>
              </a:spcAft>
              <a:buClr>
                <a:srgbClr val="000066"/>
              </a:buClr>
              <a:buSzPts val="2400"/>
              <a:buFont typeface="Arial"/>
              <a:buChar char="•"/>
            </a:pPr>
            <a:r>
              <a:rPr b="1" i="0" lang="en-US" sz="2400" u="none">
                <a:solidFill>
                  <a:srgbClr val="000066"/>
                </a:solidFill>
                <a:latin typeface="Arial"/>
                <a:ea typeface="Arial"/>
                <a:cs typeface="Arial"/>
                <a:sym typeface="Arial"/>
              </a:rPr>
              <a:t>News Groups</a:t>
            </a:r>
            <a:endParaRPr/>
          </a:p>
          <a:p>
            <a:pPr indent="-342900" lvl="0" marL="342900" marR="0" rtl="0" algn="l">
              <a:lnSpc>
                <a:spcPct val="80000"/>
              </a:lnSpc>
              <a:spcBef>
                <a:spcPts val="480"/>
              </a:spcBef>
              <a:spcAft>
                <a:spcPts val="0"/>
              </a:spcAft>
              <a:buClr>
                <a:srgbClr val="000066"/>
              </a:buClr>
              <a:buSzPts val="2400"/>
              <a:buFont typeface="Arial"/>
              <a:buChar char="•"/>
            </a:pPr>
            <a:r>
              <a:rPr b="1" i="0" lang="en-US" sz="2400" u="none">
                <a:solidFill>
                  <a:srgbClr val="000066"/>
                </a:solidFill>
                <a:latin typeface="Arial"/>
                <a:ea typeface="Arial"/>
                <a:cs typeface="Arial"/>
                <a:sym typeface="Arial"/>
              </a:rPr>
              <a:t>Internet Telephony (VoIP)</a:t>
            </a:r>
            <a:endParaRPr/>
          </a:p>
          <a:p>
            <a:pPr indent="-342900" lvl="0" marL="342900" marR="0" rtl="0" algn="l">
              <a:lnSpc>
                <a:spcPct val="80000"/>
              </a:lnSpc>
              <a:spcBef>
                <a:spcPts val="480"/>
              </a:spcBef>
              <a:spcAft>
                <a:spcPts val="0"/>
              </a:spcAft>
              <a:buClr>
                <a:srgbClr val="000066"/>
              </a:buClr>
              <a:buSzPts val="2400"/>
              <a:buFont typeface="Arial"/>
              <a:buChar char="•"/>
            </a:pPr>
            <a:r>
              <a:rPr b="1" i="0" lang="en-US" sz="2400" u="none">
                <a:solidFill>
                  <a:srgbClr val="000066"/>
                </a:solidFill>
                <a:latin typeface="Arial"/>
                <a:ea typeface="Arial"/>
                <a:cs typeface="Arial"/>
                <a:sym typeface="Arial"/>
              </a:rPr>
              <a:t>Video Conferencing</a:t>
            </a:r>
            <a:endParaRPr/>
          </a:p>
          <a:p>
            <a:pPr indent="-342900" lvl="0" marL="342900" marR="0" rtl="0" algn="l">
              <a:lnSpc>
                <a:spcPct val="80000"/>
              </a:lnSpc>
              <a:spcBef>
                <a:spcPts val="480"/>
              </a:spcBef>
              <a:spcAft>
                <a:spcPts val="0"/>
              </a:spcAft>
              <a:buClr>
                <a:srgbClr val="000066"/>
              </a:buClr>
              <a:buSzPts val="2400"/>
              <a:buFont typeface="Arial"/>
              <a:buChar char="•"/>
            </a:pPr>
            <a:r>
              <a:rPr b="1" i="0" lang="en-US" sz="2400" u="none">
                <a:solidFill>
                  <a:srgbClr val="000066"/>
                </a:solidFill>
                <a:latin typeface="Arial"/>
                <a:ea typeface="Arial"/>
                <a:cs typeface="Arial"/>
                <a:sym typeface="Arial"/>
              </a:rPr>
              <a:t>Chat Groups</a:t>
            </a:r>
            <a:endParaRPr/>
          </a:p>
          <a:p>
            <a:pPr indent="-342900" lvl="0" marL="342900" marR="0" rtl="0" algn="l">
              <a:lnSpc>
                <a:spcPct val="80000"/>
              </a:lnSpc>
              <a:spcBef>
                <a:spcPts val="480"/>
              </a:spcBef>
              <a:spcAft>
                <a:spcPts val="0"/>
              </a:spcAft>
              <a:buClr>
                <a:srgbClr val="000066"/>
              </a:buClr>
              <a:buSzPts val="2400"/>
              <a:buFont typeface="Arial"/>
              <a:buChar char="•"/>
            </a:pPr>
            <a:r>
              <a:rPr b="1" i="0" lang="en-US" sz="2400" u="none">
                <a:solidFill>
                  <a:srgbClr val="000066"/>
                </a:solidFill>
                <a:latin typeface="Arial"/>
                <a:ea typeface="Arial"/>
                <a:cs typeface="Arial"/>
                <a:sym typeface="Arial"/>
              </a:rPr>
              <a:t>Instant Messengers </a:t>
            </a:r>
            <a:endParaRPr/>
          </a:p>
          <a:p>
            <a:pPr indent="-342900" lvl="0" marL="342900" marR="0" rtl="0" algn="l">
              <a:lnSpc>
                <a:spcPct val="80000"/>
              </a:lnSpc>
              <a:spcBef>
                <a:spcPts val="480"/>
              </a:spcBef>
              <a:spcAft>
                <a:spcPts val="0"/>
              </a:spcAft>
              <a:buClr>
                <a:srgbClr val="000066"/>
              </a:buClr>
              <a:buSzPts val="2400"/>
              <a:buFont typeface="Arial"/>
              <a:buChar char="•"/>
            </a:pPr>
            <a:r>
              <a:rPr b="1" i="0" lang="en-US" sz="2400" u="none">
                <a:solidFill>
                  <a:srgbClr val="000066"/>
                </a:solidFill>
                <a:latin typeface="Arial"/>
                <a:ea typeface="Arial"/>
                <a:cs typeface="Arial"/>
                <a:sym typeface="Arial"/>
              </a:rPr>
              <a:t>Internet Radio</a:t>
            </a:r>
            <a:endParaRPr/>
          </a:p>
        </p:txBody>
      </p:sp>
      <p:sp>
        <p:nvSpPr>
          <p:cNvPr id="319" name="Google Shape;319;p27"/>
          <p:cNvSpPr/>
          <p:nvPr/>
        </p:nvSpPr>
        <p:spPr>
          <a:xfrm>
            <a:off x="0" y="0"/>
            <a:ext cx="9144000" cy="565150"/>
          </a:xfrm>
          <a:prstGeom prst="roundRect">
            <a:avLst>
              <a:gd fmla="val 55"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20" name="Google Shape;320;p27"/>
          <p:cNvSpPr/>
          <p:nvPr/>
        </p:nvSpPr>
        <p:spPr>
          <a:xfrm>
            <a:off x="511175" y="1270000"/>
            <a:ext cx="247650" cy="247650"/>
          </a:xfrm>
          <a:prstGeom prst="roundRect">
            <a:avLst>
              <a:gd fmla="val 125"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21" name="Google Shape;321;p27"/>
          <p:cNvSpPr/>
          <p:nvPr/>
        </p:nvSpPr>
        <p:spPr>
          <a:xfrm>
            <a:off x="635000" y="1392237"/>
            <a:ext cx="247650" cy="247650"/>
          </a:xfrm>
          <a:prstGeom prst="roundRect">
            <a:avLst>
              <a:gd fmla="val 125" name="adj"/>
            </a:avLst>
          </a:prstGeom>
          <a:solidFill>
            <a:srgbClr val="00B8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22" name="Google Shape;322;p27"/>
          <p:cNvSpPr/>
          <p:nvPr/>
        </p:nvSpPr>
        <p:spPr>
          <a:xfrm>
            <a:off x="969962" y="1552575"/>
            <a:ext cx="7407275" cy="36512"/>
          </a:xfrm>
          <a:prstGeom prst="roundRect">
            <a:avLst>
              <a:gd fmla="val 900" name="adj"/>
            </a:avLst>
          </a:prstGeom>
          <a:gradFill>
            <a:gsLst>
              <a:gs pos="0">
                <a:srgbClr val="008000"/>
              </a:gs>
              <a:gs pos="100000">
                <a:srgbClr val="800080"/>
              </a:gs>
            </a:gsLst>
            <a:lin ang="19799999"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23" name="Google Shape;323;p27"/>
          <p:cNvSpPr txBox="1"/>
          <p:nvPr/>
        </p:nvSpPr>
        <p:spPr>
          <a:xfrm>
            <a:off x="123825" y="104775"/>
            <a:ext cx="5819775" cy="288925"/>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chemeClr val="lt1"/>
              </a:buClr>
              <a:buSzPts val="2000"/>
              <a:buFont typeface="Arial"/>
              <a:buNone/>
            </a:pPr>
            <a:r>
              <a:rPr b="1" i="0" lang="en-US" sz="2000" u="none">
                <a:solidFill>
                  <a:schemeClr val="lt1"/>
                </a:solidFill>
                <a:latin typeface="Arial"/>
                <a:ea typeface="Arial"/>
                <a:cs typeface="Arial"/>
                <a:sym typeface="Arial"/>
              </a:rPr>
              <a:t>Introduction to Computer Networks</a:t>
            </a:r>
            <a:endParaRPr/>
          </a:p>
        </p:txBody>
      </p:sp>
      <p:sp>
        <p:nvSpPr>
          <p:cNvPr id="324" name="Google Shape;324;p27"/>
          <p:cNvSpPr/>
          <p:nvPr/>
        </p:nvSpPr>
        <p:spPr>
          <a:xfrm>
            <a:off x="0" y="4989512"/>
            <a:ext cx="106362" cy="1868487"/>
          </a:xfrm>
          <a:prstGeom prst="roundRect">
            <a:avLst>
              <a:gd fmla="val 291"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325" name="Google Shape;325;p27"/>
          <p:cNvPicPr preferRelativeResize="0"/>
          <p:nvPr>
            <p:ph idx="4294967295" type="body"/>
          </p:nvPr>
        </p:nvPicPr>
        <p:blipFill rotWithShape="1">
          <a:blip r:embed="rId3">
            <a:alphaModFix/>
          </a:blip>
          <a:srcRect b="0" l="0" r="0" t="0"/>
          <a:stretch/>
        </p:blipFill>
        <p:spPr>
          <a:xfrm>
            <a:off x="5592762" y="1600200"/>
            <a:ext cx="3017837" cy="452596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8" name="Shape 58"/>
        <p:cNvGrpSpPr/>
        <p:nvPr/>
      </p:nvGrpSpPr>
      <p:grpSpPr>
        <a:xfrm>
          <a:off x="0" y="0"/>
          <a:ext cx="0" cy="0"/>
          <a:chOff x="0" y="0"/>
          <a:chExt cx="0" cy="0"/>
        </a:xfrm>
      </p:grpSpPr>
      <p:sp>
        <p:nvSpPr>
          <p:cNvPr id="59" name="Google Shape;59;p7"/>
          <p:cNvSpPr txBox="1"/>
          <p:nvPr>
            <p:ph type="title"/>
          </p:nvPr>
        </p:nvSpPr>
        <p:spPr>
          <a:xfrm>
            <a:off x="1093787" y="674687"/>
            <a:ext cx="7808912" cy="1147762"/>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E4005C"/>
              </a:buClr>
              <a:buSzPts val="4000"/>
              <a:buFont typeface="Arial"/>
              <a:buNone/>
            </a:pPr>
            <a:r>
              <a:rPr b="1" i="0" lang="en-US" sz="4000" u="none" cap="none" strike="noStrike">
                <a:solidFill>
                  <a:srgbClr val="E4005C"/>
                </a:solidFill>
                <a:latin typeface="Arial"/>
                <a:ea typeface="Arial"/>
                <a:cs typeface="Arial"/>
                <a:sym typeface="Arial"/>
              </a:rPr>
              <a:t>Course Content</a:t>
            </a:r>
            <a:endParaRPr/>
          </a:p>
        </p:txBody>
      </p:sp>
      <p:sp>
        <p:nvSpPr>
          <p:cNvPr id="60" name="Google Shape;60;p7"/>
          <p:cNvSpPr/>
          <p:nvPr/>
        </p:nvSpPr>
        <p:spPr>
          <a:xfrm>
            <a:off x="0" y="0"/>
            <a:ext cx="9144000" cy="565150"/>
          </a:xfrm>
          <a:prstGeom prst="roundRect">
            <a:avLst>
              <a:gd fmla="val 55"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1" name="Google Shape;61;p7"/>
          <p:cNvSpPr/>
          <p:nvPr/>
        </p:nvSpPr>
        <p:spPr>
          <a:xfrm>
            <a:off x="511175" y="1270000"/>
            <a:ext cx="247650" cy="247650"/>
          </a:xfrm>
          <a:prstGeom prst="roundRect">
            <a:avLst>
              <a:gd fmla="val 125"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2" name="Google Shape;62;p7"/>
          <p:cNvSpPr/>
          <p:nvPr/>
        </p:nvSpPr>
        <p:spPr>
          <a:xfrm>
            <a:off x="635000" y="1392237"/>
            <a:ext cx="247650" cy="247650"/>
          </a:xfrm>
          <a:prstGeom prst="roundRect">
            <a:avLst>
              <a:gd fmla="val 125" name="adj"/>
            </a:avLst>
          </a:prstGeom>
          <a:solidFill>
            <a:srgbClr val="00B8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3" name="Google Shape;63;p7"/>
          <p:cNvSpPr/>
          <p:nvPr/>
        </p:nvSpPr>
        <p:spPr>
          <a:xfrm>
            <a:off x="969962" y="1552575"/>
            <a:ext cx="7407275" cy="36512"/>
          </a:xfrm>
          <a:prstGeom prst="roundRect">
            <a:avLst>
              <a:gd fmla="val 900" name="adj"/>
            </a:avLst>
          </a:prstGeom>
          <a:gradFill>
            <a:gsLst>
              <a:gs pos="0">
                <a:srgbClr val="008000"/>
              </a:gs>
              <a:gs pos="100000">
                <a:srgbClr val="800080"/>
              </a:gs>
            </a:gsLst>
            <a:lin ang="19799999"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4" name="Google Shape;64;p7"/>
          <p:cNvSpPr txBox="1"/>
          <p:nvPr/>
        </p:nvSpPr>
        <p:spPr>
          <a:xfrm>
            <a:off x="123825" y="104775"/>
            <a:ext cx="5819775" cy="288925"/>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chemeClr val="lt1"/>
              </a:buClr>
              <a:buSzPts val="2000"/>
              <a:buFont typeface="Arial"/>
              <a:buNone/>
            </a:pPr>
            <a:r>
              <a:rPr b="1" i="0" lang="en-US" sz="2000" u="none">
                <a:solidFill>
                  <a:schemeClr val="lt1"/>
                </a:solidFill>
                <a:latin typeface="Arial"/>
                <a:ea typeface="Arial"/>
                <a:cs typeface="Arial"/>
                <a:sym typeface="Arial"/>
              </a:rPr>
              <a:t>Course Content</a:t>
            </a:r>
            <a:endParaRPr/>
          </a:p>
        </p:txBody>
      </p:sp>
      <p:sp>
        <p:nvSpPr>
          <p:cNvPr id="65" name="Google Shape;65;p7"/>
          <p:cNvSpPr/>
          <p:nvPr/>
        </p:nvSpPr>
        <p:spPr>
          <a:xfrm>
            <a:off x="0" y="4989512"/>
            <a:ext cx="106362" cy="1868487"/>
          </a:xfrm>
          <a:prstGeom prst="roundRect">
            <a:avLst>
              <a:gd fmla="val 291"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6" name="Google Shape;66;p7"/>
          <p:cNvSpPr txBox="1"/>
          <p:nvPr>
            <p:ph idx="1" type="body"/>
          </p:nvPr>
        </p:nvSpPr>
        <p:spPr>
          <a:xfrm>
            <a:off x="457200" y="1600200"/>
            <a:ext cx="8229600" cy="5257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rgbClr val="000066"/>
              </a:buClr>
              <a:buSzPts val="2400"/>
              <a:buFont typeface="Arial"/>
              <a:buChar char="•"/>
            </a:pPr>
            <a:r>
              <a:rPr b="1" i="0" lang="en-US" sz="2400" u="none">
                <a:solidFill>
                  <a:srgbClr val="000066"/>
                </a:solidFill>
                <a:latin typeface="Arial"/>
                <a:ea typeface="Arial"/>
                <a:cs typeface="Arial"/>
                <a:sym typeface="Arial"/>
              </a:rPr>
              <a:t>Lecture 1: Overview of the Course and Network Fundamentals: 2 Hour </a:t>
            </a:r>
            <a:endParaRPr/>
          </a:p>
          <a:p>
            <a:pPr indent="-342900" lvl="0" marL="342900" marR="0" rtl="0" algn="l">
              <a:lnSpc>
                <a:spcPct val="80000"/>
              </a:lnSpc>
              <a:spcBef>
                <a:spcPts val="1200"/>
              </a:spcBef>
              <a:spcAft>
                <a:spcPts val="0"/>
              </a:spcAft>
              <a:buClr>
                <a:srgbClr val="000066"/>
              </a:buClr>
              <a:buSzPts val="2400"/>
              <a:buFont typeface="Arial"/>
              <a:buChar char="•"/>
            </a:pPr>
            <a:r>
              <a:rPr b="1" i="0" lang="en-US" sz="2400" u="none">
                <a:solidFill>
                  <a:srgbClr val="000066"/>
                </a:solidFill>
                <a:latin typeface="Arial"/>
                <a:ea typeface="Arial"/>
                <a:cs typeface="Arial"/>
                <a:sym typeface="Arial"/>
              </a:rPr>
              <a:t>Lecture 2: OSI Model&amp; TCP/IP Model : 2 Hour</a:t>
            </a:r>
            <a:endParaRPr/>
          </a:p>
          <a:p>
            <a:pPr indent="-342900" lvl="0" marL="342900" marR="0" rtl="0" algn="l">
              <a:lnSpc>
                <a:spcPct val="80000"/>
              </a:lnSpc>
              <a:spcBef>
                <a:spcPts val="1200"/>
              </a:spcBef>
              <a:spcAft>
                <a:spcPts val="0"/>
              </a:spcAft>
              <a:buClr>
                <a:srgbClr val="000066"/>
              </a:buClr>
              <a:buSzPts val="2400"/>
              <a:buFont typeface="Arial"/>
              <a:buChar char="•"/>
            </a:pPr>
            <a:r>
              <a:rPr b="1" i="0" lang="en-US" sz="2400" u="none">
                <a:solidFill>
                  <a:srgbClr val="000066"/>
                </a:solidFill>
                <a:latin typeface="Arial"/>
                <a:ea typeface="Arial"/>
                <a:cs typeface="Arial"/>
                <a:sym typeface="Arial"/>
              </a:rPr>
              <a:t>Lecture 3: Physical Media (Copper, Fiber Optic and Wireless) : 2 Hour</a:t>
            </a:r>
            <a:endParaRPr/>
          </a:p>
          <a:p>
            <a:pPr indent="-342900" lvl="0" marL="342900" marR="0" rtl="0" algn="l">
              <a:lnSpc>
                <a:spcPct val="80000"/>
              </a:lnSpc>
              <a:spcBef>
                <a:spcPts val="1200"/>
              </a:spcBef>
              <a:spcAft>
                <a:spcPts val="0"/>
              </a:spcAft>
              <a:buClr>
                <a:srgbClr val="000066"/>
              </a:buClr>
              <a:buSzPts val="2400"/>
              <a:buFont typeface="Arial"/>
              <a:buChar char="•"/>
            </a:pPr>
            <a:r>
              <a:rPr b="1" i="0" lang="en-US" sz="2400" u="none">
                <a:solidFill>
                  <a:srgbClr val="000066"/>
                </a:solidFill>
                <a:latin typeface="Arial"/>
                <a:ea typeface="Arial"/>
                <a:cs typeface="Arial"/>
                <a:sym typeface="Arial"/>
              </a:rPr>
              <a:t>Lab 1: IIT Kanpur Datacenter Visit: 2 Hour </a:t>
            </a:r>
            <a:endParaRPr/>
          </a:p>
          <a:p>
            <a:pPr indent="-342900" lvl="0" marL="342900" marR="0" rtl="0" algn="l">
              <a:lnSpc>
                <a:spcPct val="80000"/>
              </a:lnSpc>
              <a:spcBef>
                <a:spcPts val="1200"/>
              </a:spcBef>
              <a:spcAft>
                <a:spcPts val="0"/>
              </a:spcAft>
              <a:buClr>
                <a:srgbClr val="000066"/>
              </a:buClr>
              <a:buSzPts val="2400"/>
              <a:buFont typeface="Arial"/>
              <a:buChar char="•"/>
            </a:pPr>
            <a:r>
              <a:rPr b="1" i="0" lang="en-US" sz="2400" u="none">
                <a:solidFill>
                  <a:srgbClr val="000066"/>
                </a:solidFill>
                <a:latin typeface="Arial"/>
                <a:ea typeface="Arial"/>
                <a:cs typeface="Arial"/>
                <a:sym typeface="Arial"/>
              </a:rPr>
              <a:t>Lecture 4: UTP &amp; Fiber Cabling: 2 Hour</a:t>
            </a:r>
            <a:endParaRPr/>
          </a:p>
          <a:p>
            <a:pPr indent="-342900" lvl="0" marL="342900" marR="0" rtl="0" algn="l">
              <a:lnSpc>
                <a:spcPct val="80000"/>
              </a:lnSpc>
              <a:spcBef>
                <a:spcPts val="1200"/>
              </a:spcBef>
              <a:spcAft>
                <a:spcPts val="0"/>
              </a:spcAft>
              <a:buClr>
                <a:srgbClr val="000066"/>
              </a:buClr>
              <a:buSzPts val="2400"/>
              <a:buFont typeface="Arial"/>
              <a:buChar char="•"/>
            </a:pPr>
            <a:r>
              <a:rPr b="1" i="0" lang="en-US" sz="2400" u="none">
                <a:solidFill>
                  <a:srgbClr val="000066"/>
                </a:solidFill>
                <a:latin typeface="Arial"/>
                <a:ea typeface="Arial"/>
                <a:cs typeface="Arial"/>
                <a:sym typeface="Arial"/>
              </a:rPr>
              <a:t>Lecture 5: LAN Technologies (Ethernet, Fast Ethernet, Gigabit Ethernet, Wireless LAN) : 2 Hour </a:t>
            </a:r>
            <a:endParaRPr/>
          </a:p>
          <a:p>
            <a:pPr indent="-342900" lvl="0" marL="342900" marR="0" rtl="0" algn="l">
              <a:lnSpc>
                <a:spcPct val="80000"/>
              </a:lnSpc>
              <a:spcBef>
                <a:spcPts val="1200"/>
              </a:spcBef>
              <a:spcAft>
                <a:spcPts val="0"/>
              </a:spcAft>
              <a:buClr>
                <a:srgbClr val="000066"/>
              </a:buClr>
              <a:buSzPts val="2400"/>
              <a:buFont typeface="Arial"/>
              <a:buChar char="•"/>
            </a:pPr>
            <a:r>
              <a:rPr b="1" i="0" lang="en-US" sz="2400" u="none">
                <a:solidFill>
                  <a:srgbClr val="000066"/>
                </a:solidFill>
                <a:latin typeface="Arial"/>
                <a:ea typeface="Arial"/>
                <a:cs typeface="Arial"/>
                <a:sym typeface="Arial"/>
              </a:rPr>
              <a:t>Lab 2: Demo and Practice of UTP &amp; Fiber Cabling: 2 Hour</a:t>
            </a:r>
            <a:endParaRPr/>
          </a:p>
          <a:p>
            <a:pPr indent="-342900" lvl="0" marL="342900" marR="0" rtl="0" algn="l">
              <a:lnSpc>
                <a:spcPct val="80000"/>
              </a:lnSpc>
              <a:spcBef>
                <a:spcPts val="1200"/>
              </a:spcBef>
              <a:spcAft>
                <a:spcPts val="0"/>
              </a:spcAft>
              <a:buClr>
                <a:srgbClr val="000066"/>
              </a:buClr>
              <a:buSzPts val="2400"/>
              <a:buFont typeface="Arial"/>
              <a:buChar char="•"/>
            </a:pPr>
            <a:r>
              <a:rPr b="1" i="0" lang="en-US" sz="2400" u="none">
                <a:solidFill>
                  <a:srgbClr val="000066"/>
                </a:solidFill>
                <a:latin typeface="Arial"/>
                <a:ea typeface="Arial"/>
                <a:cs typeface="Arial"/>
                <a:sym typeface="Arial"/>
              </a:rPr>
              <a:t>Lecture 6: LAN Technologies (contd.) : 2 Hour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70" name="Shape 70"/>
        <p:cNvGrpSpPr/>
        <p:nvPr/>
      </p:nvGrpSpPr>
      <p:grpSpPr>
        <a:xfrm>
          <a:off x="0" y="0"/>
          <a:ext cx="0" cy="0"/>
          <a:chOff x="0" y="0"/>
          <a:chExt cx="0" cy="0"/>
        </a:xfrm>
      </p:grpSpPr>
      <p:sp>
        <p:nvSpPr>
          <p:cNvPr id="71" name="Google Shape;71;p8"/>
          <p:cNvSpPr txBox="1"/>
          <p:nvPr>
            <p:ph type="title"/>
          </p:nvPr>
        </p:nvSpPr>
        <p:spPr>
          <a:xfrm>
            <a:off x="1093787" y="674687"/>
            <a:ext cx="7808912" cy="1147762"/>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E4005C"/>
              </a:buClr>
              <a:buSzPts val="4000"/>
              <a:buFont typeface="Arial"/>
              <a:buNone/>
            </a:pPr>
            <a:r>
              <a:rPr b="1" i="0" lang="en-US" sz="4000" u="none" cap="none" strike="noStrike">
                <a:solidFill>
                  <a:srgbClr val="E4005C"/>
                </a:solidFill>
                <a:latin typeface="Arial"/>
                <a:ea typeface="Arial"/>
                <a:cs typeface="Arial"/>
                <a:sym typeface="Arial"/>
              </a:rPr>
              <a:t>Course Content</a:t>
            </a:r>
            <a:endParaRPr/>
          </a:p>
        </p:txBody>
      </p:sp>
      <p:sp>
        <p:nvSpPr>
          <p:cNvPr id="72" name="Google Shape;72;p8"/>
          <p:cNvSpPr/>
          <p:nvPr/>
        </p:nvSpPr>
        <p:spPr>
          <a:xfrm>
            <a:off x="0" y="0"/>
            <a:ext cx="9144000" cy="565150"/>
          </a:xfrm>
          <a:prstGeom prst="roundRect">
            <a:avLst>
              <a:gd fmla="val 55"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3" name="Google Shape;73;p8"/>
          <p:cNvSpPr/>
          <p:nvPr/>
        </p:nvSpPr>
        <p:spPr>
          <a:xfrm>
            <a:off x="511175" y="1270000"/>
            <a:ext cx="247650" cy="247650"/>
          </a:xfrm>
          <a:prstGeom prst="roundRect">
            <a:avLst>
              <a:gd fmla="val 125"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4" name="Google Shape;74;p8"/>
          <p:cNvSpPr/>
          <p:nvPr/>
        </p:nvSpPr>
        <p:spPr>
          <a:xfrm>
            <a:off x="635000" y="1392237"/>
            <a:ext cx="247650" cy="247650"/>
          </a:xfrm>
          <a:prstGeom prst="roundRect">
            <a:avLst>
              <a:gd fmla="val 125" name="adj"/>
            </a:avLst>
          </a:prstGeom>
          <a:solidFill>
            <a:srgbClr val="00B8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5" name="Google Shape;75;p8"/>
          <p:cNvSpPr/>
          <p:nvPr/>
        </p:nvSpPr>
        <p:spPr>
          <a:xfrm>
            <a:off x="969962" y="1552575"/>
            <a:ext cx="7407275" cy="36512"/>
          </a:xfrm>
          <a:prstGeom prst="roundRect">
            <a:avLst>
              <a:gd fmla="val 900" name="adj"/>
            </a:avLst>
          </a:prstGeom>
          <a:gradFill>
            <a:gsLst>
              <a:gs pos="0">
                <a:srgbClr val="008000"/>
              </a:gs>
              <a:gs pos="100000">
                <a:srgbClr val="800080"/>
              </a:gs>
            </a:gsLst>
            <a:lin ang="19799999"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6" name="Google Shape;76;p8"/>
          <p:cNvSpPr txBox="1"/>
          <p:nvPr/>
        </p:nvSpPr>
        <p:spPr>
          <a:xfrm>
            <a:off x="123825" y="104775"/>
            <a:ext cx="5819775" cy="288925"/>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chemeClr val="lt1"/>
              </a:buClr>
              <a:buSzPts val="2000"/>
              <a:buFont typeface="Arial"/>
              <a:buNone/>
            </a:pPr>
            <a:r>
              <a:rPr b="1" i="0" lang="en-US" sz="2000" u="none">
                <a:solidFill>
                  <a:schemeClr val="lt1"/>
                </a:solidFill>
                <a:latin typeface="Arial"/>
                <a:ea typeface="Arial"/>
                <a:cs typeface="Arial"/>
                <a:sym typeface="Arial"/>
              </a:rPr>
              <a:t>Course Content</a:t>
            </a:r>
            <a:endParaRPr/>
          </a:p>
        </p:txBody>
      </p:sp>
      <p:sp>
        <p:nvSpPr>
          <p:cNvPr id="77" name="Google Shape;77;p8"/>
          <p:cNvSpPr/>
          <p:nvPr/>
        </p:nvSpPr>
        <p:spPr>
          <a:xfrm>
            <a:off x="0" y="4989512"/>
            <a:ext cx="106362" cy="1868487"/>
          </a:xfrm>
          <a:prstGeom prst="roundRect">
            <a:avLst>
              <a:gd fmla="val 291"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8" name="Google Shape;78;p8"/>
          <p:cNvSpPr txBox="1"/>
          <p:nvPr>
            <p:ph idx="1" type="body"/>
          </p:nvPr>
        </p:nvSpPr>
        <p:spPr>
          <a:xfrm>
            <a:off x="457200" y="1600200"/>
            <a:ext cx="8229600" cy="5257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rgbClr val="000066"/>
              </a:buClr>
              <a:buSzPts val="2400"/>
              <a:buFont typeface="Arial"/>
              <a:buChar char="•"/>
            </a:pPr>
            <a:r>
              <a:rPr b="1" i="0" lang="en-US" sz="2400" u="none">
                <a:solidFill>
                  <a:srgbClr val="000066"/>
                </a:solidFill>
                <a:latin typeface="Arial"/>
                <a:ea typeface="Arial"/>
                <a:cs typeface="Arial"/>
                <a:sym typeface="Arial"/>
              </a:rPr>
              <a:t>Lecture 7: WAN Technologies (Dialup, Leased Line, ISDN, ADSL, Cable Modem, VSAT) : 2 Hour</a:t>
            </a:r>
            <a:endParaRPr/>
          </a:p>
          <a:p>
            <a:pPr indent="-342900" lvl="0" marL="342900" marR="0" rtl="0" algn="l">
              <a:lnSpc>
                <a:spcPct val="80000"/>
              </a:lnSpc>
              <a:spcBef>
                <a:spcPts val="1200"/>
              </a:spcBef>
              <a:spcAft>
                <a:spcPts val="0"/>
              </a:spcAft>
              <a:buClr>
                <a:srgbClr val="000066"/>
              </a:buClr>
              <a:buSzPts val="2400"/>
              <a:buFont typeface="Arial"/>
              <a:buChar char="•"/>
            </a:pPr>
            <a:r>
              <a:rPr b="1" i="0" lang="en-US" sz="2400" u="none">
                <a:solidFill>
                  <a:srgbClr val="000066"/>
                </a:solidFill>
                <a:latin typeface="Arial"/>
                <a:ea typeface="Arial"/>
                <a:cs typeface="Arial"/>
                <a:sym typeface="Arial"/>
              </a:rPr>
              <a:t>Lab 3: Demo and Practice of Ethernet &amp; Wireless LAN Setup : 2 Hour</a:t>
            </a:r>
            <a:endParaRPr/>
          </a:p>
          <a:p>
            <a:pPr indent="-342900" lvl="0" marL="342900" marR="0" rtl="0" algn="l">
              <a:lnSpc>
                <a:spcPct val="80000"/>
              </a:lnSpc>
              <a:spcBef>
                <a:spcPts val="1200"/>
              </a:spcBef>
              <a:spcAft>
                <a:spcPts val="0"/>
              </a:spcAft>
              <a:buClr>
                <a:srgbClr val="000066"/>
              </a:buClr>
              <a:buSzPts val="2400"/>
              <a:buFont typeface="Arial"/>
              <a:buChar char="•"/>
            </a:pPr>
            <a:r>
              <a:rPr b="1" i="0" lang="en-US" sz="2400" u="none">
                <a:solidFill>
                  <a:srgbClr val="000066"/>
                </a:solidFill>
                <a:latin typeface="Arial"/>
                <a:ea typeface="Arial"/>
                <a:cs typeface="Arial"/>
                <a:sym typeface="Arial"/>
              </a:rPr>
              <a:t>Lecture 8: WAN Technologies (contd.) : 2 Hour</a:t>
            </a:r>
            <a:endParaRPr/>
          </a:p>
          <a:p>
            <a:pPr indent="-342900" lvl="0" marL="342900" marR="0" rtl="0" algn="l">
              <a:lnSpc>
                <a:spcPct val="80000"/>
              </a:lnSpc>
              <a:spcBef>
                <a:spcPts val="1200"/>
              </a:spcBef>
              <a:spcAft>
                <a:spcPts val="0"/>
              </a:spcAft>
              <a:buClr>
                <a:srgbClr val="000066"/>
              </a:buClr>
              <a:buSzPts val="2400"/>
              <a:buFont typeface="Arial"/>
              <a:buChar char="•"/>
            </a:pPr>
            <a:r>
              <a:rPr b="1" i="0" lang="en-US" sz="2400" u="none">
                <a:solidFill>
                  <a:srgbClr val="000066"/>
                </a:solidFill>
                <a:latin typeface="Arial"/>
                <a:ea typeface="Arial"/>
                <a:cs typeface="Arial"/>
                <a:sym typeface="Arial"/>
              </a:rPr>
              <a:t>Lecture 9: Internet Protocol (IP) and IP Addressing: 2 Hour</a:t>
            </a:r>
            <a:endParaRPr/>
          </a:p>
          <a:p>
            <a:pPr indent="-342900" lvl="0" marL="342900" marR="0" rtl="0" algn="l">
              <a:lnSpc>
                <a:spcPct val="80000"/>
              </a:lnSpc>
              <a:spcBef>
                <a:spcPts val="1200"/>
              </a:spcBef>
              <a:spcAft>
                <a:spcPts val="0"/>
              </a:spcAft>
              <a:buClr>
                <a:srgbClr val="000066"/>
              </a:buClr>
              <a:buSzPts val="2400"/>
              <a:buFont typeface="Arial"/>
              <a:buChar char="•"/>
            </a:pPr>
            <a:r>
              <a:rPr b="1" i="0" lang="en-US" sz="2400" u="none">
                <a:solidFill>
                  <a:srgbClr val="000066"/>
                </a:solidFill>
                <a:latin typeface="Arial"/>
                <a:ea typeface="Arial"/>
                <a:cs typeface="Arial"/>
                <a:sym typeface="Arial"/>
              </a:rPr>
              <a:t>Lab 4: Demo and Practice of Setting up Subnets and IP Address Assignment : 2 Hour </a:t>
            </a:r>
            <a:endParaRPr/>
          </a:p>
          <a:p>
            <a:pPr indent="-342900" lvl="0" marL="342900" marR="0" rtl="0" algn="l">
              <a:lnSpc>
                <a:spcPct val="80000"/>
              </a:lnSpc>
              <a:spcBef>
                <a:spcPts val="1200"/>
              </a:spcBef>
              <a:spcAft>
                <a:spcPts val="0"/>
              </a:spcAft>
              <a:buClr>
                <a:srgbClr val="000066"/>
              </a:buClr>
              <a:buSzPts val="2400"/>
              <a:buFont typeface="Arial"/>
              <a:buChar char="•"/>
            </a:pPr>
            <a:r>
              <a:rPr b="1" i="0" lang="en-US" sz="2400" u="none">
                <a:solidFill>
                  <a:srgbClr val="000066"/>
                </a:solidFill>
                <a:latin typeface="Arial"/>
                <a:ea typeface="Arial"/>
                <a:cs typeface="Arial"/>
                <a:sym typeface="Arial"/>
              </a:rPr>
              <a:t>Lecture 10: Routing, VLAN, TCP and UDP: 2 Hour </a:t>
            </a:r>
            <a:endParaRPr/>
          </a:p>
          <a:p>
            <a:pPr indent="-342900" lvl="0" marL="342900" marR="0" rtl="0" algn="l">
              <a:lnSpc>
                <a:spcPct val="80000"/>
              </a:lnSpc>
              <a:spcBef>
                <a:spcPts val="1200"/>
              </a:spcBef>
              <a:spcAft>
                <a:spcPts val="0"/>
              </a:spcAft>
              <a:buClr>
                <a:srgbClr val="000066"/>
              </a:buClr>
              <a:buSzPts val="2400"/>
              <a:buFont typeface="Arial"/>
              <a:buChar char="•"/>
            </a:pPr>
            <a:r>
              <a:rPr b="1" i="0" lang="en-US" sz="2400" u="none">
                <a:solidFill>
                  <a:srgbClr val="000066"/>
                </a:solidFill>
                <a:latin typeface="Arial"/>
                <a:ea typeface="Arial"/>
                <a:cs typeface="Arial"/>
                <a:sym typeface="Arial"/>
              </a:rPr>
              <a:t>Lecture 11: SNMP, Natting, Firewall and VPN: 2 Hour</a:t>
            </a:r>
            <a:endParaRPr/>
          </a:p>
          <a:p>
            <a:pPr indent="-342900" lvl="0" marL="342900" marR="0" rtl="0" algn="l">
              <a:lnSpc>
                <a:spcPct val="80000"/>
              </a:lnSpc>
              <a:spcBef>
                <a:spcPts val="1200"/>
              </a:spcBef>
              <a:spcAft>
                <a:spcPts val="0"/>
              </a:spcAft>
              <a:buClr>
                <a:srgbClr val="000066"/>
              </a:buClr>
              <a:buSzPts val="2400"/>
              <a:buFont typeface="Arial"/>
              <a:buChar char="•"/>
            </a:pPr>
            <a:r>
              <a:rPr b="1" i="0" lang="en-US" sz="2400" u="none">
                <a:solidFill>
                  <a:srgbClr val="000066"/>
                </a:solidFill>
                <a:latin typeface="Arial"/>
                <a:ea typeface="Arial"/>
                <a:cs typeface="Arial"/>
                <a:sym typeface="Arial"/>
              </a:rPr>
              <a:t>Lecture 12: Internet and Internet Applications (DNS, Email, Web..): 2 Hour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2" name="Shape 82"/>
        <p:cNvGrpSpPr/>
        <p:nvPr/>
      </p:nvGrpSpPr>
      <p:grpSpPr>
        <a:xfrm>
          <a:off x="0" y="0"/>
          <a:ext cx="0" cy="0"/>
          <a:chOff x="0" y="0"/>
          <a:chExt cx="0" cy="0"/>
        </a:xfrm>
      </p:grpSpPr>
      <p:sp>
        <p:nvSpPr>
          <p:cNvPr id="83" name="Google Shape;83;p9"/>
          <p:cNvSpPr txBox="1"/>
          <p:nvPr>
            <p:ph type="title"/>
          </p:nvPr>
        </p:nvSpPr>
        <p:spPr>
          <a:xfrm>
            <a:off x="1093787" y="674687"/>
            <a:ext cx="7808912" cy="1147762"/>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E4005C"/>
              </a:buClr>
              <a:buSzPts val="4000"/>
              <a:buFont typeface="Arial"/>
              <a:buNone/>
            </a:pPr>
            <a:r>
              <a:rPr b="1" i="0" lang="en-US" sz="4000" u="none" cap="none" strike="noStrike">
                <a:solidFill>
                  <a:srgbClr val="E4005C"/>
                </a:solidFill>
                <a:latin typeface="Arial"/>
                <a:ea typeface="Arial"/>
                <a:cs typeface="Arial"/>
                <a:sym typeface="Arial"/>
              </a:rPr>
              <a:t>Course Content</a:t>
            </a:r>
            <a:endParaRPr/>
          </a:p>
        </p:txBody>
      </p:sp>
      <p:sp>
        <p:nvSpPr>
          <p:cNvPr id="84" name="Google Shape;84;p9"/>
          <p:cNvSpPr/>
          <p:nvPr/>
        </p:nvSpPr>
        <p:spPr>
          <a:xfrm>
            <a:off x="0" y="0"/>
            <a:ext cx="9144000" cy="565150"/>
          </a:xfrm>
          <a:prstGeom prst="roundRect">
            <a:avLst>
              <a:gd fmla="val 55"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5" name="Google Shape;85;p9"/>
          <p:cNvSpPr/>
          <p:nvPr/>
        </p:nvSpPr>
        <p:spPr>
          <a:xfrm>
            <a:off x="511175" y="1270000"/>
            <a:ext cx="247650" cy="247650"/>
          </a:xfrm>
          <a:prstGeom prst="roundRect">
            <a:avLst>
              <a:gd fmla="val 125"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6" name="Google Shape;86;p9"/>
          <p:cNvSpPr/>
          <p:nvPr/>
        </p:nvSpPr>
        <p:spPr>
          <a:xfrm>
            <a:off x="635000" y="1392237"/>
            <a:ext cx="247650" cy="247650"/>
          </a:xfrm>
          <a:prstGeom prst="roundRect">
            <a:avLst>
              <a:gd fmla="val 125" name="adj"/>
            </a:avLst>
          </a:prstGeom>
          <a:solidFill>
            <a:srgbClr val="00B8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7" name="Google Shape;87;p9"/>
          <p:cNvSpPr/>
          <p:nvPr/>
        </p:nvSpPr>
        <p:spPr>
          <a:xfrm>
            <a:off x="969962" y="1552575"/>
            <a:ext cx="7407275" cy="36512"/>
          </a:xfrm>
          <a:prstGeom prst="roundRect">
            <a:avLst>
              <a:gd fmla="val 900" name="adj"/>
            </a:avLst>
          </a:prstGeom>
          <a:gradFill>
            <a:gsLst>
              <a:gs pos="0">
                <a:srgbClr val="008000"/>
              </a:gs>
              <a:gs pos="100000">
                <a:srgbClr val="800080"/>
              </a:gs>
            </a:gsLst>
            <a:lin ang="19799999"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8" name="Google Shape;88;p9"/>
          <p:cNvSpPr txBox="1"/>
          <p:nvPr/>
        </p:nvSpPr>
        <p:spPr>
          <a:xfrm>
            <a:off x="123825" y="104775"/>
            <a:ext cx="5819775" cy="288925"/>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chemeClr val="lt1"/>
              </a:buClr>
              <a:buSzPts val="2000"/>
              <a:buFont typeface="Arial"/>
              <a:buNone/>
            </a:pPr>
            <a:r>
              <a:rPr b="1" i="0" lang="en-US" sz="2000" u="none">
                <a:solidFill>
                  <a:schemeClr val="lt1"/>
                </a:solidFill>
                <a:latin typeface="Arial"/>
                <a:ea typeface="Arial"/>
                <a:cs typeface="Arial"/>
                <a:sym typeface="Arial"/>
              </a:rPr>
              <a:t>Course Content</a:t>
            </a:r>
            <a:endParaRPr/>
          </a:p>
        </p:txBody>
      </p:sp>
      <p:sp>
        <p:nvSpPr>
          <p:cNvPr id="89" name="Google Shape;89;p9"/>
          <p:cNvSpPr/>
          <p:nvPr/>
        </p:nvSpPr>
        <p:spPr>
          <a:xfrm>
            <a:off x="0" y="4989512"/>
            <a:ext cx="106362" cy="1868487"/>
          </a:xfrm>
          <a:prstGeom prst="roundRect">
            <a:avLst>
              <a:gd fmla="val 291"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0" name="Google Shape;90;p9"/>
          <p:cNvSpPr txBox="1"/>
          <p:nvPr>
            <p:ph idx="1" type="body"/>
          </p:nvPr>
        </p:nvSpPr>
        <p:spPr>
          <a:xfrm>
            <a:off x="457200" y="1600200"/>
            <a:ext cx="8229600" cy="5257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rgbClr val="000066"/>
              </a:buClr>
              <a:buSzPts val="2400"/>
              <a:buFont typeface="Arial"/>
              <a:buChar char="•"/>
            </a:pPr>
            <a:r>
              <a:rPr b="1" i="0" lang="en-US" sz="2400" u="none">
                <a:solidFill>
                  <a:srgbClr val="000066"/>
                </a:solidFill>
                <a:latin typeface="Arial"/>
                <a:ea typeface="Arial"/>
                <a:cs typeface="Arial"/>
                <a:sym typeface="Arial"/>
              </a:rPr>
              <a:t>Lecture 13: Cisco Basics: 2 Hour </a:t>
            </a:r>
            <a:endParaRPr/>
          </a:p>
          <a:p>
            <a:pPr indent="-342900" lvl="0" marL="342900" marR="0" rtl="0" algn="l">
              <a:lnSpc>
                <a:spcPct val="80000"/>
              </a:lnSpc>
              <a:spcBef>
                <a:spcPts val="1200"/>
              </a:spcBef>
              <a:spcAft>
                <a:spcPts val="0"/>
              </a:spcAft>
              <a:buClr>
                <a:srgbClr val="000066"/>
              </a:buClr>
              <a:buSzPts val="2400"/>
              <a:buFont typeface="Arial"/>
              <a:buChar char="•"/>
            </a:pPr>
            <a:r>
              <a:rPr b="1" i="0" lang="en-US" sz="2400" u="none">
                <a:solidFill>
                  <a:srgbClr val="000066"/>
                </a:solidFill>
                <a:latin typeface="Arial"/>
                <a:ea typeface="Arial"/>
                <a:cs typeface="Arial"/>
                <a:sym typeface="Arial"/>
              </a:rPr>
              <a:t>Lecture 14: Cisco Switch and Router Configuration : 2 Hour </a:t>
            </a:r>
            <a:endParaRPr/>
          </a:p>
          <a:p>
            <a:pPr indent="-342900" lvl="0" marL="342900" marR="0" rtl="0" algn="l">
              <a:lnSpc>
                <a:spcPct val="80000"/>
              </a:lnSpc>
              <a:spcBef>
                <a:spcPts val="1200"/>
              </a:spcBef>
              <a:spcAft>
                <a:spcPts val="0"/>
              </a:spcAft>
              <a:buClr>
                <a:srgbClr val="000066"/>
              </a:buClr>
              <a:buSzPts val="2400"/>
              <a:buFont typeface="Arial"/>
              <a:buChar char="•"/>
            </a:pPr>
            <a:r>
              <a:rPr b="1" i="0" lang="en-US" sz="2400" u="none">
                <a:solidFill>
                  <a:srgbClr val="000066"/>
                </a:solidFill>
                <a:latin typeface="Arial"/>
                <a:ea typeface="Arial"/>
                <a:cs typeface="Arial"/>
                <a:sym typeface="Arial"/>
              </a:rPr>
              <a:t>Lab 5: Demo and Practice of Cisco Switch Configuration : 2 Hour</a:t>
            </a:r>
            <a:endParaRPr/>
          </a:p>
          <a:p>
            <a:pPr indent="-342900" lvl="0" marL="342900" marR="0" rtl="0" algn="l">
              <a:lnSpc>
                <a:spcPct val="80000"/>
              </a:lnSpc>
              <a:spcBef>
                <a:spcPts val="1200"/>
              </a:spcBef>
              <a:spcAft>
                <a:spcPts val="0"/>
              </a:spcAft>
              <a:buClr>
                <a:srgbClr val="000066"/>
              </a:buClr>
              <a:buSzPts val="2400"/>
              <a:buFont typeface="Arial"/>
              <a:buChar char="•"/>
            </a:pPr>
            <a:r>
              <a:rPr b="1" i="0" lang="en-US" sz="2400" u="none">
                <a:solidFill>
                  <a:srgbClr val="000066"/>
                </a:solidFill>
                <a:latin typeface="Arial"/>
                <a:ea typeface="Arial"/>
                <a:cs typeface="Arial"/>
                <a:sym typeface="Arial"/>
              </a:rPr>
              <a:t>Lab 6: Demo and Practice of Cisco Router Configuration : 2 Hour</a:t>
            </a:r>
            <a:endParaRPr/>
          </a:p>
          <a:p>
            <a:pPr indent="-342900" lvl="0" marL="342900" marR="0" rtl="0" algn="l">
              <a:lnSpc>
                <a:spcPct val="80000"/>
              </a:lnSpc>
              <a:spcBef>
                <a:spcPts val="1200"/>
              </a:spcBef>
              <a:spcAft>
                <a:spcPts val="0"/>
              </a:spcAft>
              <a:buClr>
                <a:srgbClr val="000066"/>
              </a:buClr>
              <a:buSzPts val="2400"/>
              <a:buFont typeface="Arial"/>
              <a:buChar char="•"/>
            </a:pPr>
            <a:r>
              <a:rPr b="1" i="0" lang="en-US" sz="2400" u="none">
                <a:solidFill>
                  <a:srgbClr val="000066"/>
                </a:solidFill>
                <a:latin typeface="Arial"/>
                <a:ea typeface="Arial"/>
                <a:cs typeface="Arial"/>
                <a:sym typeface="Arial"/>
              </a:rPr>
              <a:t>Lecture 15: DNS &amp; Web Server Setup on Linux : 2 Hour </a:t>
            </a:r>
            <a:endParaRPr/>
          </a:p>
          <a:p>
            <a:pPr indent="-342900" lvl="0" marL="342900" marR="0" rtl="0" algn="l">
              <a:lnSpc>
                <a:spcPct val="80000"/>
              </a:lnSpc>
              <a:spcBef>
                <a:spcPts val="1200"/>
              </a:spcBef>
              <a:spcAft>
                <a:spcPts val="0"/>
              </a:spcAft>
              <a:buClr>
                <a:srgbClr val="000066"/>
              </a:buClr>
              <a:buSzPts val="2400"/>
              <a:buFont typeface="Arial"/>
              <a:buChar char="•"/>
            </a:pPr>
            <a:r>
              <a:rPr b="1" i="0" lang="en-US" sz="2400" u="none">
                <a:solidFill>
                  <a:srgbClr val="000066"/>
                </a:solidFill>
                <a:latin typeface="Arial"/>
                <a:ea typeface="Arial"/>
                <a:cs typeface="Arial"/>
                <a:sym typeface="Arial"/>
              </a:rPr>
              <a:t>Lab 7: Demo and Practice of DNS and Web Server Setup : 2 Hour</a:t>
            </a:r>
            <a:endParaRPr/>
          </a:p>
          <a:p>
            <a:pPr indent="-342900" lvl="0" marL="342900" marR="0" rtl="0" algn="l">
              <a:lnSpc>
                <a:spcPct val="80000"/>
              </a:lnSpc>
              <a:spcBef>
                <a:spcPts val="1200"/>
              </a:spcBef>
              <a:spcAft>
                <a:spcPts val="0"/>
              </a:spcAft>
              <a:buClr>
                <a:srgbClr val="000066"/>
              </a:buClr>
              <a:buSzPts val="2400"/>
              <a:buFont typeface="Arial"/>
              <a:buChar char="•"/>
            </a:pPr>
            <a:r>
              <a:rPr b="1" i="0" lang="en-US" sz="2400" u="none">
                <a:solidFill>
                  <a:srgbClr val="000066"/>
                </a:solidFill>
                <a:latin typeface="Arial"/>
                <a:ea typeface="Arial"/>
                <a:cs typeface="Arial"/>
                <a:sym typeface="Arial"/>
              </a:rPr>
              <a:t>Lecture 16: Enterprise Network Implementation: 2 Hour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4" name="Shape 94"/>
        <p:cNvGrpSpPr/>
        <p:nvPr/>
      </p:nvGrpSpPr>
      <p:grpSpPr>
        <a:xfrm>
          <a:off x="0" y="0"/>
          <a:ext cx="0" cy="0"/>
          <a:chOff x="0" y="0"/>
          <a:chExt cx="0" cy="0"/>
        </a:xfrm>
      </p:grpSpPr>
      <p:sp>
        <p:nvSpPr>
          <p:cNvPr id="95" name="Google Shape;95;p10"/>
          <p:cNvSpPr txBox="1"/>
          <p:nvPr>
            <p:ph type="title"/>
          </p:nvPr>
        </p:nvSpPr>
        <p:spPr>
          <a:xfrm>
            <a:off x="1093787" y="674687"/>
            <a:ext cx="7808912" cy="1147762"/>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E4005C"/>
              </a:buClr>
              <a:buSzPts val="4000"/>
              <a:buFont typeface="Arial"/>
              <a:buNone/>
            </a:pPr>
            <a:r>
              <a:rPr b="1" i="0" lang="en-US" sz="4000" u="none" cap="none" strike="noStrike">
                <a:solidFill>
                  <a:srgbClr val="E4005C"/>
                </a:solidFill>
                <a:latin typeface="Arial"/>
                <a:ea typeface="Arial"/>
                <a:cs typeface="Arial"/>
                <a:sym typeface="Arial"/>
              </a:rPr>
              <a:t>Course Content</a:t>
            </a:r>
            <a:endParaRPr/>
          </a:p>
        </p:txBody>
      </p:sp>
      <p:sp>
        <p:nvSpPr>
          <p:cNvPr id="96" name="Google Shape;96;p10"/>
          <p:cNvSpPr/>
          <p:nvPr/>
        </p:nvSpPr>
        <p:spPr>
          <a:xfrm>
            <a:off x="0" y="0"/>
            <a:ext cx="9144000" cy="565150"/>
          </a:xfrm>
          <a:prstGeom prst="roundRect">
            <a:avLst>
              <a:gd fmla="val 55"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7" name="Google Shape;97;p10"/>
          <p:cNvSpPr/>
          <p:nvPr/>
        </p:nvSpPr>
        <p:spPr>
          <a:xfrm>
            <a:off x="511175" y="1270000"/>
            <a:ext cx="247650" cy="247650"/>
          </a:xfrm>
          <a:prstGeom prst="roundRect">
            <a:avLst>
              <a:gd fmla="val 125"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8" name="Google Shape;98;p10"/>
          <p:cNvSpPr/>
          <p:nvPr/>
        </p:nvSpPr>
        <p:spPr>
          <a:xfrm>
            <a:off x="635000" y="1392237"/>
            <a:ext cx="247650" cy="247650"/>
          </a:xfrm>
          <a:prstGeom prst="roundRect">
            <a:avLst>
              <a:gd fmla="val 125" name="adj"/>
            </a:avLst>
          </a:prstGeom>
          <a:solidFill>
            <a:srgbClr val="00B8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9" name="Google Shape;99;p10"/>
          <p:cNvSpPr/>
          <p:nvPr/>
        </p:nvSpPr>
        <p:spPr>
          <a:xfrm>
            <a:off x="969962" y="1552575"/>
            <a:ext cx="7407275" cy="36512"/>
          </a:xfrm>
          <a:prstGeom prst="roundRect">
            <a:avLst>
              <a:gd fmla="val 900" name="adj"/>
            </a:avLst>
          </a:prstGeom>
          <a:gradFill>
            <a:gsLst>
              <a:gs pos="0">
                <a:srgbClr val="008000"/>
              </a:gs>
              <a:gs pos="100000">
                <a:srgbClr val="800080"/>
              </a:gs>
            </a:gsLst>
            <a:lin ang="19799999"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0" name="Google Shape;100;p10"/>
          <p:cNvSpPr txBox="1"/>
          <p:nvPr/>
        </p:nvSpPr>
        <p:spPr>
          <a:xfrm>
            <a:off x="123825" y="104775"/>
            <a:ext cx="5819775" cy="288925"/>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chemeClr val="lt1"/>
              </a:buClr>
              <a:buSzPts val="2000"/>
              <a:buFont typeface="Arial"/>
              <a:buNone/>
            </a:pPr>
            <a:r>
              <a:rPr b="1" i="0" lang="en-US" sz="2000" u="none">
                <a:solidFill>
                  <a:schemeClr val="lt1"/>
                </a:solidFill>
                <a:latin typeface="Arial"/>
                <a:ea typeface="Arial"/>
                <a:cs typeface="Arial"/>
                <a:sym typeface="Arial"/>
              </a:rPr>
              <a:t>Course Content</a:t>
            </a:r>
            <a:endParaRPr/>
          </a:p>
        </p:txBody>
      </p:sp>
      <p:sp>
        <p:nvSpPr>
          <p:cNvPr id="101" name="Google Shape;101;p10"/>
          <p:cNvSpPr/>
          <p:nvPr/>
        </p:nvSpPr>
        <p:spPr>
          <a:xfrm>
            <a:off x="0" y="4989512"/>
            <a:ext cx="106362" cy="1868487"/>
          </a:xfrm>
          <a:prstGeom prst="roundRect">
            <a:avLst>
              <a:gd fmla="val 291"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2" name="Google Shape;102;p10"/>
          <p:cNvSpPr txBox="1"/>
          <p:nvPr>
            <p:ph idx="1" type="body"/>
          </p:nvPr>
        </p:nvSpPr>
        <p:spPr>
          <a:xfrm>
            <a:off x="457200" y="1600200"/>
            <a:ext cx="8229600" cy="5257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66"/>
              </a:buClr>
              <a:buSzPts val="2400"/>
              <a:buFont typeface="Arial"/>
              <a:buChar char="•"/>
            </a:pPr>
            <a:r>
              <a:rPr b="1" i="0" lang="en-US" sz="2400" u="none">
                <a:solidFill>
                  <a:srgbClr val="000066"/>
                </a:solidFill>
                <a:latin typeface="Arial"/>
                <a:ea typeface="Arial"/>
                <a:cs typeface="Arial"/>
                <a:sym typeface="Arial"/>
              </a:rPr>
              <a:t>Lecture 17: Mail Server, Proxy Server &amp; Firewall Setup on Linux : 2 Hour</a:t>
            </a:r>
            <a:endParaRPr/>
          </a:p>
          <a:p>
            <a:pPr indent="-342900" lvl="0" marL="342900" marR="0" rtl="0" algn="l">
              <a:lnSpc>
                <a:spcPct val="100000"/>
              </a:lnSpc>
              <a:spcBef>
                <a:spcPts val="1200"/>
              </a:spcBef>
              <a:spcAft>
                <a:spcPts val="0"/>
              </a:spcAft>
              <a:buClr>
                <a:srgbClr val="000066"/>
              </a:buClr>
              <a:buSzPts val="2400"/>
              <a:buFont typeface="Arial"/>
              <a:buChar char="•"/>
            </a:pPr>
            <a:r>
              <a:rPr b="1" i="0" lang="en-US" sz="2400" u="none">
                <a:solidFill>
                  <a:srgbClr val="000066"/>
                </a:solidFill>
                <a:latin typeface="Arial"/>
                <a:ea typeface="Arial"/>
                <a:cs typeface="Arial"/>
                <a:sym typeface="Arial"/>
              </a:rPr>
              <a:t>Lab 8: Demo and Practice of Mail Server , Proxy Server and Firewall Setup : 2 Hour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06" name="Shape 106"/>
        <p:cNvGrpSpPr/>
        <p:nvPr/>
      </p:nvGrpSpPr>
      <p:grpSpPr>
        <a:xfrm>
          <a:off x="0" y="0"/>
          <a:ext cx="0" cy="0"/>
          <a:chOff x="0" y="0"/>
          <a:chExt cx="0" cy="0"/>
        </a:xfrm>
      </p:grpSpPr>
      <p:sp>
        <p:nvSpPr>
          <p:cNvPr id="107" name="Google Shape;107;p11"/>
          <p:cNvSpPr txBox="1"/>
          <p:nvPr>
            <p:ph type="title"/>
          </p:nvPr>
        </p:nvSpPr>
        <p:spPr>
          <a:xfrm>
            <a:off x="1093787" y="674687"/>
            <a:ext cx="7808912" cy="1147762"/>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E4005C"/>
              </a:buClr>
              <a:buSzPts val="4000"/>
              <a:buFont typeface="Arial"/>
              <a:buNone/>
            </a:pPr>
            <a:r>
              <a:rPr b="1" i="0" lang="en-US" sz="4000" u="none" cap="none" strike="noStrike">
                <a:solidFill>
                  <a:srgbClr val="E4005C"/>
                </a:solidFill>
                <a:latin typeface="Arial"/>
                <a:ea typeface="Arial"/>
                <a:cs typeface="Arial"/>
                <a:sym typeface="Arial"/>
              </a:rPr>
              <a:t>References</a:t>
            </a:r>
            <a:endParaRPr/>
          </a:p>
        </p:txBody>
      </p:sp>
      <p:sp>
        <p:nvSpPr>
          <p:cNvPr id="108" name="Google Shape;108;p11"/>
          <p:cNvSpPr/>
          <p:nvPr/>
        </p:nvSpPr>
        <p:spPr>
          <a:xfrm>
            <a:off x="0" y="0"/>
            <a:ext cx="9144000" cy="565150"/>
          </a:xfrm>
          <a:prstGeom prst="roundRect">
            <a:avLst>
              <a:gd fmla="val 55"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9" name="Google Shape;109;p11"/>
          <p:cNvSpPr/>
          <p:nvPr/>
        </p:nvSpPr>
        <p:spPr>
          <a:xfrm>
            <a:off x="511175" y="1270000"/>
            <a:ext cx="247650" cy="247650"/>
          </a:xfrm>
          <a:prstGeom prst="roundRect">
            <a:avLst>
              <a:gd fmla="val 125"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0" name="Google Shape;110;p11"/>
          <p:cNvSpPr/>
          <p:nvPr/>
        </p:nvSpPr>
        <p:spPr>
          <a:xfrm>
            <a:off x="635000" y="1392237"/>
            <a:ext cx="247650" cy="247650"/>
          </a:xfrm>
          <a:prstGeom prst="roundRect">
            <a:avLst>
              <a:gd fmla="val 125" name="adj"/>
            </a:avLst>
          </a:prstGeom>
          <a:solidFill>
            <a:srgbClr val="00B8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1" name="Google Shape;111;p11"/>
          <p:cNvSpPr/>
          <p:nvPr/>
        </p:nvSpPr>
        <p:spPr>
          <a:xfrm>
            <a:off x="969962" y="1552575"/>
            <a:ext cx="7407275" cy="36512"/>
          </a:xfrm>
          <a:prstGeom prst="roundRect">
            <a:avLst>
              <a:gd fmla="val 900" name="adj"/>
            </a:avLst>
          </a:prstGeom>
          <a:gradFill>
            <a:gsLst>
              <a:gs pos="0">
                <a:srgbClr val="008000"/>
              </a:gs>
              <a:gs pos="100000">
                <a:srgbClr val="800080"/>
              </a:gs>
            </a:gsLst>
            <a:lin ang="19799999"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2" name="Google Shape;112;p11"/>
          <p:cNvSpPr txBox="1"/>
          <p:nvPr/>
        </p:nvSpPr>
        <p:spPr>
          <a:xfrm>
            <a:off x="123825" y="104775"/>
            <a:ext cx="5819775" cy="288925"/>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chemeClr val="lt1"/>
              </a:buClr>
              <a:buSzPts val="2000"/>
              <a:buFont typeface="Arial"/>
              <a:buNone/>
            </a:pPr>
            <a:r>
              <a:rPr b="1" i="0" lang="en-US" sz="2000" u="none">
                <a:solidFill>
                  <a:schemeClr val="lt1"/>
                </a:solidFill>
                <a:latin typeface="Arial"/>
                <a:ea typeface="Arial"/>
                <a:cs typeface="Arial"/>
                <a:sym typeface="Arial"/>
              </a:rPr>
              <a:t>Books</a:t>
            </a:r>
            <a:endParaRPr/>
          </a:p>
        </p:txBody>
      </p:sp>
      <p:sp>
        <p:nvSpPr>
          <p:cNvPr id="113" name="Google Shape;113;p11"/>
          <p:cNvSpPr/>
          <p:nvPr/>
        </p:nvSpPr>
        <p:spPr>
          <a:xfrm>
            <a:off x="0" y="4989512"/>
            <a:ext cx="106362" cy="1868487"/>
          </a:xfrm>
          <a:prstGeom prst="roundRect">
            <a:avLst>
              <a:gd fmla="val 291"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4" name="Google Shape;114;p11"/>
          <p:cNvSpPr txBox="1"/>
          <p:nvPr>
            <p:ph idx="1" type="body"/>
          </p:nvPr>
        </p:nvSpPr>
        <p:spPr>
          <a:xfrm>
            <a:off x="457200" y="1600200"/>
            <a:ext cx="8229600" cy="5257800"/>
          </a:xfrm>
          <a:prstGeom prst="rect">
            <a:avLst/>
          </a:prstGeom>
          <a:noFill/>
          <a:ln>
            <a:noFill/>
          </a:ln>
        </p:spPr>
        <p:txBody>
          <a:bodyPr anchorCtr="0" anchor="t" bIns="45700" lIns="91425" spcFirstLastPara="1" rIns="91425" wrap="square" tIns="45700">
            <a:noAutofit/>
          </a:bodyPr>
          <a:lstStyle/>
          <a:p>
            <a:pPr indent="-190500" lvl="0" marL="342900" marR="0" rtl="0" algn="l">
              <a:lnSpc>
                <a:spcPct val="80000"/>
              </a:lnSpc>
              <a:spcBef>
                <a:spcPts val="0"/>
              </a:spcBef>
              <a:spcAft>
                <a:spcPts val="0"/>
              </a:spcAft>
              <a:buClr>
                <a:schemeClr val="dk1"/>
              </a:buClr>
              <a:buSzPts val="2400"/>
              <a:buFont typeface="Arial"/>
              <a:buNone/>
            </a:pPr>
            <a:r>
              <a:t/>
            </a:r>
            <a:endParaRPr b="1" i="0" sz="2400" u="none">
              <a:solidFill>
                <a:srgbClr val="000066"/>
              </a:solidFill>
              <a:latin typeface="Arial"/>
              <a:ea typeface="Arial"/>
              <a:cs typeface="Arial"/>
              <a:sym typeface="Arial"/>
            </a:endParaRPr>
          </a:p>
          <a:p>
            <a:pPr indent="-342900" lvl="0" marL="342900" marR="0" rtl="0" algn="just">
              <a:lnSpc>
                <a:spcPct val="80000"/>
              </a:lnSpc>
              <a:spcBef>
                <a:spcPts val="1200"/>
              </a:spcBef>
              <a:spcAft>
                <a:spcPts val="0"/>
              </a:spcAft>
              <a:buClr>
                <a:srgbClr val="000066"/>
              </a:buClr>
              <a:buSzPts val="2400"/>
              <a:buFont typeface="Arial"/>
              <a:buChar char="•"/>
            </a:pPr>
            <a:r>
              <a:rPr b="1" i="0" lang="en-US" sz="2400" u="none">
                <a:solidFill>
                  <a:srgbClr val="000066"/>
                </a:solidFill>
                <a:latin typeface="Arial"/>
                <a:ea typeface="Arial"/>
                <a:cs typeface="Arial"/>
                <a:sym typeface="Arial"/>
              </a:rPr>
              <a:t>Andrew S. Tanenbaum, </a:t>
            </a:r>
            <a:r>
              <a:rPr b="1" i="1" lang="en-US" sz="2400" u="none">
                <a:solidFill>
                  <a:srgbClr val="000066"/>
                </a:solidFill>
                <a:latin typeface="Arial"/>
                <a:ea typeface="Arial"/>
                <a:cs typeface="Arial"/>
                <a:sym typeface="Arial"/>
              </a:rPr>
              <a:t>Computer Network</a:t>
            </a:r>
            <a:r>
              <a:rPr b="1" i="0" lang="en-US" sz="2400" u="none">
                <a:solidFill>
                  <a:srgbClr val="000066"/>
                </a:solidFill>
                <a:latin typeface="Arial"/>
                <a:ea typeface="Arial"/>
                <a:cs typeface="Arial"/>
                <a:sym typeface="Arial"/>
              </a:rPr>
              <a:t>, Prentice-Hall</a:t>
            </a:r>
            <a:endParaRPr/>
          </a:p>
          <a:p>
            <a:pPr indent="-342900" lvl="0" marL="342900" marR="0" rtl="0" algn="just">
              <a:lnSpc>
                <a:spcPct val="80000"/>
              </a:lnSpc>
              <a:spcBef>
                <a:spcPts val="1200"/>
              </a:spcBef>
              <a:spcAft>
                <a:spcPts val="0"/>
              </a:spcAft>
              <a:buClr>
                <a:srgbClr val="000066"/>
              </a:buClr>
              <a:buSzPts val="2400"/>
              <a:buFont typeface="Arial"/>
              <a:buChar char="•"/>
            </a:pPr>
            <a:r>
              <a:rPr b="1" i="0" lang="en-US" sz="2400" u="none">
                <a:solidFill>
                  <a:srgbClr val="000066"/>
                </a:solidFill>
                <a:latin typeface="Arial"/>
                <a:ea typeface="Arial"/>
                <a:cs typeface="Arial"/>
                <a:sym typeface="Arial"/>
              </a:rPr>
              <a:t>Doughlas E. Comer, Computer Networks and Internet</a:t>
            </a:r>
            <a:endParaRPr/>
          </a:p>
          <a:p>
            <a:pPr indent="-342900" lvl="0" marL="342900" marR="0" rtl="0" algn="just">
              <a:lnSpc>
                <a:spcPct val="80000"/>
              </a:lnSpc>
              <a:spcBef>
                <a:spcPts val="1200"/>
              </a:spcBef>
              <a:spcAft>
                <a:spcPts val="0"/>
              </a:spcAft>
              <a:buClr>
                <a:schemeClr val="dk1"/>
              </a:buClr>
              <a:buSzPts val="2400"/>
              <a:buFont typeface="Arial"/>
              <a:buChar char="•"/>
            </a:pPr>
            <a:r>
              <a:rPr b="1" i="0" lang="en-US" sz="2400" u="sng">
                <a:solidFill>
                  <a:schemeClr val="hlink"/>
                </a:solidFill>
                <a:latin typeface="Arial"/>
                <a:ea typeface="Arial"/>
                <a:cs typeface="Arial"/>
                <a:sym typeface="Arial"/>
                <a:hlinkClick r:id="rId3"/>
              </a:rPr>
              <a:t>http://www.cisco.com</a:t>
            </a:r>
            <a:r>
              <a:rPr b="1" i="0" lang="en-US" sz="2400" u="none">
                <a:solidFill>
                  <a:schemeClr val="dk1"/>
                </a:solidFill>
                <a:latin typeface="Arial"/>
                <a:ea typeface="Arial"/>
                <a:cs typeface="Arial"/>
                <a:sym typeface="Arial"/>
              </a:rPr>
              <a:t>/public/support/tac/documentation.html</a:t>
            </a:r>
            <a:endParaRPr/>
          </a:p>
          <a:p>
            <a:pPr indent="-342900" lvl="0" marL="342900" marR="0" rtl="0" algn="just">
              <a:lnSpc>
                <a:spcPct val="80000"/>
              </a:lnSpc>
              <a:spcBef>
                <a:spcPts val="1200"/>
              </a:spcBef>
              <a:spcAft>
                <a:spcPts val="0"/>
              </a:spcAft>
              <a:buClr>
                <a:srgbClr val="000066"/>
              </a:buClr>
              <a:buSzPts val="2400"/>
              <a:buFont typeface="Arial"/>
              <a:buChar char="•"/>
            </a:pPr>
            <a:r>
              <a:rPr b="1" i="0" lang="en-US" sz="2400" u="none">
                <a:solidFill>
                  <a:srgbClr val="000066"/>
                </a:solidFill>
                <a:latin typeface="Arial"/>
                <a:ea typeface="Arial"/>
                <a:cs typeface="Arial"/>
                <a:sym typeface="Arial"/>
              </a:rPr>
              <a:t>http://www.redhat.com/docs</a:t>
            </a:r>
            <a:endParaRPr/>
          </a:p>
          <a:p>
            <a:pPr indent="-342900" lvl="0" marL="342900" marR="0" rtl="0" algn="just">
              <a:lnSpc>
                <a:spcPct val="80000"/>
              </a:lnSpc>
              <a:spcBef>
                <a:spcPts val="1200"/>
              </a:spcBef>
              <a:spcAft>
                <a:spcPts val="0"/>
              </a:spcAft>
              <a:buClr>
                <a:srgbClr val="000066"/>
              </a:buClr>
              <a:buSzPts val="2400"/>
              <a:buFont typeface="Arial"/>
              <a:buChar char="•"/>
            </a:pPr>
            <a:r>
              <a:rPr b="1" i="0" lang="en-US" sz="2400" u="none">
                <a:solidFill>
                  <a:srgbClr val="000066"/>
                </a:solidFill>
                <a:latin typeface="Arial"/>
                <a:ea typeface="Arial"/>
                <a:cs typeface="Arial"/>
                <a:sym typeface="Arial"/>
              </a:rPr>
              <a:t>http://home.iitk.ac.in/~navi/sidbinetworkcourse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18" name="Shape 118"/>
        <p:cNvGrpSpPr/>
        <p:nvPr/>
      </p:nvGrpSpPr>
      <p:grpSpPr>
        <a:xfrm>
          <a:off x="0" y="0"/>
          <a:ext cx="0" cy="0"/>
          <a:chOff x="0" y="0"/>
          <a:chExt cx="0" cy="0"/>
        </a:xfrm>
      </p:grpSpPr>
      <p:sp>
        <p:nvSpPr>
          <p:cNvPr id="119" name="Google Shape;119;p12"/>
          <p:cNvSpPr txBox="1"/>
          <p:nvPr>
            <p:ph type="title"/>
          </p:nvPr>
        </p:nvSpPr>
        <p:spPr>
          <a:xfrm>
            <a:off x="1093787" y="674687"/>
            <a:ext cx="7808912" cy="1147762"/>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E4005C"/>
              </a:buClr>
              <a:buSzPts val="4000"/>
              <a:buFont typeface="Arial"/>
              <a:buNone/>
            </a:pPr>
            <a:r>
              <a:rPr b="1" i="0" lang="en-US" sz="4000" u="none" cap="none" strike="noStrike">
                <a:solidFill>
                  <a:srgbClr val="E4005C"/>
                </a:solidFill>
                <a:latin typeface="Arial"/>
                <a:ea typeface="Arial"/>
                <a:cs typeface="Arial"/>
                <a:sym typeface="Arial"/>
              </a:rPr>
              <a:t>Grading Guidelines</a:t>
            </a:r>
            <a:endParaRPr/>
          </a:p>
        </p:txBody>
      </p:sp>
      <p:sp>
        <p:nvSpPr>
          <p:cNvPr id="120" name="Google Shape;120;p12"/>
          <p:cNvSpPr/>
          <p:nvPr/>
        </p:nvSpPr>
        <p:spPr>
          <a:xfrm>
            <a:off x="0" y="0"/>
            <a:ext cx="9144000" cy="565150"/>
          </a:xfrm>
          <a:prstGeom prst="roundRect">
            <a:avLst>
              <a:gd fmla="val 55"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1" name="Google Shape;121;p12"/>
          <p:cNvSpPr/>
          <p:nvPr/>
        </p:nvSpPr>
        <p:spPr>
          <a:xfrm>
            <a:off x="511175" y="1270000"/>
            <a:ext cx="247650" cy="247650"/>
          </a:xfrm>
          <a:prstGeom prst="roundRect">
            <a:avLst>
              <a:gd fmla="val 125"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2" name="Google Shape;122;p12"/>
          <p:cNvSpPr/>
          <p:nvPr/>
        </p:nvSpPr>
        <p:spPr>
          <a:xfrm>
            <a:off x="635000" y="1392237"/>
            <a:ext cx="247650" cy="247650"/>
          </a:xfrm>
          <a:prstGeom prst="roundRect">
            <a:avLst>
              <a:gd fmla="val 125" name="adj"/>
            </a:avLst>
          </a:prstGeom>
          <a:solidFill>
            <a:srgbClr val="00B8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3" name="Google Shape;123;p12"/>
          <p:cNvSpPr/>
          <p:nvPr/>
        </p:nvSpPr>
        <p:spPr>
          <a:xfrm>
            <a:off x="969962" y="1552575"/>
            <a:ext cx="7407275" cy="36512"/>
          </a:xfrm>
          <a:prstGeom prst="roundRect">
            <a:avLst>
              <a:gd fmla="val 900" name="adj"/>
            </a:avLst>
          </a:prstGeom>
          <a:gradFill>
            <a:gsLst>
              <a:gs pos="0">
                <a:srgbClr val="008000"/>
              </a:gs>
              <a:gs pos="100000">
                <a:srgbClr val="800080"/>
              </a:gs>
            </a:gsLst>
            <a:lin ang="19799999"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4" name="Google Shape;124;p12"/>
          <p:cNvSpPr txBox="1"/>
          <p:nvPr/>
        </p:nvSpPr>
        <p:spPr>
          <a:xfrm>
            <a:off x="123825" y="104775"/>
            <a:ext cx="5819775" cy="288925"/>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chemeClr val="lt1"/>
              </a:buClr>
              <a:buSzPts val="2000"/>
              <a:buFont typeface="Arial"/>
              <a:buNone/>
            </a:pPr>
            <a:r>
              <a:rPr b="1" i="0" lang="en-US" sz="2000" u="none">
                <a:solidFill>
                  <a:schemeClr val="lt1"/>
                </a:solidFill>
                <a:latin typeface="Arial"/>
                <a:ea typeface="Arial"/>
                <a:cs typeface="Arial"/>
                <a:sym typeface="Arial"/>
              </a:rPr>
              <a:t>Grading</a:t>
            </a:r>
            <a:endParaRPr/>
          </a:p>
        </p:txBody>
      </p:sp>
      <p:sp>
        <p:nvSpPr>
          <p:cNvPr id="125" name="Google Shape;125;p12"/>
          <p:cNvSpPr/>
          <p:nvPr/>
        </p:nvSpPr>
        <p:spPr>
          <a:xfrm>
            <a:off x="0" y="4989512"/>
            <a:ext cx="106362" cy="1868487"/>
          </a:xfrm>
          <a:prstGeom prst="roundRect">
            <a:avLst>
              <a:gd fmla="val 291"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6" name="Google Shape;126;p12"/>
          <p:cNvSpPr txBox="1"/>
          <p:nvPr>
            <p:ph idx="1" type="body"/>
          </p:nvPr>
        </p:nvSpPr>
        <p:spPr>
          <a:xfrm>
            <a:off x="457200" y="1600200"/>
            <a:ext cx="8229600" cy="5257800"/>
          </a:xfrm>
          <a:prstGeom prst="rect">
            <a:avLst/>
          </a:prstGeom>
          <a:noFill/>
          <a:ln>
            <a:noFill/>
          </a:ln>
        </p:spPr>
        <p:txBody>
          <a:bodyPr anchorCtr="0" anchor="t" bIns="45700" lIns="91425" spcFirstLastPara="1" rIns="91425" wrap="square" tIns="45700">
            <a:noAutofit/>
          </a:bodyPr>
          <a:lstStyle/>
          <a:p>
            <a:pPr indent="-190500" lvl="0" marL="342900" marR="0" rtl="0" algn="l">
              <a:lnSpc>
                <a:spcPct val="80000"/>
              </a:lnSpc>
              <a:spcBef>
                <a:spcPts val="0"/>
              </a:spcBef>
              <a:spcAft>
                <a:spcPts val="0"/>
              </a:spcAft>
              <a:buClr>
                <a:schemeClr val="dk1"/>
              </a:buClr>
              <a:buSzPts val="2400"/>
              <a:buFont typeface="Arial"/>
              <a:buNone/>
            </a:pPr>
            <a:r>
              <a:t/>
            </a:r>
            <a:endParaRPr b="1" i="0" sz="2400" u="none">
              <a:solidFill>
                <a:srgbClr val="000066"/>
              </a:solidFill>
              <a:latin typeface="Arial"/>
              <a:ea typeface="Arial"/>
              <a:cs typeface="Arial"/>
              <a:sym typeface="Arial"/>
            </a:endParaRPr>
          </a:p>
          <a:p>
            <a:pPr indent="-342900" lvl="0" marL="342900" marR="0" rtl="0" algn="l">
              <a:lnSpc>
                <a:spcPct val="80000"/>
              </a:lnSpc>
              <a:spcBef>
                <a:spcPts val="1200"/>
              </a:spcBef>
              <a:spcAft>
                <a:spcPts val="0"/>
              </a:spcAft>
              <a:buClr>
                <a:srgbClr val="000066"/>
              </a:buClr>
              <a:buSzPts val="2400"/>
              <a:buFont typeface="Arial"/>
              <a:buChar char="•"/>
            </a:pPr>
            <a:r>
              <a:rPr b="1" i="0" lang="en-US" sz="2400" u="none">
                <a:solidFill>
                  <a:srgbClr val="000066"/>
                </a:solidFill>
                <a:latin typeface="Arial"/>
                <a:ea typeface="Arial"/>
                <a:cs typeface="Arial"/>
                <a:sym typeface="Arial"/>
              </a:rPr>
              <a:t>Two Exams: 40% each</a:t>
            </a:r>
            <a:endParaRPr/>
          </a:p>
          <a:p>
            <a:pPr indent="-342900" lvl="0" marL="342900" marR="0" rtl="0" algn="l">
              <a:lnSpc>
                <a:spcPct val="80000"/>
              </a:lnSpc>
              <a:spcBef>
                <a:spcPts val="1200"/>
              </a:spcBef>
              <a:spcAft>
                <a:spcPts val="0"/>
              </a:spcAft>
              <a:buClr>
                <a:srgbClr val="000066"/>
              </a:buClr>
              <a:buSzPts val="2400"/>
              <a:buFont typeface="Arial"/>
              <a:buChar char="•"/>
            </a:pPr>
            <a:r>
              <a:rPr b="1" i="0" lang="en-US" sz="2400" u="none">
                <a:solidFill>
                  <a:srgbClr val="000066"/>
                </a:solidFill>
                <a:latin typeface="Arial"/>
                <a:ea typeface="Arial"/>
                <a:cs typeface="Arial"/>
                <a:sym typeface="Arial"/>
              </a:rPr>
              <a:t>Lab Assignments: 20%</a:t>
            </a:r>
            <a:endParaRPr/>
          </a:p>
          <a:p>
            <a:pPr indent="-190500" lvl="0" marL="342900" marR="0" rtl="0" algn="l">
              <a:lnSpc>
                <a:spcPct val="80000"/>
              </a:lnSpc>
              <a:spcBef>
                <a:spcPts val="480"/>
              </a:spcBef>
              <a:spcAft>
                <a:spcPts val="0"/>
              </a:spcAft>
              <a:buClr>
                <a:schemeClr val="dk1"/>
              </a:buClr>
              <a:buSzPts val="2400"/>
              <a:buFont typeface="Arial"/>
              <a:buNone/>
            </a:pPr>
            <a:r>
              <a:t/>
            </a:r>
            <a:endParaRPr b="1" i="0" sz="2400" u="none">
              <a:solidFill>
                <a:srgbClr val="000066"/>
              </a:solidFill>
              <a:latin typeface="Arial"/>
              <a:ea typeface="Arial"/>
              <a:cs typeface="Arial"/>
              <a:sym typeface="Arial"/>
            </a:endParaRPr>
          </a:p>
          <a:p>
            <a:pPr indent="-342900" lvl="0" marL="342900" marR="0" rtl="0" algn="l">
              <a:lnSpc>
                <a:spcPct val="80000"/>
              </a:lnSpc>
              <a:spcBef>
                <a:spcPts val="480"/>
              </a:spcBef>
              <a:spcAft>
                <a:spcPts val="0"/>
              </a:spcAft>
              <a:buClr>
                <a:srgbClr val="000066"/>
              </a:buClr>
              <a:buSzPts val="2400"/>
              <a:buFont typeface="Arial"/>
              <a:buChar char="•"/>
            </a:pPr>
            <a:r>
              <a:rPr b="1" i="0" lang="en-US" sz="2400" u="none">
                <a:solidFill>
                  <a:srgbClr val="000066"/>
                </a:solidFill>
                <a:latin typeface="Arial"/>
                <a:ea typeface="Arial"/>
                <a:cs typeface="Arial"/>
                <a:sym typeface="Arial"/>
              </a:rPr>
              <a:t>Minimum 80% attendance and minimum 60% marks are necessary to clear the course.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30" name="Shape 130"/>
        <p:cNvGrpSpPr/>
        <p:nvPr/>
      </p:nvGrpSpPr>
      <p:grpSpPr>
        <a:xfrm>
          <a:off x="0" y="0"/>
          <a:ext cx="0" cy="0"/>
          <a:chOff x="0" y="0"/>
          <a:chExt cx="0" cy="0"/>
        </a:xfrm>
      </p:grpSpPr>
      <p:sp>
        <p:nvSpPr>
          <p:cNvPr id="131" name="Google Shape;131;p13"/>
          <p:cNvSpPr txBox="1"/>
          <p:nvPr>
            <p:ph type="title"/>
          </p:nvPr>
        </p:nvSpPr>
        <p:spPr>
          <a:xfrm>
            <a:off x="1093787" y="674687"/>
            <a:ext cx="7808912" cy="1147762"/>
          </a:xfrm>
          <a:prstGeom prst="rect">
            <a:avLst/>
          </a:prstGeom>
          <a:noFill/>
          <a:ln>
            <a:noFill/>
          </a:ln>
        </p:spPr>
        <p:txBody>
          <a:bodyPr anchorCtr="0" anchor="ctr" bIns="0" lIns="0" spcFirstLastPara="1" rIns="0" wrap="square" tIns="0">
            <a:noAutofit/>
          </a:bodyPr>
          <a:lstStyle/>
          <a:p>
            <a:pPr indent="0" lvl="0" marL="0" marR="0" rtl="0" algn="l">
              <a:lnSpc>
                <a:spcPct val="95000"/>
              </a:lnSpc>
              <a:spcBef>
                <a:spcPts val="0"/>
              </a:spcBef>
              <a:spcAft>
                <a:spcPts val="0"/>
              </a:spcAft>
              <a:buClr>
                <a:schemeClr val="lt1"/>
              </a:buClr>
              <a:buSzPts val="2000"/>
              <a:buFont typeface="Arial"/>
              <a:buNone/>
            </a:pPr>
            <a:r>
              <a:rPr b="1" i="0" lang="en-US" sz="2000" u="none" cap="none" strike="noStrike">
                <a:solidFill>
                  <a:schemeClr val="lt1"/>
                </a:solidFill>
                <a:latin typeface="Arial"/>
                <a:ea typeface="Arial"/>
                <a:cs typeface="Arial"/>
                <a:sym typeface="Arial"/>
              </a:rPr>
              <a:t>Introduction to Computer Networks</a:t>
            </a:r>
            <a:endParaRPr/>
          </a:p>
        </p:txBody>
      </p:sp>
      <p:sp>
        <p:nvSpPr>
          <p:cNvPr id="132" name="Google Shape;132;p13"/>
          <p:cNvSpPr/>
          <p:nvPr/>
        </p:nvSpPr>
        <p:spPr>
          <a:xfrm>
            <a:off x="0" y="0"/>
            <a:ext cx="9144000" cy="565150"/>
          </a:xfrm>
          <a:prstGeom prst="roundRect">
            <a:avLst>
              <a:gd fmla="val 55"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3" name="Google Shape;133;p13"/>
          <p:cNvSpPr/>
          <p:nvPr/>
        </p:nvSpPr>
        <p:spPr>
          <a:xfrm>
            <a:off x="511175" y="1270000"/>
            <a:ext cx="247650" cy="247650"/>
          </a:xfrm>
          <a:prstGeom prst="roundRect">
            <a:avLst>
              <a:gd fmla="val 125"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4" name="Google Shape;134;p13"/>
          <p:cNvSpPr/>
          <p:nvPr/>
        </p:nvSpPr>
        <p:spPr>
          <a:xfrm>
            <a:off x="635000" y="1392237"/>
            <a:ext cx="247650" cy="247650"/>
          </a:xfrm>
          <a:prstGeom prst="roundRect">
            <a:avLst>
              <a:gd fmla="val 125" name="adj"/>
            </a:avLst>
          </a:prstGeom>
          <a:solidFill>
            <a:srgbClr val="00B8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5" name="Google Shape;135;p13"/>
          <p:cNvSpPr/>
          <p:nvPr/>
        </p:nvSpPr>
        <p:spPr>
          <a:xfrm>
            <a:off x="969962" y="1552575"/>
            <a:ext cx="7407275" cy="36512"/>
          </a:xfrm>
          <a:prstGeom prst="roundRect">
            <a:avLst>
              <a:gd fmla="val 900" name="adj"/>
            </a:avLst>
          </a:prstGeom>
          <a:gradFill>
            <a:gsLst>
              <a:gs pos="0">
                <a:srgbClr val="008000"/>
              </a:gs>
              <a:gs pos="100000">
                <a:srgbClr val="800080"/>
              </a:gs>
            </a:gsLst>
            <a:lin ang="19799999"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6" name="Google Shape;136;p13"/>
          <p:cNvSpPr txBox="1"/>
          <p:nvPr/>
        </p:nvSpPr>
        <p:spPr>
          <a:xfrm>
            <a:off x="123825" y="104775"/>
            <a:ext cx="5819775" cy="288925"/>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chemeClr val="lt1"/>
              </a:buClr>
              <a:buSzPts val="2000"/>
              <a:buFont typeface="Arial"/>
              <a:buNone/>
            </a:pPr>
            <a:r>
              <a:rPr b="1" i="0" lang="en-US" sz="2000" u="none">
                <a:solidFill>
                  <a:schemeClr val="lt1"/>
                </a:solidFill>
                <a:latin typeface="Arial"/>
                <a:ea typeface="Arial"/>
                <a:cs typeface="Arial"/>
                <a:sym typeface="Arial"/>
              </a:rPr>
              <a:t>Introduction to Computer Networks</a:t>
            </a:r>
            <a:endParaRPr/>
          </a:p>
        </p:txBody>
      </p:sp>
      <p:sp>
        <p:nvSpPr>
          <p:cNvPr id="137" name="Google Shape;137;p13"/>
          <p:cNvSpPr/>
          <p:nvPr/>
        </p:nvSpPr>
        <p:spPr>
          <a:xfrm>
            <a:off x="0" y="4989512"/>
            <a:ext cx="106362" cy="1868487"/>
          </a:xfrm>
          <a:prstGeom prst="roundRect">
            <a:avLst>
              <a:gd fmla="val 291" name="adj"/>
            </a:avLst>
          </a:prstGeom>
          <a:solidFill>
            <a:srgbClr val="21426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8" name="Google Shape;138;p13"/>
          <p:cNvSpPr txBox="1"/>
          <p:nvPr>
            <p:ph idx="1" type="body"/>
          </p:nvPr>
        </p:nvSpPr>
        <p:spPr>
          <a:xfrm>
            <a:off x="457200" y="1600200"/>
            <a:ext cx="8229600" cy="5257800"/>
          </a:xfrm>
          <a:prstGeom prst="rect">
            <a:avLst/>
          </a:prstGeom>
          <a:noFill/>
          <a:ln>
            <a:noFill/>
          </a:ln>
        </p:spPr>
        <p:txBody>
          <a:bodyPr anchorCtr="0" anchor="t" bIns="45700" lIns="91425" spcFirstLastPara="1" rIns="91425" wrap="square" tIns="45700">
            <a:noAutofit/>
          </a:bodyPr>
          <a:lstStyle/>
          <a:p>
            <a:pPr indent="-190500" lvl="0" marL="342900" marR="0" rtl="0" algn="l">
              <a:lnSpc>
                <a:spcPct val="80000"/>
              </a:lnSpc>
              <a:spcBef>
                <a:spcPts val="0"/>
              </a:spcBef>
              <a:spcAft>
                <a:spcPts val="0"/>
              </a:spcAft>
              <a:buClr>
                <a:schemeClr val="dk1"/>
              </a:buClr>
              <a:buSzPts val="2400"/>
              <a:buFont typeface="Arial"/>
              <a:buNone/>
            </a:pPr>
            <a:r>
              <a:t/>
            </a:r>
            <a:endParaRPr b="1" i="0" sz="2400" u="none">
              <a:solidFill>
                <a:srgbClr val="000066"/>
              </a:solidFill>
              <a:latin typeface="Arial"/>
              <a:ea typeface="Arial"/>
              <a:cs typeface="Arial"/>
              <a:sym typeface="Arial"/>
            </a:endParaRPr>
          </a:p>
          <a:p>
            <a:pPr indent="-342900" lvl="0" marL="342900" marR="0" rtl="0" algn="l">
              <a:lnSpc>
                <a:spcPct val="80000"/>
              </a:lnSpc>
              <a:spcBef>
                <a:spcPts val="1000"/>
              </a:spcBef>
              <a:spcAft>
                <a:spcPts val="0"/>
              </a:spcAft>
              <a:buClr>
                <a:schemeClr val="dk1"/>
              </a:buClr>
              <a:buSzPts val="2000"/>
              <a:buFont typeface="Arial"/>
              <a:buNone/>
            </a:pPr>
            <a:r>
              <a:t/>
            </a:r>
            <a:endParaRPr b="1" i="0" sz="2000" u="none">
              <a:solidFill>
                <a:srgbClr val="660066"/>
              </a:solidFill>
              <a:latin typeface="Arial"/>
              <a:ea typeface="Arial"/>
              <a:cs typeface="Arial"/>
              <a:sym typeface="Arial"/>
            </a:endParaRPr>
          </a:p>
          <a:p>
            <a:pPr indent="-342900" lvl="0" marL="342900" marR="0" rtl="0" algn="l">
              <a:lnSpc>
                <a:spcPct val="80000"/>
              </a:lnSpc>
              <a:spcBef>
                <a:spcPts val="1000"/>
              </a:spcBef>
              <a:spcAft>
                <a:spcPts val="0"/>
              </a:spcAft>
              <a:buClr>
                <a:schemeClr val="dk1"/>
              </a:buClr>
              <a:buSzPts val="2000"/>
              <a:buFont typeface="Arial"/>
              <a:buNone/>
            </a:pPr>
            <a:r>
              <a:t/>
            </a:r>
            <a:endParaRPr b="1" i="0" sz="2000" u="none">
              <a:solidFill>
                <a:srgbClr val="660066"/>
              </a:solidFill>
              <a:latin typeface="Arial"/>
              <a:ea typeface="Arial"/>
              <a:cs typeface="Arial"/>
              <a:sym typeface="Arial"/>
            </a:endParaRPr>
          </a:p>
          <a:p>
            <a:pPr indent="-342900" lvl="0" marL="342900" marR="0" rtl="0" algn="l">
              <a:lnSpc>
                <a:spcPct val="80000"/>
              </a:lnSpc>
              <a:spcBef>
                <a:spcPts val="1000"/>
              </a:spcBef>
              <a:spcAft>
                <a:spcPts val="0"/>
              </a:spcAft>
              <a:buClr>
                <a:schemeClr val="dk1"/>
              </a:buClr>
              <a:buSzPts val="2000"/>
              <a:buFont typeface="Arial"/>
              <a:buNone/>
            </a:pPr>
            <a:r>
              <a:t/>
            </a:r>
            <a:endParaRPr b="1" i="0" sz="2000" u="none">
              <a:solidFill>
                <a:srgbClr val="660066"/>
              </a:solidFill>
              <a:latin typeface="Arial"/>
              <a:ea typeface="Arial"/>
              <a:cs typeface="Arial"/>
              <a:sym typeface="Arial"/>
            </a:endParaRPr>
          </a:p>
          <a:p>
            <a:pPr indent="-342900" lvl="0" marL="342900" marR="0" rtl="0" algn="ctr">
              <a:lnSpc>
                <a:spcPct val="80000"/>
              </a:lnSpc>
              <a:spcBef>
                <a:spcPts val="2000"/>
              </a:spcBef>
              <a:spcAft>
                <a:spcPts val="0"/>
              </a:spcAft>
              <a:buClr>
                <a:srgbClr val="E4005C"/>
              </a:buClr>
              <a:buSzPts val="4000"/>
              <a:buFont typeface="Arial"/>
              <a:buNone/>
            </a:pPr>
            <a:r>
              <a:rPr b="1" i="0" lang="en-US" sz="4000" u="none">
                <a:solidFill>
                  <a:srgbClr val="E4005C"/>
                </a:solidFill>
                <a:latin typeface="Arial"/>
                <a:ea typeface="Arial"/>
                <a:cs typeface="Arial"/>
                <a:sym typeface="Arial"/>
              </a:rPr>
              <a:t>INTRODUCTION TO COMPUTER NETWORKS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Default Design">
      <a:dk1>
        <a:srgbClr val="000000"/>
      </a:dk1>
      <a:lt1>
        <a:srgbClr val="FFFFFF"/>
      </a:lt1>
      <a:dk2>
        <a:srgbClr val="000000"/>
      </a:dk2>
      <a:lt2>
        <a:srgbClr val="808080"/>
      </a:lt2>
      <a:accent1>
        <a:srgbClr val="BBE0E3"/>
      </a:accent1>
      <a:accent2>
        <a:srgbClr val="333399"/>
      </a:accent2>
      <a:accent3>
        <a:srgbClr val="FFFFFF"/>
      </a:accent3>
      <a:accent4>
        <a:srgbClr val="BBE0E3"/>
      </a:accent4>
      <a:accent5>
        <a:srgbClr val="333399"/>
      </a:accent5>
      <a:accent6>
        <a:srgbClr val="FFFFFF"/>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