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6477000" y="3048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6096000" y="2743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6858000" y="3505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326" name="Google Shape;326;p22"/>
          <p:cNvSpPr txBox="1"/>
          <p:nvPr>
            <p:ph idx="1" type="body"/>
          </p:nvPr>
        </p:nvSpPr>
        <p:spPr>
          <a:xfrm>
            <a:off x="685800" y="1066800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rotation repositions all points in an object along a circular path in the plane centered at the pivot point.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we’ll assume the pivot is at the origin.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7" name="Google Shape;327;p22"/>
          <p:cNvGrpSpPr/>
          <p:nvPr/>
        </p:nvGrpSpPr>
        <p:grpSpPr>
          <a:xfrm>
            <a:off x="4953000" y="1905000"/>
            <a:ext cx="3276600" cy="3048000"/>
            <a:chOff x="4953000" y="1905000"/>
            <a:chExt cx="3276600" cy="3048000"/>
          </a:xfrm>
        </p:grpSpPr>
        <p:grpSp>
          <p:nvGrpSpPr>
            <p:cNvPr id="328" name="Google Shape;328;p22"/>
            <p:cNvGrpSpPr/>
            <p:nvPr/>
          </p:nvGrpSpPr>
          <p:grpSpPr>
            <a:xfrm>
              <a:off x="4953000" y="1905000"/>
              <a:ext cx="3276600" cy="3048000"/>
              <a:chOff x="4953000" y="1905000"/>
              <a:chExt cx="3276600" cy="3048000"/>
            </a:xfrm>
          </p:grpSpPr>
          <p:cxnSp>
            <p:nvCxnSpPr>
              <p:cNvPr id="329" name="Google Shape;329;p22"/>
              <p:cNvCxnSpPr/>
              <p:nvPr/>
            </p:nvCxnSpPr>
            <p:spPr>
              <a:xfrm>
                <a:off x="4953000" y="1905000"/>
                <a:ext cx="0" cy="3048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22"/>
              <p:cNvCxnSpPr/>
              <p:nvPr/>
            </p:nvCxnSpPr>
            <p:spPr>
              <a:xfrm>
                <a:off x="4953000" y="4953000"/>
                <a:ext cx="32766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31" name="Google Shape;331;p22"/>
            <p:cNvCxnSpPr/>
            <p:nvPr/>
          </p:nvCxnSpPr>
          <p:spPr>
            <a:xfrm>
              <a:off x="5257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22"/>
            <p:cNvCxnSpPr/>
            <p:nvPr/>
          </p:nvCxnSpPr>
          <p:spPr>
            <a:xfrm>
              <a:off x="5562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22"/>
            <p:cNvCxnSpPr/>
            <p:nvPr/>
          </p:nvCxnSpPr>
          <p:spPr>
            <a:xfrm>
              <a:off x="5867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22"/>
            <p:cNvCxnSpPr/>
            <p:nvPr/>
          </p:nvCxnSpPr>
          <p:spPr>
            <a:xfrm>
              <a:off x="6172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22"/>
            <p:cNvCxnSpPr/>
            <p:nvPr/>
          </p:nvCxnSpPr>
          <p:spPr>
            <a:xfrm>
              <a:off x="6477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6781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22"/>
            <p:cNvCxnSpPr/>
            <p:nvPr/>
          </p:nvCxnSpPr>
          <p:spPr>
            <a:xfrm>
              <a:off x="7086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22"/>
            <p:cNvCxnSpPr/>
            <p:nvPr/>
          </p:nvCxnSpPr>
          <p:spPr>
            <a:xfrm>
              <a:off x="7391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22"/>
            <p:cNvCxnSpPr/>
            <p:nvPr/>
          </p:nvCxnSpPr>
          <p:spPr>
            <a:xfrm>
              <a:off x="7696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22"/>
            <p:cNvCxnSpPr/>
            <p:nvPr/>
          </p:nvCxnSpPr>
          <p:spPr>
            <a:xfrm>
              <a:off x="8001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1" name="Google Shape;341;p22"/>
            <p:cNvCxnSpPr/>
            <p:nvPr/>
          </p:nvCxnSpPr>
          <p:spPr>
            <a:xfrm>
              <a:off x="4953000" y="4648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22"/>
            <p:cNvCxnSpPr/>
            <p:nvPr/>
          </p:nvCxnSpPr>
          <p:spPr>
            <a:xfrm>
              <a:off x="4953000" y="4343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3" name="Google Shape;343;p22"/>
            <p:cNvCxnSpPr/>
            <p:nvPr/>
          </p:nvCxnSpPr>
          <p:spPr>
            <a:xfrm>
              <a:off x="4953000" y="4038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4" name="Google Shape;344;p22"/>
            <p:cNvCxnSpPr/>
            <p:nvPr/>
          </p:nvCxnSpPr>
          <p:spPr>
            <a:xfrm>
              <a:off x="4953000" y="3733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5" name="Google Shape;345;p22"/>
            <p:cNvCxnSpPr/>
            <p:nvPr/>
          </p:nvCxnSpPr>
          <p:spPr>
            <a:xfrm>
              <a:off x="4953000" y="34290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22"/>
            <p:cNvCxnSpPr/>
            <p:nvPr/>
          </p:nvCxnSpPr>
          <p:spPr>
            <a:xfrm>
              <a:off x="4953000" y="3124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22"/>
            <p:cNvCxnSpPr/>
            <p:nvPr/>
          </p:nvCxnSpPr>
          <p:spPr>
            <a:xfrm>
              <a:off x="4953000" y="2819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8" name="Google Shape;348;p22"/>
            <p:cNvCxnSpPr/>
            <p:nvPr/>
          </p:nvCxnSpPr>
          <p:spPr>
            <a:xfrm>
              <a:off x="4953000" y="2514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22"/>
            <p:cNvCxnSpPr/>
            <p:nvPr/>
          </p:nvCxnSpPr>
          <p:spPr>
            <a:xfrm>
              <a:off x="4953000" y="2209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50" name="Google Shape;350;p22"/>
          <p:cNvSpPr/>
          <p:nvPr/>
        </p:nvSpPr>
        <p:spPr>
          <a:xfrm>
            <a:off x="7118350" y="4071937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5595937" y="2547937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6707187" y="3062287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5721350" y="2660650"/>
            <a:ext cx="1524000" cy="1547812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22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22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" name="Google Shape;356;p22"/>
          <p:cNvSpPr txBox="1"/>
          <p:nvPr/>
        </p:nvSpPr>
        <p:spPr>
          <a:xfrm>
            <a:off x="7086600" y="3698875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5486400" y="2133600"/>
            <a:ext cx="471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457200" y="838200"/>
            <a:ext cx="441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Trigonometry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=&gt; cos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 = x/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,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φ, y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4" name="Google Shape;364;p23"/>
          <p:cNvGrpSpPr/>
          <p:nvPr/>
        </p:nvGrpSpPr>
        <p:grpSpPr>
          <a:xfrm>
            <a:off x="4953000" y="1905000"/>
            <a:ext cx="3276600" cy="3048000"/>
            <a:chOff x="4953000" y="1905000"/>
            <a:chExt cx="3276600" cy="3048000"/>
          </a:xfrm>
        </p:grpSpPr>
        <p:grpSp>
          <p:nvGrpSpPr>
            <p:cNvPr id="365" name="Google Shape;365;p23"/>
            <p:cNvGrpSpPr/>
            <p:nvPr/>
          </p:nvGrpSpPr>
          <p:grpSpPr>
            <a:xfrm>
              <a:off x="4953000" y="1905000"/>
              <a:ext cx="3276600" cy="3048000"/>
              <a:chOff x="4953000" y="1905000"/>
              <a:chExt cx="3276600" cy="3048000"/>
            </a:xfrm>
          </p:grpSpPr>
          <p:cxnSp>
            <p:nvCxnSpPr>
              <p:cNvPr id="366" name="Google Shape;366;p23"/>
              <p:cNvCxnSpPr/>
              <p:nvPr/>
            </p:nvCxnSpPr>
            <p:spPr>
              <a:xfrm>
                <a:off x="4953000" y="1905000"/>
                <a:ext cx="0" cy="3048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23"/>
              <p:cNvCxnSpPr/>
              <p:nvPr/>
            </p:nvCxnSpPr>
            <p:spPr>
              <a:xfrm>
                <a:off x="4953000" y="4953000"/>
                <a:ext cx="32766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68" name="Google Shape;368;p23"/>
            <p:cNvCxnSpPr/>
            <p:nvPr/>
          </p:nvCxnSpPr>
          <p:spPr>
            <a:xfrm>
              <a:off x="5257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23"/>
            <p:cNvCxnSpPr/>
            <p:nvPr/>
          </p:nvCxnSpPr>
          <p:spPr>
            <a:xfrm>
              <a:off x="5562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23"/>
            <p:cNvCxnSpPr/>
            <p:nvPr/>
          </p:nvCxnSpPr>
          <p:spPr>
            <a:xfrm>
              <a:off x="5867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23"/>
            <p:cNvCxnSpPr/>
            <p:nvPr/>
          </p:nvCxnSpPr>
          <p:spPr>
            <a:xfrm>
              <a:off x="6172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23"/>
            <p:cNvCxnSpPr/>
            <p:nvPr/>
          </p:nvCxnSpPr>
          <p:spPr>
            <a:xfrm>
              <a:off x="6477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3" name="Google Shape;373;p23"/>
            <p:cNvCxnSpPr/>
            <p:nvPr/>
          </p:nvCxnSpPr>
          <p:spPr>
            <a:xfrm>
              <a:off x="6781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23"/>
            <p:cNvCxnSpPr/>
            <p:nvPr/>
          </p:nvCxnSpPr>
          <p:spPr>
            <a:xfrm>
              <a:off x="7086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23"/>
            <p:cNvCxnSpPr/>
            <p:nvPr/>
          </p:nvCxnSpPr>
          <p:spPr>
            <a:xfrm>
              <a:off x="7391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23"/>
            <p:cNvCxnSpPr/>
            <p:nvPr/>
          </p:nvCxnSpPr>
          <p:spPr>
            <a:xfrm>
              <a:off x="7696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23"/>
            <p:cNvCxnSpPr/>
            <p:nvPr/>
          </p:nvCxnSpPr>
          <p:spPr>
            <a:xfrm>
              <a:off x="8001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23"/>
            <p:cNvCxnSpPr/>
            <p:nvPr/>
          </p:nvCxnSpPr>
          <p:spPr>
            <a:xfrm>
              <a:off x="4953000" y="4648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23"/>
            <p:cNvCxnSpPr/>
            <p:nvPr/>
          </p:nvCxnSpPr>
          <p:spPr>
            <a:xfrm>
              <a:off x="4953000" y="4343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23"/>
            <p:cNvCxnSpPr/>
            <p:nvPr/>
          </p:nvCxnSpPr>
          <p:spPr>
            <a:xfrm>
              <a:off x="4953000" y="4038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23"/>
            <p:cNvCxnSpPr/>
            <p:nvPr/>
          </p:nvCxnSpPr>
          <p:spPr>
            <a:xfrm>
              <a:off x="4953000" y="3733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23"/>
            <p:cNvCxnSpPr/>
            <p:nvPr/>
          </p:nvCxnSpPr>
          <p:spPr>
            <a:xfrm>
              <a:off x="4953000" y="34290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23"/>
            <p:cNvCxnSpPr/>
            <p:nvPr/>
          </p:nvCxnSpPr>
          <p:spPr>
            <a:xfrm>
              <a:off x="4953000" y="3124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3"/>
            <p:cNvCxnSpPr/>
            <p:nvPr/>
          </p:nvCxnSpPr>
          <p:spPr>
            <a:xfrm>
              <a:off x="4953000" y="2819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23"/>
            <p:cNvCxnSpPr/>
            <p:nvPr/>
          </p:nvCxnSpPr>
          <p:spPr>
            <a:xfrm>
              <a:off x="4953000" y="2514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23"/>
            <p:cNvCxnSpPr/>
            <p:nvPr/>
          </p:nvCxnSpPr>
          <p:spPr>
            <a:xfrm>
              <a:off x="4953000" y="2209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87" name="Google Shape;387;p23"/>
          <p:cNvSpPr/>
          <p:nvPr/>
        </p:nvSpPr>
        <p:spPr>
          <a:xfrm>
            <a:off x="7118350" y="4071937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8" name="Google Shape;388;p23"/>
          <p:cNvGrpSpPr/>
          <p:nvPr/>
        </p:nvGrpSpPr>
        <p:grpSpPr>
          <a:xfrm>
            <a:off x="5721350" y="2660650"/>
            <a:ext cx="1524000" cy="1547812"/>
            <a:chOff x="5721350" y="2660650"/>
            <a:chExt cx="1524000" cy="1547812"/>
          </a:xfrm>
        </p:grpSpPr>
        <p:sp>
          <p:nvSpPr>
            <p:cNvPr id="389" name="Google Shape;389;p23"/>
            <p:cNvSpPr txBox="1"/>
            <p:nvPr/>
          </p:nvSpPr>
          <p:spPr>
            <a:xfrm>
              <a:off x="6707187" y="3062287"/>
              <a:ext cx="3032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721350" y="2660650"/>
              <a:ext cx="1524000" cy="1547812"/>
            </a:xfrm>
            <a:custGeom>
              <a:rect b="b" l="l" r="r" t="t"/>
              <a:pathLst>
                <a:path extrusionOk="0" h="975" w="960">
                  <a:moveTo>
                    <a:pt x="960" y="975"/>
                  </a:moveTo>
                  <a:cubicBezTo>
                    <a:pt x="938" y="805"/>
                    <a:pt x="775" y="525"/>
                    <a:pt x="572" y="340"/>
                  </a:cubicBezTo>
                  <a:cubicBezTo>
                    <a:pt x="369" y="155"/>
                    <a:pt x="184" y="45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4953000" y="3733800"/>
            <a:ext cx="2959100" cy="1616075"/>
            <a:chOff x="4953000" y="3733800"/>
            <a:chExt cx="2959100" cy="1616075"/>
          </a:xfrm>
        </p:grpSpPr>
        <p:sp>
          <p:nvSpPr>
            <p:cNvPr id="392" name="Google Shape;392;p23"/>
            <p:cNvSpPr/>
            <p:nvPr/>
          </p:nvSpPr>
          <p:spPr>
            <a:xfrm>
              <a:off x="5715000" y="4648200"/>
              <a:ext cx="152400" cy="304800"/>
            </a:xfrm>
            <a:custGeom>
              <a:rect b="b" l="l" r="r" t="t"/>
              <a:pathLst>
                <a:path extrusionOk="0" fill="none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3" name="Google Shape;393;p23"/>
            <p:cNvGrpSpPr/>
            <p:nvPr/>
          </p:nvGrpSpPr>
          <p:grpSpPr>
            <a:xfrm>
              <a:off x="4953000" y="3733800"/>
              <a:ext cx="2959100" cy="1616075"/>
              <a:chOff x="4953000" y="3733800"/>
              <a:chExt cx="2959100" cy="1616075"/>
            </a:xfrm>
          </p:grpSpPr>
          <p:cxnSp>
            <p:nvCxnSpPr>
              <p:cNvPr id="394" name="Google Shape;394;p23"/>
              <p:cNvCxnSpPr/>
              <p:nvPr/>
            </p:nvCxnSpPr>
            <p:spPr>
              <a:xfrm>
                <a:off x="7239000" y="4267200"/>
                <a:ext cx="0" cy="6096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2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395" name="Google Shape;395;p23"/>
              <p:cNvSpPr txBox="1"/>
              <p:nvPr/>
            </p:nvSpPr>
            <p:spPr>
              <a:xfrm>
                <a:off x="5775325" y="4530725"/>
                <a:ext cx="419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φ</a:t>
                </a: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grpSp>
            <p:nvGrpSpPr>
              <p:cNvPr id="396" name="Google Shape;396;p23"/>
              <p:cNvGrpSpPr/>
              <p:nvPr/>
            </p:nvGrpSpPr>
            <p:grpSpPr>
              <a:xfrm>
                <a:off x="4953000" y="3733800"/>
                <a:ext cx="2959100" cy="1616075"/>
                <a:chOff x="4953000" y="3733800"/>
                <a:chExt cx="2959100" cy="1616075"/>
              </a:xfrm>
            </p:grpSpPr>
            <p:cxnSp>
              <p:nvCxnSpPr>
                <p:cNvPr id="397" name="Google Shape;397;p23"/>
                <p:cNvCxnSpPr/>
                <p:nvPr/>
              </p:nvCxnSpPr>
              <p:spPr>
                <a:xfrm flipH="1" rot="10800000">
                  <a:off x="4953000" y="4191000"/>
                  <a:ext cx="2286000" cy="762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FF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23"/>
                <p:cNvSpPr txBox="1"/>
                <p:nvPr/>
              </p:nvSpPr>
              <p:spPr>
                <a:xfrm>
                  <a:off x="7086600" y="3733800"/>
                  <a:ext cx="82550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P(x,y)</a:t>
                  </a:r>
                  <a:endParaRPr/>
                </a:p>
              </p:txBody>
            </p:sp>
            <p:cxnSp>
              <p:nvCxnSpPr>
                <p:cNvPr id="399" name="Google Shape;399;p23"/>
                <p:cNvCxnSpPr/>
                <p:nvPr/>
              </p:nvCxnSpPr>
              <p:spPr>
                <a:xfrm>
                  <a:off x="4953000" y="5014912"/>
                  <a:ext cx="228600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2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sp>
              <p:nvSpPr>
                <p:cNvPr id="400" name="Google Shape;400;p23"/>
                <p:cNvSpPr txBox="1"/>
                <p:nvPr/>
              </p:nvSpPr>
              <p:spPr>
                <a:xfrm>
                  <a:off x="5943600" y="4953000"/>
                  <a:ext cx="31115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endParaRPr/>
                </a:p>
              </p:txBody>
            </p:sp>
            <p:sp>
              <p:nvSpPr>
                <p:cNvPr id="401" name="Google Shape;401;p23"/>
                <p:cNvSpPr txBox="1"/>
                <p:nvPr/>
              </p:nvSpPr>
              <p:spPr>
                <a:xfrm>
                  <a:off x="7315200" y="4329112"/>
                  <a:ext cx="31115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y</a:t>
                  </a:r>
                  <a:endParaRPr/>
                </a:p>
              </p:txBody>
            </p:sp>
            <p:sp>
              <p:nvSpPr>
                <p:cNvPr id="402" name="Google Shape;402;p23"/>
                <p:cNvSpPr txBox="1"/>
                <p:nvPr/>
              </p:nvSpPr>
              <p:spPr>
                <a:xfrm>
                  <a:off x="6157912" y="4191000"/>
                  <a:ext cx="319087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1" i="0" lang="en-US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</a:t>
                  </a:r>
                  <a:endParaRPr/>
                </a:p>
              </p:txBody>
            </p:sp>
          </p:grpSp>
        </p:grpSp>
      </p:grpSp>
      <p:grpSp>
        <p:nvGrpSpPr>
          <p:cNvPr id="403" name="Google Shape;403;p23"/>
          <p:cNvGrpSpPr/>
          <p:nvPr/>
        </p:nvGrpSpPr>
        <p:grpSpPr>
          <a:xfrm>
            <a:off x="4953000" y="2209800"/>
            <a:ext cx="1581150" cy="3227387"/>
            <a:chOff x="4953000" y="2206625"/>
            <a:chExt cx="1581150" cy="3227387"/>
          </a:xfrm>
        </p:grpSpPr>
        <p:sp>
          <p:nvSpPr>
            <p:cNvPr id="404" name="Google Shape;404;p23"/>
            <p:cNvSpPr/>
            <p:nvPr/>
          </p:nvSpPr>
          <p:spPr>
            <a:xfrm>
              <a:off x="5595937" y="2547937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5" name="Google Shape;405;p23"/>
            <p:cNvCxnSpPr/>
            <p:nvPr/>
          </p:nvCxnSpPr>
          <p:spPr>
            <a:xfrm flipH="1" rot="10800000">
              <a:off x="4953000" y="2667000"/>
              <a:ext cx="762000" cy="22860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6" name="Google Shape;406;p23"/>
            <p:cNvCxnSpPr/>
            <p:nvPr/>
          </p:nvCxnSpPr>
          <p:spPr>
            <a:xfrm>
              <a:off x="5715000" y="2667000"/>
              <a:ext cx="0" cy="2209800"/>
            </a:xfrm>
            <a:prstGeom prst="straightConnector1">
              <a:avLst/>
            </a:prstGeom>
            <a:noFill/>
            <a:ln cap="rnd" cmpd="sng" w="9525">
              <a:solidFill>
                <a:srgbClr val="FF33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07" name="Google Shape;407;p23"/>
            <p:cNvSpPr/>
            <p:nvPr/>
          </p:nvSpPr>
          <p:spPr>
            <a:xfrm>
              <a:off x="5105400" y="4495800"/>
              <a:ext cx="304800" cy="304800"/>
            </a:xfrm>
            <a:custGeom>
              <a:rect b="b" l="l" r="r" t="t"/>
              <a:pathLst>
                <a:path extrusionOk="0" h="192" w="192">
                  <a:moveTo>
                    <a:pt x="192" y="192"/>
                  </a:moveTo>
                  <a:cubicBezTo>
                    <a:pt x="184" y="136"/>
                    <a:pt x="176" y="80"/>
                    <a:pt x="144" y="48"/>
                  </a:cubicBezTo>
                  <a:cubicBezTo>
                    <a:pt x="112" y="16"/>
                    <a:pt x="56" y="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8" name="Google Shape;408;p23"/>
            <p:cNvCxnSpPr/>
            <p:nvPr/>
          </p:nvCxnSpPr>
          <p:spPr>
            <a:xfrm>
              <a:off x="4953000" y="5105400"/>
              <a:ext cx="762000" cy="0"/>
            </a:xfrm>
            <a:prstGeom prst="straightConnector1">
              <a:avLst/>
            </a:prstGeom>
            <a:noFill/>
            <a:ln cap="rnd" cmpd="sng" w="9525">
              <a:solidFill>
                <a:srgbClr val="FF33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09" name="Google Shape;409;p23"/>
            <p:cNvSpPr txBox="1"/>
            <p:nvPr/>
          </p:nvSpPr>
          <p:spPr>
            <a:xfrm>
              <a:off x="5089525" y="5067300"/>
              <a:ext cx="374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x’</a:t>
              </a:r>
              <a:endParaRPr/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5737225" y="3649662"/>
              <a:ext cx="51117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y’</a:t>
              </a:r>
              <a:endParaRPr/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5334000" y="4267200"/>
              <a:ext cx="3032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5486400" y="2206625"/>
              <a:ext cx="1047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P’(x’, y’)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5029200" y="3352800"/>
              <a:ext cx="3190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sp>
        <p:nvSpPr>
          <p:cNvPr id="414" name="Google Shape;414;p23"/>
          <p:cNvSpPr txBox="1"/>
          <p:nvPr/>
        </p:nvSpPr>
        <p:spPr>
          <a:xfrm>
            <a:off x="365125" y="2743200"/>
            <a:ext cx="4230687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cos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.sin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=&gt;sin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.sin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</p:txBody>
      </p:sp>
      <p:grpSp>
        <p:nvGrpSpPr>
          <p:cNvPr id="415" name="Google Shape;415;p23"/>
          <p:cNvGrpSpPr/>
          <p:nvPr/>
        </p:nvGrpSpPr>
        <p:grpSpPr>
          <a:xfrm>
            <a:off x="533400" y="2286000"/>
            <a:ext cx="3276600" cy="1828800"/>
            <a:chOff x="533400" y="2286000"/>
            <a:chExt cx="3276600" cy="1828800"/>
          </a:xfrm>
        </p:grpSpPr>
        <p:sp>
          <p:nvSpPr>
            <p:cNvPr id="416" name="Google Shape;416;p23"/>
            <p:cNvSpPr/>
            <p:nvPr/>
          </p:nvSpPr>
          <p:spPr>
            <a:xfrm>
              <a:off x="1524000" y="3733800"/>
              <a:ext cx="914400" cy="381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3048000" y="3733800"/>
              <a:ext cx="762000" cy="304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33400" y="2286000"/>
              <a:ext cx="1143000" cy="1447800"/>
            </a:xfrm>
            <a:custGeom>
              <a:rect b="b" l="l" r="r" t="t"/>
              <a:pathLst>
                <a:path extrusionOk="0" h="960" w="72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429000" y="2286000"/>
              <a:ext cx="76200" cy="1447800"/>
            </a:xfrm>
            <a:custGeom>
              <a:rect b="b" l="l" r="r" t="t"/>
              <a:pathLst>
                <a:path extrusionOk="0" h="912" w="48">
                  <a:moveTo>
                    <a:pt x="48" y="0"/>
                  </a:moveTo>
                  <a:cubicBezTo>
                    <a:pt x="28" y="380"/>
                    <a:pt x="8" y="760"/>
                    <a:pt x="0" y="912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685800" y="2286000"/>
            <a:ext cx="3352800" cy="3962400"/>
            <a:chOff x="685800" y="2286000"/>
            <a:chExt cx="3352800" cy="3962400"/>
          </a:xfrm>
        </p:grpSpPr>
        <p:sp>
          <p:nvSpPr>
            <p:cNvPr id="421" name="Google Shape;421;p23"/>
            <p:cNvSpPr/>
            <p:nvPr/>
          </p:nvSpPr>
          <p:spPr>
            <a:xfrm>
              <a:off x="1524000" y="5867400"/>
              <a:ext cx="914400" cy="381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24200" y="5867400"/>
              <a:ext cx="914400" cy="381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3" name="Google Shape;423;p23"/>
            <p:cNvCxnSpPr/>
            <p:nvPr/>
          </p:nvCxnSpPr>
          <p:spPr>
            <a:xfrm>
              <a:off x="3581400" y="2286000"/>
              <a:ext cx="0" cy="350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4" name="Google Shape;424;p23"/>
            <p:cNvSpPr/>
            <p:nvPr/>
          </p:nvSpPr>
          <p:spPr>
            <a:xfrm>
              <a:off x="685800" y="2286000"/>
              <a:ext cx="762000" cy="3581400"/>
            </a:xfrm>
            <a:custGeom>
              <a:rect b="b" l="l" r="r" t="t"/>
              <a:pathLst>
                <a:path extrusionOk="0" h="960" w="72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25" name="Google Shape;425;p23"/>
          <p:cNvGrpSpPr/>
          <p:nvPr/>
        </p:nvGrpSpPr>
        <p:grpSpPr>
          <a:xfrm>
            <a:off x="4267200" y="4038600"/>
            <a:ext cx="3349625" cy="2098675"/>
            <a:chOff x="4267200" y="4038600"/>
            <a:chExt cx="3349625" cy="2098675"/>
          </a:xfrm>
        </p:grpSpPr>
        <p:sp>
          <p:nvSpPr>
            <p:cNvPr id="426" name="Google Shape;426;p23"/>
            <p:cNvSpPr txBox="1"/>
            <p:nvPr/>
          </p:nvSpPr>
          <p:spPr>
            <a:xfrm>
              <a:off x="5318125" y="5680075"/>
              <a:ext cx="2298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Identity of Trigonometry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27" name="Google Shape;427;p23"/>
            <p:cNvCxnSpPr/>
            <p:nvPr/>
          </p:nvCxnSpPr>
          <p:spPr>
            <a:xfrm rot="10800000">
              <a:off x="4267200" y="4038600"/>
              <a:ext cx="1143000" cy="190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8" name="Google Shape;428;p23"/>
            <p:cNvCxnSpPr/>
            <p:nvPr/>
          </p:nvCxnSpPr>
          <p:spPr>
            <a:xfrm flipH="1">
              <a:off x="4572000" y="5943600"/>
              <a:ext cx="8382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4572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write the components: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1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1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i="0" sz="2000" u="non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matrix form: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P'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 can be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clockwise (-ve)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counterclockwise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(+ve as our example).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matrix 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4"/>
          <p:cNvGrpSpPr/>
          <p:nvPr/>
        </p:nvGrpSpPr>
        <p:grpSpPr>
          <a:xfrm>
            <a:off x="4953000" y="1905000"/>
            <a:ext cx="3276600" cy="3048000"/>
            <a:chOff x="4953000" y="1905000"/>
            <a:chExt cx="3276600" cy="3048000"/>
          </a:xfrm>
        </p:grpSpPr>
        <p:grpSp>
          <p:nvGrpSpPr>
            <p:cNvPr id="436" name="Google Shape;436;p24"/>
            <p:cNvGrpSpPr/>
            <p:nvPr/>
          </p:nvGrpSpPr>
          <p:grpSpPr>
            <a:xfrm>
              <a:off x="4953000" y="1905000"/>
              <a:ext cx="3276600" cy="3048000"/>
              <a:chOff x="4953000" y="1905000"/>
              <a:chExt cx="3276600" cy="3048000"/>
            </a:xfrm>
          </p:grpSpPr>
          <p:cxnSp>
            <p:nvCxnSpPr>
              <p:cNvPr id="437" name="Google Shape;437;p24"/>
              <p:cNvCxnSpPr/>
              <p:nvPr/>
            </p:nvCxnSpPr>
            <p:spPr>
              <a:xfrm>
                <a:off x="4953000" y="1905000"/>
                <a:ext cx="0" cy="3048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24"/>
              <p:cNvCxnSpPr/>
              <p:nvPr/>
            </p:nvCxnSpPr>
            <p:spPr>
              <a:xfrm>
                <a:off x="4953000" y="4953000"/>
                <a:ext cx="32766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439" name="Google Shape;439;p24"/>
            <p:cNvCxnSpPr/>
            <p:nvPr/>
          </p:nvCxnSpPr>
          <p:spPr>
            <a:xfrm>
              <a:off x="5257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24"/>
            <p:cNvCxnSpPr/>
            <p:nvPr/>
          </p:nvCxnSpPr>
          <p:spPr>
            <a:xfrm>
              <a:off x="5562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24"/>
            <p:cNvCxnSpPr/>
            <p:nvPr/>
          </p:nvCxnSpPr>
          <p:spPr>
            <a:xfrm>
              <a:off x="5867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24"/>
            <p:cNvCxnSpPr/>
            <p:nvPr/>
          </p:nvCxnSpPr>
          <p:spPr>
            <a:xfrm>
              <a:off x="6172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24"/>
            <p:cNvCxnSpPr/>
            <p:nvPr/>
          </p:nvCxnSpPr>
          <p:spPr>
            <a:xfrm>
              <a:off x="6477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24"/>
            <p:cNvCxnSpPr/>
            <p:nvPr/>
          </p:nvCxnSpPr>
          <p:spPr>
            <a:xfrm>
              <a:off x="6781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24"/>
            <p:cNvCxnSpPr/>
            <p:nvPr/>
          </p:nvCxnSpPr>
          <p:spPr>
            <a:xfrm>
              <a:off x="7086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24"/>
            <p:cNvCxnSpPr/>
            <p:nvPr/>
          </p:nvCxnSpPr>
          <p:spPr>
            <a:xfrm>
              <a:off x="7391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24"/>
            <p:cNvCxnSpPr/>
            <p:nvPr/>
          </p:nvCxnSpPr>
          <p:spPr>
            <a:xfrm>
              <a:off x="7696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24"/>
            <p:cNvCxnSpPr/>
            <p:nvPr/>
          </p:nvCxnSpPr>
          <p:spPr>
            <a:xfrm>
              <a:off x="8001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24"/>
            <p:cNvCxnSpPr/>
            <p:nvPr/>
          </p:nvCxnSpPr>
          <p:spPr>
            <a:xfrm>
              <a:off x="4953000" y="4648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24"/>
            <p:cNvCxnSpPr/>
            <p:nvPr/>
          </p:nvCxnSpPr>
          <p:spPr>
            <a:xfrm>
              <a:off x="4953000" y="4343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24"/>
            <p:cNvCxnSpPr/>
            <p:nvPr/>
          </p:nvCxnSpPr>
          <p:spPr>
            <a:xfrm>
              <a:off x="4953000" y="4038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24"/>
            <p:cNvCxnSpPr/>
            <p:nvPr/>
          </p:nvCxnSpPr>
          <p:spPr>
            <a:xfrm>
              <a:off x="4953000" y="3733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24"/>
            <p:cNvCxnSpPr/>
            <p:nvPr/>
          </p:nvCxnSpPr>
          <p:spPr>
            <a:xfrm>
              <a:off x="4953000" y="34290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24"/>
            <p:cNvCxnSpPr/>
            <p:nvPr/>
          </p:nvCxnSpPr>
          <p:spPr>
            <a:xfrm>
              <a:off x="4953000" y="3124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24"/>
            <p:cNvCxnSpPr/>
            <p:nvPr/>
          </p:nvCxnSpPr>
          <p:spPr>
            <a:xfrm>
              <a:off x="4953000" y="2819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24"/>
            <p:cNvCxnSpPr/>
            <p:nvPr/>
          </p:nvCxnSpPr>
          <p:spPr>
            <a:xfrm>
              <a:off x="4953000" y="2514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24"/>
            <p:cNvCxnSpPr/>
            <p:nvPr/>
          </p:nvCxnSpPr>
          <p:spPr>
            <a:xfrm>
              <a:off x="4953000" y="2209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58" name="Google Shape;458;p24"/>
          <p:cNvSpPr/>
          <p:nvPr/>
        </p:nvSpPr>
        <p:spPr>
          <a:xfrm>
            <a:off x="7118350" y="4071937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595937" y="2547937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6707187" y="3062287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5721350" y="2660650"/>
            <a:ext cx="1524000" cy="1547812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2" name="Google Shape;462;p24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24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4" name="Google Shape;464;p24"/>
          <p:cNvSpPr txBox="1"/>
          <p:nvPr/>
        </p:nvSpPr>
        <p:spPr>
          <a:xfrm>
            <a:off x="7086600" y="3748087"/>
            <a:ext cx="825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P(x,y)</a:t>
            </a:r>
            <a:endParaRPr/>
          </a:p>
        </p:txBody>
      </p:sp>
      <p:cxnSp>
        <p:nvCxnSpPr>
          <p:cNvPr id="465" name="Google Shape;465;p24"/>
          <p:cNvCxnSpPr/>
          <p:nvPr/>
        </p:nvCxnSpPr>
        <p:spPr>
          <a:xfrm>
            <a:off x="7239000" y="4267200"/>
            <a:ext cx="0" cy="6096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6" name="Google Shape;466;p24"/>
          <p:cNvCxnSpPr/>
          <p:nvPr/>
        </p:nvCxnSpPr>
        <p:spPr>
          <a:xfrm>
            <a:off x="4953000" y="5029200"/>
            <a:ext cx="22860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67" name="Google Shape;467;p24"/>
          <p:cNvSpPr/>
          <p:nvPr/>
        </p:nvSpPr>
        <p:spPr>
          <a:xfrm>
            <a:off x="5715000" y="4648200"/>
            <a:ext cx="152400" cy="304800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5775325" y="4530725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69" name="Google Shape;469;p24"/>
          <p:cNvSpPr txBox="1"/>
          <p:nvPr/>
        </p:nvSpPr>
        <p:spPr>
          <a:xfrm>
            <a:off x="5943600" y="495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70" name="Google Shape;470;p24"/>
          <p:cNvSpPr txBox="1"/>
          <p:nvPr/>
        </p:nvSpPr>
        <p:spPr>
          <a:xfrm>
            <a:off x="73152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6157912" y="41910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472" name="Google Shape;472;p24"/>
          <p:cNvCxnSpPr/>
          <p:nvPr/>
        </p:nvCxnSpPr>
        <p:spPr>
          <a:xfrm>
            <a:off x="5715000" y="2667000"/>
            <a:ext cx="0" cy="2209800"/>
          </a:xfrm>
          <a:prstGeom prst="straightConnector1">
            <a:avLst/>
          </a:prstGeom>
          <a:noFill/>
          <a:ln cap="rnd" cmpd="sng" w="9525">
            <a:solidFill>
              <a:srgbClr val="FF33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73" name="Google Shape;473;p24"/>
          <p:cNvSpPr/>
          <p:nvPr/>
        </p:nvSpPr>
        <p:spPr>
          <a:xfrm>
            <a:off x="5105400" y="4495800"/>
            <a:ext cx="304800" cy="304800"/>
          </a:xfrm>
          <a:custGeom>
            <a:rect b="b" l="l" r="r" t="t"/>
            <a:pathLst>
              <a:path extrusionOk="0" h="192" w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4" name="Google Shape;474;p24"/>
          <p:cNvCxnSpPr/>
          <p:nvPr/>
        </p:nvCxnSpPr>
        <p:spPr>
          <a:xfrm>
            <a:off x="4953000" y="5105400"/>
            <a:ext cx="762000" cy="0"/>
          </a:xfrm>
          <a:prstGeom prst="straightConnector1">
            <a:avLst/>
          </a:prstGeom>
          <a:noFill/>
          <a:ln cap="rnd" cmpd="sng" w="9525">
            <a:solidFill>
              <a:srgbClr val="FF33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75" name="Google Shape;475;p24"/>
          <p:cNvSpPr txBox="1"/>
          <p:nvPr/>
        </p:nvSpPr>
        <p:spPr>
          <a:xfrm>
            <a:off x="5089525" y="5067300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endParaRPr/>
          </a:p>
        </p:txBody>
      </p:sp>
      <p:sp>
        <p:nvSpPr>
          <p:cNvPr id="476" name="Google Shape;476;p24"/>
          <p:cNvSpPr txBox="1"/>
          <p:nvPr/>
        </p:nvSpPr>
        <p:spPr>
          <a:xfrm>
            <a:off x="5737225" y="3649662"/>
            <a:ext cx="511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endParaRPr/>
          </a:p>
        </p:txBody>
      </p:sp>
      <p:sp>
        <p:nvSpPr>
          <p:cNvPr id="477" name="Google Shape;477;p24"/>
          <p:cNvSpPr txBox="1"/>
          <p:nvPr/>
        </p:nvSpPr>
        <p:spPr>
          <a:xfrm>
            <a:off x="5334000" y="4267200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</p:txBody>
      </p:sp>
      <p:sp>
        <p:nvSpPr>
          <p:cNvPr id="478" name="Google Shape;478;p24"/>
          <p:cNvSpPr txBox="1"/>
          <p:nvPr/>
        </p:nvSpPr>
        <p:spPr>
          <a:xfrm>
            <a:off x="5486400" y="2206625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P’(x’, y’)</a:t>
            </a:r>
            <a:endParaRPr/>
          </a:p>
        </p:txBody>
      </p:sp>
      <p:pic>
        <p:nvPicPr>
          <p:cNvPr id="479" name="Google Shape;4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546600"/>
            <a:ext cx="2209800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/>
          <p:nvPr>
            <p:ph idx="1" type="body"/>
          </p:nvPr>
        </p:nvSpPr>
        <p:spPr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transformed point, P’, caused by rotating P= (5, 1) about the origin through an angle of 90°.</a:t>
            </a:r>
            <a:endParaRPr/>
          </a:p>
        </p:txBody>
      </p:sp>
      <p:sp>
        <p:nvSpPr>
          <p:cNvPr id="485" name="Google Shape;485;p2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pic>
        <p:nvPicPr>
          <p:cNvPr id="486" name="Google Shape;4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352800"/>
            <a:ext cx="3557587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114800"/>
            <a:ext cx="1871662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4876800"/>
            <a:ext cx="107950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562600"/>
            <a:ext cx="606425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0" y="762000"/>
            <a:ext cx="4495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changes the size of an object and involves two scale factors, 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x- and y- coordinates respectively.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are about the origin.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components: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matrix form: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0" lang="en-US" sz="2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matrix as: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6" name="Google Shape;496;p26"/>
          <p:cNvGrpSpPr/>
          <p:nvPr/>
        </p:nvGrpSpPr>
        <p:grpSpPr>
          <a:xfrm>
            <a:off x="4953000" y="1905000"/>
            <a:ext cx="3276600" cy="3048000"/>
            <a:chOff x="4953000" y="1905000"/>
            <a:chExt cx="3276600" cy="3048000"/>
          </a:xfrm>
        </p:grpSpPr>
        <p:grpSp>
          <p:nvGrpSpPr>
            <p:cNvPr id="497" name="Google Shape;497;p26"/>
            <p:cNvGrpSpPr/>
            <p:nvPr/>
          </p:nvGrpSpPr>
          <p:grpSpPr>
            <a:xfrm>
              <a:off x="4953000" y="1905000"/>
              <a:ext cx="3276600" cy="3048000"/>
              <a:chOff x="4953000" y="1905000"/>
              <a:chExt cx="3276600" cy="3048000"/>
            </a:xfrm>
          </p:grpSpPr>
          <p:cxnSp>
            <p:nvCxnSpPr>
              <p:cNvPr id="498" name="Google Shape;498;p26"/>
              <p:cNvCxnSpPr/>
              <p:nvPr/>
            </p:nvCxnSpPr>
            <p:spPr>
              <a:xfrm>
                <a:off x="4953000" y="1905000"/>
                <a:ext cx="0" cy="3048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26"/>
              <p:cNvCxnSpPr/>
              <p:nvPr/>
            </p:nvCxnSpPr>
            <p:spPr>
              <a:xfrm>
                <a:off x="4953000" y="4953000"/>
                <a:ext cx="32766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500" name="Google Shape;500;p26"/>
            <p:cNvCxnSpPr/>
            <p:nvPr/>
          </p:nvCxnSpPr>
          <p:spPr>
            <a:xfrm>
              <a:off x="5257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" name="Google Shape;501;p26"/>
            <p:cNvCxnSpPr/>
            <p:nvPr/>
          </p:nvCxnSpPr>
          <p:spPr>
            <a:xfrm>
              <a:off x="5562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26"/>
            <p:cNvCxnSpPr/>
            <p:nvPr/>
          </p:nvCxnSpPr>
          <p:spPr>
            <a:xfrm>
              <a:off x="5867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26"/>
            <p:cNvCxnSpPr/>
            <p:nvPr/>
          </p:nvCxnSpPr>
          <p:spPr>
            <a:xfrm>
              <a:off x="6172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26"/>
            <p:cNvCxnSpPr/>
            <p:nvPr/>
          </p:nvCxnSpPr>
          <p:spPr>
            <a:xfrm>
              <a:off x="6477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" name="Google Shape;505;p26"/>
            <p:cNvCxnSpPr/>
            <p:nvPr/>
          </p:nvCxnSpPr>
          <p:spPr>
            <a:xfrm>
              <a:off x="67818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6" name="Google Shape;506;p26"/>
            <p:cNvCxnSpPr/>
            <p:nvPr/>
          </p:nvCxnSpPr>
          <p:spPr>
            <a:xfrm>
              <a:off x="70866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" name="Google Shape;507;p26"/>
            <p:cNvCxnSpPr/>
            <p:nvPr/>
          </p:nvCxnSpPr>
          <p:spPr>
            <a:xfrm>
              <a:off x="73914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" name="Google Shape;508;p26"/>
            <p:cNvCxnSpPr/>
            <p:nvPr/>
          </p:nvCxnSpPr>
          <p:spPr>
            <a:xfrm>
              <a:off x="76962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9" name="Google Shape;509;p26"/>
            <p:cNvCxnSpPr/>
            <p:nvPr/>
          </p:nvCxnSpPr>
          <p:spPr>
            <a:xfrm>
              <a:off x="8001000" y="1905000"/>
              <a:ext cx="0" cy="30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4953000" y="4648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4953000" y="4343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4953000" y="4038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4953000" y="3733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4953000" y="34290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26"/>
            <p:cNvCxnSpPr/>
            <p:nvPr/>
          </p:nvCxnSpPr>
          <p:spPr>
            <a:xfrm>
              <a:off x="4953000" y="3124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6" name="Google Shape;516;p26"/>
            <p:cNvCxnSpPr/>
            <p:nvPr/>
          </p:nvCxnSpPr>
          <p:spPr>
            <a:xfrm>
              <a:off x="4953000" y="28194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26"/>
            <p:cNvCxnSpPr/>
            <p:nvPr/>
          </p:nvCxnSpPr>
          <p:spPr>
            <a:xfrm>
              <a:off x="4953000" y="25146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26"/>
            <p:cNvCxnSpPr/>
            <p:nvPr/>
          </p:nvCxnSpPr>
          <p:spPr>
            <a:xfrm>
              <a:off x="4953000" y="22098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19" name="Google Shape;519;p26"/>
          <p:cNvGrpSpPr/>
          <p:nvPr/>
        </p:nvGrpSpPr>
        <p:grpSpPr>
          <a:xfrm>
            <a:off x="5410200" y="2362200"/>
            <a:ext cx="2133600" cy="2133600"/>
            <a:chOff x="5410200" y="2362200"/>
            <a:chExt cx="2133600" cy="2133600"/>
          </a:xfrm>
        </p:grpSpPr>
        <p:cxnSp>
          <p:nvCxnSpPr>
            <p:cNvPr id="520" name="Google Shape;520;p26"/>
            <p:cNvCxnSpPr/>
            <p:nvPr/>
          </p:nvCxnSpPr>
          <p:spPr>
            <a:xfrm flipH="1" rot="10800000">
              <a:off x="5410200" y="2362200"/>
              <a:ext cx="914400" cy="18288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1" name="Google Shape;521;p26"/>
            <p:cNvCxnSpPr/>
            <p:nvPr/>
          </p:nvCxnSpPr>
          <p:spPr>
            <a:xfrm flipH="1" rot="10800000">
              <a:off x="5410200" y="3581400"/>
              <a:ext cx="914400" cy="914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2" name="Google Shape;522;p26"/>
            <p:cNvCxnSpPr/>
            <p:nvPr/>
          </p:nvCxnSpPr>
          <p:spPr>
            <a:xfrm flipH="1" rot="10800000">
              <a:off x="5715000" y="3581400"/>
              <a:ext cx="1828800" cy="914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23" name="Google Shape;523;p26"/>
          <p:cNvSpPr/>
          <p:nvPr/>
        </p:nvSpPr>
        <p:spPr>
          <a:xfrm>
            <a:off x="5410200" y="4114800"/>
            <a:ext cx="304800" cy="3810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324600" y="2362200"/>
            <a:ext cx="1219200" cy="12192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5" name="Google Shape;525;p26"/>
          <p:cNvGrpSpPr/>
          <p:nvPr/>
        </p:nvGrpSpPr>
        <p:grpSpPr>
          <a:xfrm>
            <a:off x="4953000" y="4191000"/>
            <a:ext cx="762000" cy="762000"/>
            <a:chOff x="4953000" y="4191000"/>
            <a:chExt cx="762000" cy="762000"/>
          </a:xfrm>
        </p:grpSpPr>
        <p:cxnSp>
          <p:nvCxnSpPr>
            <p:cNvPr id="526" name="Google Shape;526;p26"/>
            <p:cNvCxnSpPr/>
            <p:nvPr/>
          </p:nvCxnSpPr>
          <p:spPr>
            <a:xfrm flipH="1">
              <a:off x="4953000" y="4191000"/>
              <a:ext cx="457200" cy="7620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7" name="Google Shape;527;p26"/>
            <p:cNvCxnSpPr/>
            <p:nvPr/>
          </p:nvCxnSpPr>
          <p:spPr>
            <a:xfrm flipH="1">
              <a:off x="4953000" y="4495800"/>
              <a:ext cx="457200" cy="4572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8" name="Google Shape;528;p26"/>
            <p:cNvCxnSpPr/>
            <p:nvPr/>
          </p:nvCxnSpPr>
          <p:spPr>
            <a:xfrm flipH="1">
              <a:off x="4953000" y="4495800"/>
              <a:ext cx="762000" cy="4572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529" name="Google Shape;5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562600"/>
            <a:ext cx="1422400" cy="83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26"/>
          <p:cNvGrpSpPr/>
          <p:nvPr/>
        </p:nvGrpSpPr>
        <p:grpSpPr>
          <a:xfrm>
            <a:off x="5241925" y="3748087"/>
            <a:ext cx="635000" cy="823913"/>
            <a:chOff x="5241925" y="3748087"/>
            <a:chExt cx="635000" cy="823913"/>
          </a:xfrm>
        </p:grpSpPr>
        <p:grpSp>
          <p:nvGrpSpPr>
            <p:cNvPr id="531" name="Google Shape;531;p26"/>
            <p:cNvGrpSpPr/>
            <p:nvPr/>
          </p:nvGrpSpPr>
          <p:grpSpPr>
            <a:xfrm>
              <a:off x="5334000" y="4038600"/>
              <a:ext cx="542925" cy="533400"/>
              <a:chOff x="5295900" y="4076700"/>
              <a:chExt cx="542925" cy="533400"/>
            </a:xfrm>
          </p:grpSpPr>
          <p:sp>
            <p:nvSpPr>
              <p:cNvPr id="532" name="Google Shape;532;p26"/>
              <p:cNvSpPr/>
              <p:nvPr/>
            </p:nvSpPr>
            <p:spPr>
              <a:xfrm>
                <a:off x="5295900" y="43815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5610225" y="43815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295900" y="40767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35" name="Google Shape;535;p26"/>
            <p:cNvSpPr txBox="1"/>
            <p:nvPr/>
          </p:nvSpPr>
          <p:spPr>
            <a:xfrm>
              <a:off x="5241925" y="3748087"/>
              <a:ext cx="47307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6156325" y="1866900"/>
            <a:ext cx="1463675" cy="1828800"/>
            <a:chOff x="6156325" y="1866900"/>
            <a:chExt cx="1463675" cy="1828800"/>
          </a:xfrm>
        </p:grpSpPr>
        <p:grpSp>
          <p:nvGrpSpPr>
            <p:cNvPr id="537" name="Google Shape;537;p26"/>
            <p:cNvGrpSpPr/>
            <p:nvPr/>
          </p:nvGrpSpPr>
          <p:grpSpPr>
            <a:xfrm>
              <a:off x="6172200" y="2247900"/>
              <a:ext cx="1447800" cy="1447800"/>
              <a:chOff x="6210300" y="2247900"/>
              <a:chExt cx="1447800" cy="1447800"/>
            </a:xfrm>
          </p:grpSpPr>
          <p:sp>
            <p:nvSpPr>
              <p:cNvPr id="538" name="Google Shape;538;p26"/>
              <p:cNvSpPr/>
              <p:nvPr/>
            </p:nvSpPr>
            <p:spPr>
              <a:xfrm>
                <a:off x="6210300" y="34671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7429500" y="34671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210300" y="22479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41" name="Google Shape;541;p26"/>
            <p:cNvSpPr txBox="1"/>
            <p:nvPr/>
          </p:nvSpPr>
          <p:spPr>
            <a:xfrm>
              <a:off x="6156325" y="1866900"/>
              <a:ext cx="400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547" name="Google Shape;547;p27"/>
          <p:cNvSpPr txBox="1"/>
          <p:nvPr/>
        </p:nvSpPr>
        <p:spPr>
          <a:xfrm>
            <a:off x="0" y="762000"/>
            <a:ext cx="510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in between 0 and 1 ➔ the points will be moved closer to the origin ➔ the object will be smaller.</a:t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8" name="Google Shape;548;p27"/>
          <p:cNvGrpSpPr/>
          <p:nvPr/>
        </p:nvGrpSpPr>
        <p:grpSpPr>
          <a:xfrm>
            <a:off x="5410200" y="1600200"/>
            <a:ext cx="3352800" cy="3352800"/>
            <a:chOff x="4953000" y="1905000"/>
            <a:chExt cx="3276600" cy="3048000"/>
          </a:xfrm>
        </p:grpSpPr>
        <p:cxnSp>
          <p:nvCxnSpPr>
            <p:cNvPr id="549" name="Google Shape;549;p27"/>
            <p:cNvCxnSpPr/>
            <p:nvPr/>
          </p:nvCxnSpPr>
          <p:spPr>
            <a:xfrm>
              <a:off x="4953000" y="1905000"/>
              <a:ext cx="0" cy="3048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0" name="Google Shape;550;p27"/>
            <p:cNvCxnSpPr/>
            <p:nvPr/>
          </p:nvCxnSpPr>
          <p:spPr>
            <a:xfrm>
              <a:off x="4953000" y="49530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51" name="Google Shape;551;p27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27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27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27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27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27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7" name="Google Shape;557;p27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8" name="Google Shape;558;p27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27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0" name="Google Shape;560;p27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" name="Google Shape;561;p27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27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27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27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27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27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27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27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27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70" name="Google Shape;570;p27"/>
          <p:cNvGrpSpPr/>
          <p:nvPr/>
        </p:nvGrpSpPr>
        <p:grpSpPr>
          <a:xfrm>
            <a:off x="5715000" y="3962400"/>
            <a:ext cx="762000" cy="685800"/>
            <a:chOff x="5715000" y="3962400"/>
            <a:chExt cx="762000" cy="685800"/>
          </a:xfrm>
        </p:grpSpPr>
        <p:sp>
          <p:nvSpPr>
            <p:cNvPr id="571" name="Google Shape;571;p27"/>
            <p:cNvSpPr/>
            <p:nvPr/>
          </p:nvSpPr>
          <p:spPr>
            <a:xfrm>
              <a:off x="5715000" y="441960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6248400" y="441960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715000" y="396240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4" name="Google Shape;574;p27"/>
          <p:cNvSpPr/>
          <p:nvPr/>
        </p:nvSpPr>
        <p:spPr>
          <a:xfrm>
            <a:off x="5791200" y="4038600"/>
            <a:ext cx="609600" cy="5334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5" name="Google Shape;575;p27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27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27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78" name="Google Shape;578;p27"/>
          <p:cNvGrpSpPr/>
          <p:nvPr/>
        </p:nvGrpSpPr>
        <p:grpSpPr>
          <a:xfrm>
            <a:off x="6019800" y="3124200"/>
            <a:ext cx="1219200" cy="1257300"/>
            <a:chOff x="6019800" y="3124200"/>
            <a:chExt cx="1219200" cy="1257300"/>
          </a:xfrm>
        </p:grpSpPr>
        <p:sp>
          <p:nvSpPr>
            <p:cNvPr id="579" name="Google Shape;579;p27"/>
            <p:cNvSpPr/>
            <p:nvPr/>
          </p:nvSpPr>
          <p:spPr>
            <a:xfrm>
              <a:off x="6019800" y="41529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010400" y="41148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6019800" y="3124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2" name="Google Shape;582;p27"/>
          <p:cNvSpPr/>
          <p:nvPr/>
        </p:nvSpPr>
        <p:spPr>
          <a:xfrm>
            <a:off x="6096000" y="3200400"/>
            <a:ext cx="1066800" cy="10668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3" name="Google Shape;583;p27"/>
          <p:cNvGrpSpPr/>
          <p:nvPr/>
        </p:nvGrpSpPr>
        <p:grpSpPr>
          <a:xfrm>
            <a:off x="5791200" y="3200400"/>
            <a:ext cx="1371600" cy="1371600"/>
            <a:chOff x="5791200" y="3200400"/>
            <a:chExt cx="1371600" cy="1371600"/>
          </a:xfrm>
        </p:grpSpPr>
        <p:cxnSp>
          <p:nvCxnSpPr>
            <p:cNvPr id="584" name="Google Shape;584;p27"/>
            <p:cNvCxnSpPr/>
            <p:nvPr/>
          </p:nvCxnSpPr>
          <p:spPr>
            <a:xfrm flipH="1">
              <a:off x="5791200" y="4267200"/>
              <a:ext cx="304800" cy="3048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5" name="Google Shape;585;p27"/>
            <p:cNvCxnSpPr/>
            <p:nvPr/>
          </p:nvCxnSpPr>
          <p:spPr>
            <a:xfrm flipH="1">
              <a:off x="5791200" y="3200400"/>
              <a:ext cx="304800" cy="8382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6" name="Google Shape;586;p27"/>
            <p:cNvCxnSpPr/>
            <p:nvPr/>
          </p:nvCxnSpPr>
          <p:spPr>
            <a:xfrm flipH="1">
              <a:off x="6324600" y="4267200"/>
              <a:ext cx="838200" cy="3048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87" name="Google Shape;587;p27"/>
          <p:cNvGrpSpPr/>
          <p:nvPr/>
        </p:nvGrpSpPr>
        <p:grpSpPr>
          <a:xfrm>
            <a:off x="76200" y="2133600"/>
            <a:ext cx="6365875" cy="1928812"/>
            <a:chOff x="76200" y="2133600"/>
            <a:chExt cx="6365875" cy="1928812"/>
          </a:xfrm>
        </p:grpSpPr>
        <p:sp>
          <p:nvSpPr>
            <p:cNvPr id="588" name="Google Shape;588;p27"/>
            <p:cNvSpPr txBox="1"/>
            <p:nvPr/>
          </p:nvSpPr>
          <p:spPr>
            <a:xfrm>
              <a:off x="5622925" y="2781300"/>
              <a:ext cx="819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</a:t>
              </a:r>
              <a:endParaRPr/>
            </a:p>
          </p:txBody>
        </p:sp>
        <p:sp>
          <p:nvSpPr>
            <p:cNvPr id="589" name="Google Shape;589;p27"/>
            <p:cNvSpPr txBox="1"/>
            <p:nvPr/>
          </p:nvSpPr>
          <p:spPr>
            <a:xfrm>
              <a:off x="5410200" y="3695700"/>
              <a:ext cx="400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590" name="Google Shape;590;p27"/>
            <p:cNvSpPr txBox="1"/>
            <p:nvPr/>
          </p:nvSpPr>
          <p:spPr>
            <a:xfrm>
              <a:off x="76200" y="2133600"/>
              <a:ext cx="4572000" cy="1187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Sx = 0.5, Sy = 0.5</a:t>
              </a:r>
              <a:endParaRPr/>
            </a:p>
            <a:p>
              <a:pPr indent="-15240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b="1" i="0" lang="en-US" sz="2400" u="none" cap="none" strike="noStrik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596" name="Google Shape;596;p28"/>
          <p:cNvSpPr txBox="1"/>
          <p:nvPr/>
        </p:nvSpPr>
        <p:spPr>
          <a:xfrm>
            <a:off x="0" y="762000"/>
            <a:ext cx="510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in between 0 and 1 ➔ the points will be moved closer to the origin ➔ the object will be smaller.</a:t>
            </a:r>
            <a:endParaRPr b="1" i="0" sz="24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7" name="Google Shape;597;p28"/>
          <p:cNvGrpSpPr/>
          <p:nvPr/>
        </p:nvGrpSpPr>
        <p:grpSpPr>
          <a:xfrm>
            <a:off x="5410200" y="1600200"/>
            <a:ext cx="3352800" cy="3352800"/>
            <a:chOff x="4953000" y="1905000"/>
            <a:chExt cx="3276600" cy="3048000"/>
          </a:xfrm>
        </p:grpSpPr>
        <p:cxnSp>
          <p:nvCxnSpPr>
            <p:cNvPr id="598" name="Google Shape;598;p28"/>
            <p:cNvCxnSpPr/>
            <p:nvPr/>
          </p:nvCxnSpPr>
          <p:spPr>
            <a:xfrm>
              <a:off x="4953000" y="1905000"/>
              <a:ext cx="0" cy="3048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9" name="Google Shape;599;p28"/>
            <p:cNvCxnSpPr/>
            <p:nvPr/>
          </p:nvCxnSpPr>
          <p:spPr>
            <a:xfrm>
              <a:off x="4953000" y="49530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600" name="Google Shape;600;p28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1" name="Google Shape;601;p28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28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28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28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28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28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7" name="Google Shape;607;p28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" name="Google Shape;608;p28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9" name="Google Shape;609;p28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0" name="Google Shape;610;p28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1" name="Google Shape;611;p28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" name="Google Shape;612;p28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3" name="Google Shape;613;p28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28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" name="Google Shape;615;p28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28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7" name="Google Shape;617;p28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28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9" name="Google Shape;619;p28"/>
          <p:cNvGrpSpPr/>
          <p:nvPr/>
        </p:nvGrpSpPr>
        <p:grpSpPr>
          <a:xfrm>
            <a:off x="5715000" y="3962400"/>
            <a:ext cx="762000" cy="685800"/>
            <a:chOff x="5715000" y="3962400"/>
            <a:chExt cx="762000" cy="685800"/>
          </a:xfrm>
        </p:grpSpPr>
        <p:sp>
          <p:nvSpPr>
            <p:cNvPr id="620" name="Google Shape;620;p28"/>
            <p:cNvSpPr/>
            <p:nvPr/>
          </p:nvSpPr>
          <p:spPr>
            <a:xfrm>
              <a:off x="5715000" y="4419600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6248400" y="4419600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715000" y="3962400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6667500" y="1600200"/>
            <a:ext cx="2095500" cy="2133600"/>
            <a:chOff x="6667500" y="1600200"/>
            <a:chExt cx="2095500" cy="2133600"/>
          </a:xfrm>
        </p:grpSpPr>
        <p:sp>
          <p:nvSpPr>
            <p:cNvPr id="624" name="Google Shape;624;p28"/>
            <p:cNvSpPr/>
            <p:nvPr/>
          </p:nvSpPr>
          <p:spPr>
            <a:xfrm>
              <a:off x="6667500" y="346710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8534400" y="350520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6667500" y="160020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7" name="Google Shape;627;p28"/>
          <p:cNvGrpSpPr/>
          <p:nvPr/>
        </p:nvGrpSpPr>
        <p:grpSpPr>
          <a:xfrm>
            <a:off x="6096000" y="1676400"/>
            <a:ext cx="2590800" cy="2590800"/>
            <a:chOff x="6096000" y="1676400"/>
            <a:chExt cx="2590800" cy="2590800"/>
          </a:xfrm>
        </p:grpSpPr>
        <p:cxnSp>
          <p:nvCxnSpPr>
            <p:cNvPr id="628" name="Google Shape;628;p28"/>
            <p:cNvCxnSpPr/>
            <p:nvPr/>
          </p:nvCxnSpPr>
          <p:spPr>
            <a:xfrm flipH="1" rot="10800000">
              <a:off x="6096000" y="1676400"/>
              <a:ext cx="6858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9" name="Google Shape;629;p28"/>
            <p:cNvCxnSpPr/>
            <p:nvPr/>
          </p:nvCxnSpPr>
          <p:spPr>
            <a:xfrm flipH="1" rot="10800000">
              <a:off x="6172200" y="3581400"/>
              <a:ext cx="609600" cy="6096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0" name="Google Shape;630;p28"/>
            <p:cNvCxnSpPr/>
            <p:nvPr/>
          </p:nvCxnSpPr>
          <p:spPr>
            <a:xfrm flipH="1" rot="10800000">
              <a:off x="7086600" y="3581400"/>
              <a:ext cx="1600200" cy="6858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31" name="Google Shape;631;p28"/>
          <p:cNvSpPr/>
          <p:nvPr/>
        </p:nvSpPr>
        <p:spPr>
          <a:xfrm>
            <a:off x="5791200" y="4038600"/>
            <a:ext cx="609600" cy="533400"/>
          </a:xfrm>
          <a:prstGeom prst="rtTriangle">
            <a:avLst/>
          </a:prstGeom>
          <a:noFill/>
          <a:ln cap="flat" cmpd="sng" w="3175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6781800" y="1752600"/>
            <a:ext cx="1828800" cy="18288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3" name="Google Shape;633;p28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" name="Google Shape;634;p28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5" name="Google Shape;635;p28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36" name="Google Shape;636;p28"/>
          <p:cNvGrpSpPr/>
          <p:nvPr/>
        </p:nvGrpSpPr>
        <p:grpSpPr>
          <a:xfrm>
            <a:off x="6019800" y="3124200"/>
            <a:ext cx="1219200" cy="1257300"/>
            <a:chOff x="6019800" y="3124200"/>
            <a:chExt cx="1219200" cy="1257300"/>
          </a:xfrm>
        </p:grpSpPr>
        <p:sp>
          <p:nvSpPr>
            <p:cNvPr id="637" name="Google Shape;637;p28"/>
            <p:cNvSpPr/>
            <p:nvPr/>
          </p:nvSpPr>
          <p:spPr>
            <a:xfrm>
              <a:off x="6019800" y="41529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010400" y="41148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6019800" y="3124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40" name="Google Shape;640;p28"/>
          <p:cNvSpPr/>
          <p:nvPr/>
        </p:nvSpPr>
        <p:spPr>
          <a:xfrm>
            <a:off x="6096000" y="3200400"/>
            <a:ext cx="1066800" cy="10668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1" name="Google Shape;641;p28"/>
          <p:cNvGrpSpPr/>
          <p:nvPr/>
        </p:nvGrpSpPr>
        <p:grpSpPr>
          <a:xfrm>
            <a:off x="5791200" y="3200400"/>
            <a:ext cx="1371600" cy="1371600"/>
            <a:chOff x="5791200" y="3200400"/>
            <a:chExt cx="1371600" cy="1371600"/>
          </a:xfrm>
        </p:grpSpPr>
        <p:cxnSp>
          <p:nvCxnSpPr>
            <p:cNvPr id="642" name="Google Shape;642;p28"/>
            <p:cNvCxnSpPr/>
            <p:nvPr/>
          </p:nvCxnSpPr>
          <p:spPr>
            <a:xfrm flipH="1">
              <a:off x="5791200" y="4267200"/>
              <a:ext cx="304800" cy="304800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3" name="Google Shape;643;p28"/>
            <p:cNvCxnSpPr/>
            <p:nvPr/>
          </p:nvCxnSpPr>
          <p:spPr>
            <a:xfrm flipH="1">
              <a:off x="5791200" y="3200400"/>
              <a:ext cx="304800" cy="838200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4" name="Google Shape;644;p28"/>
            <p:cNvCxnSpPr/>
            <p:nvPr/>
          </p:nvCxnSpPr>
          <p:spPr>
            <a:xfrm flipH="1">
              <a:off x="6324600" y="4267200"/>
              <a:ext cx="838200" cy="304800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45" name="Google Shape;645;p28"/>
          <p:cNvGrpSpPr/>
          <p:nvPr/>
        </p:nvGrpSpPr>
        <p:grpSpPr>
          <a:xfrm>
            <a:off x="76200" y="2133600"/>
            <a:ext cx="6365875" cy="1928812"/>
            <a:chOff x="76200" y="2133600"/>
            <a:chExt cx="6365875" cy="1928812"/>
          </a:xfrm>
        </p:grpSpPr>
        <p:sp>
          <p:nvSpPr>
            <p:cNvPr id="646" name="Google Shape;646;p28"/>
            <p:cNvSpPr txBox="1"/>
            <p:nvPr/>
          </p:nvSpPr>
          <p:spPr>
            <a:xfrm>
              <a:off x="5622925" y="2781300"/>
              <a:ext cx="819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</a:t>
              </a:r>
              <a:endParaRPr/>
            </a:p>
          </p:txBody>
        </p:sp>
        <p:sp>
          <p:nvSpPr>
            <p:cNvPr id="647" name="Google Shape;647;p28"/>
            <p:cNvSpPr txBox="1"/>
            <p:nvPr/>
          </p:nvSpPr>
          <p:spPr>
            <a:xfrm>
              <a:off x="5410200" y="3695700"/>
              <a:ext cx="400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648" name="Google Shape;648;p28"/>
            <p:cNvSpPr txBox="1"/>
            <p:nvPr/>
          </p:nvSpPr>
          <p:spPr>
            <a:xfrm>
              <a:off x="76200" y="2133600"/>
              <a:ext cx="4572000" cy="1187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 Sx = 0.5, Sy = 0.5</a:t>
              </a:r>
              <a:endParaRPr/>
            </a:p>
            <a:p>
              <a:pPr indent="-15240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P’ ?</a:t>
              </a:r>
              <a:endParaRPr/>
            </a:p>
          </p:txBody>
        </p:sp>
      </p:grpSp>
      <p:sp>
        <p:nvSpPr>
          <p:cNvPr id="649" name="Google Shape;649;p28"/>
          <p:cNvSpPr txBox="1"/>
          <p:nvPr/>
        </p:nvSpPr>
        <p:spPr>
          <a:xfrm>
            <a:off x="120650" y="3352800"/>
            <a:ext cx="49847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larger than 1 ➔ the points will be moved away from the origin ➔ the object will be larger.</a:t>
            </a:r>
            <a:endParaRPr/>
          </a:p>
        </p:txBody>
      </p:sp>
      <p:grpSp>
        <p:nvGrpSpPr>
          <p:cNvPr id="650" name="Google Shape;650;p28"/>
          <p:cNvGrpSpPr/>
          <p:nvPr/>
        </p:nvGrpSpPr>
        <p:grpSpPr>
          <a:xfrm>
            <a:off x="228600" y="1309687"/>
            <a:ext cx="6781800" cy="4906963"/>
            <a:chOff x="228600" y="1309687"/>
            <a:chExt cx="6781800" cy="4906963"/>
          </a:xfrm>
        </p:grpSpPr>
        <p:sp>
          <p:nvSpPr>
            <p:cNvPr id="651" name="Google Shape;651;p28"/>
            <p:cNvSpPr txBox="1"/>
            <p:nvPr/>
          </p:nvSpPr>
          <p:spPr>
            <a:xfrm>
              <a:off x="6610350" y="1309687"/>
              <a:ext cx="400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652" name="Google Shape;652;p28"/>
            <p:cNvSpPr txBox="1"/>
            <p:nvPr/>
          </p:nvSpPr>
          <p:spPr>
            <a:xfrm>
              <a:off x="228600" y="5029200"/>
              <a:ext cx="4572000" cy="1187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Sx = 2, Sy = 2</a:t>
              </a:r>
              <a:endParaRPr/>
            </a:p>
            <a:p>
              <a:pPr indent="-15240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b="1" i="0" lang="en-US" sz="2400" u="none" cap="none" strike="noStrik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9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grpSp>
        <p:nvGrpSpPr>
          <p:cNvPr id="658" name="Google Shape;658;p29"/>
          <p:cNvGrpSpPr/>
          <p:nvPr/>
        </p:nvGrpSpPr>
        <p:grpSpPr>
          <a:xfrm>
            <a:off x="5410200" y="1600200"/>
            <a:ext cx="3352800" cy="3352800"/>
            <a:chOff x="4953000" y="1905000"/>
            <a:chExt cx="3276600" cy="3048000"/>
          </a:xfrm>
        </p:grpSpPr>
        <p:cxnSp>
          <p:nvCxnSpPr>
            <p:cNvPr id="659" name="Google Shape;659;p29"/>
            <p:cNvCxnSpPr/>
            <p:nvPr/>
          </p:nvCxnSpPr>
          <p:spPr>
            <a:xfrm>
              <a:off x="4953000" y="1905000"/>
              <a:ext cx="0" cy="3048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0" name="Google Shape;660;p29"/>
            <p:cNvCxnSpPr/>
            <p:nvPr/>
          </p:nvCxnSpPr>
          <p:spPr>
            <a:xfrm>
              <a:off x="4953000" y="49530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661" name="Google Shape;661;p29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2" name="Google Shape;662;p29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3" name="Google Shape;663;p29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29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p29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6" name="Google Shape;666;p29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7" name="Google Shape;667;p29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8" name="Google Shape;668;p29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9" name="Google Shape;669;p29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0" name="Google Shape;670;p29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1" name="Google Shape;671;p29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2" name="Google Shape;672;p29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" name="Google Shape;673;p29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" name="Google Shape;674;p29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5" name="Google Shape;675;p29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29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7" name="Google Shape;677;p29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8" name="Google Shape;678;p29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9" name="Google Shape;679;p29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1" name="Google Shape;681;p29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2" name="Google Shape;682;p29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3" name="Google Shape;683;p29"/>
          <p:cNvSpPr txBox="1"/>
          <p:nvPr/>
        </p:nvSpPr>
        <p:spPr>
          <a:xfrm>
            <a:off x="212725" y="1031875"/>
            <a:ext cx="481647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scale factors are the same, 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➔ uniform scaling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Only change in size (as previous example)</a:t>
            </a:r>
            <a:endParaRPr/>
          </a:p>
        </p:txBody>
      </p:sp>
      <p:grpSp>
        <p:nvGrpSpPr>
          <p:cNvPr id="684" name="Google Shape;684;p29"/>
          <p:cNvGrpSpPr/>
          <p:nvPr/>
        </p:nvGrpSpPr>
        <p:grpSpPr>
          <a:xfrm>
            <a:off x="5276850" y="3671887"/>
            <a:ext cx="1047750" cy="957263"/>
            <a:chOff x="5276850" y="3671887"/>
            <a:chExt cx="1047750" cy="957263"/>
          </a:xfrm>
        </p:grpSpPr>
        <p:sp>
          <p:nvSpPr>
            <p:cNvPr id="685" name="Google Shape;685;p29"/>
            <p:cNvSpPr txBox="1"/>
            <p:nvPr/>
          </p:nvSpPr>
          <p:spPr>
            <a:xfrm>
              <a:off x="5276850" y="3671887"/>
              <a:ext cx="819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P(1, 2)</a:t>
              </a:r>
              <a:endParaRPr/>
            </a:p>
          </p:txBody>
        </p:sp>
        <p:grpSp>
          <p:nvGrpSpPr>
            <p:cNvPr id="686" name="Google Shape;686;p29"/>
            <p:cNvGrpSpPr/>
            <p:nvPr/>
          </p:nvGrpSpPr>
          <p:grpSpPr>
            <a:xfrm>
              <a:off x="5715000" y="4038600"/>
              <a:ext cx="609600" cy="590550"/>
              <a:chOff x="5715000" y="4038600"/>
              <a:chExt cx="609600" cy="590550"/>
            </a:xfrm>
          </p:grpSpPr>
          <p:sp>
            <p:nvSpPr>
              <p:cNvPr id="687" name="Google Shape;687;p29"/>
              <p:cNvSpPr/>
              <p:nvPr/>
            </p:nvSpPr>
            <p:spPr>
              <a:xfrm>
                <a:off x="5715000" y="440055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6096000" y="440055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5715000" y="40386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6096000" y="405765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691" name="Google Shape;691;p29"/>
          <p:cNvSpPr txBox="1"/>
          <p:nvPr/>
        </p:nvSpPr>
        <p:spPr>
          <a:xfrm>
            <a:off x="5791200" y="4114800"/>
            <a:ext cx="457200" cy="457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2" name="Google Shape;692;p29"/>
          <p:cNvGrpSpPr/>
          <p:nvPr/>
        </p:nvGrpSpPr>
        <p:grpSpPr>
          <a:xfrm>
            <a:off x="5943600" y="1309687"/>
            <a:ext cx="990600" cy="2119313"/>
            <a:chOff x="5943600" y="1309687"/>
            <a:chExt cx="990600" cy="2119313"/>
          </a:xfrm>
        </p:grpSpPr>
        <p:sp>
          <p:nvSpPr>
            <p:cNvPr id="693" name="Google Shape;693;p29"/>
            <p:cNvSpPr txBox="1"/>
            <p:nvPr/>
          </p:nvSpPr>
          <p:spPr>
            <a:xfrm>
              <a:off x="5943600" y="1309687"/>
              <a:ext cx="4000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grpSp>
          <p:nvGrpSpPr>
            <p:cNvPr id="694" name="Google Shape;694;p29"/>
            <p:cNvGrpSpPr/>
            <p:nvPr/>
          </p:nvGrpSpPr>
          <p:grpSpPr>
            <a:xfrm>
              <a:off x="6019800" y="1600200"/>
              <a:ext cx="914400" cy="1828800"/>
              <a:chOff x="6019800" y="1600200"/>
              <a:chExt cx="914400" cy="18288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6019800" y="32004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6705600" y="32004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6019800" y="16002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6705600" y="16002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699" name="Google Shape;699;p29"/>
          <p:cNvSpPr txBox="1"/>
          <p:nvPr/>
        </p:nvSpPr>
        <p:spPr>
          <a:xfrm>
            <a:off x="6096000" y="1676400"/>
            <a:ext cx="762000" cy="1676400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0" name="Google Shape;700;p29"/>
          <p:cNvGrpSpPr/>
          <p:nvPr/>
        </p:nvGrpSpPr>
        <p:grpSpPr>
          <a:xfrm>
            <a:off x="5791200" y="1676400"/>
            <a:ext cx="1066800" cy="2895600"/>
            <a:chOff x="5791200" y="1676400"/>
            <a:chExt cx="1066800" cy="2895600"/>
          </a:xfrm>
        </p:grpSpPr>
        <p:cxnSp>
          <p:nvCxnSpPr>
            <p:cNvPr id="701" name="Google Shape;701;p29"/>
            <p:cNvCxnSpPr/>
            <p:nvPr/>
          </p:nvCxnSpPr>
          <p:spPr>
            <a:xfrm flipH="1" rot="10800000">
              <a:off x="5791200" y="1676400"/>
              <a:ext cx="304800" cy="25146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2" name="Google Shape;702;p29"/>
            <p:cNvCxnSpPr/>
            <p:nvPr/>
          </p:nvCxnSpPr>
          <p:spPr>
            <a:xfrm flipH="1" rot="10800000">
              <a:off x="6248400" y="3276600"/>
              <a:ext cx="609600" cy="1295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3" name="Google Shape;703;p29"/>
            <p:cNvCxnSpPr/>
            <p:nvPr/>
          </p:nvCxnSpPr>
          <p:spPr>
            <a:xfrm flipH="1" rot="10800000">
              <a:off x="5791200" y="3276600"/>
              <a:ext cx="304800" cy="1295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4" name="Google Shape;704;p29"/>
            <p:cNvCxnSpPr/>
            <p:nvPr/>
          </p:nvCxnSpPr>
          <p:spPr>
            <a:xfrm flipH="1" rot="10800000">
              <a:off x="6172200" y="1676400"/>
              <a:ext cx="609600" cy="25146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05" name="Google Shape;705;p29"/>
          <p:cNvSpPr txBox="1"/>
          <p:nvPr/>
        </p:nvSpPr>
        <p:spPr>
          <a:xfrm>
            <a:off x="288925" y="2625725"/>
            <a:ext cx="45085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➔ differential scaling.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size and shape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square → rectangle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P(1, 3),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 , P’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Homogenous Coordinates</a:t>
            </a:r>
            <a:endParaRPr/>
          </a:p>
        </p:txBody>
      </p:sp>
      <p:sp>
        <p:nvSpPr>
          <p:cNvPr id="711" name="Google Shape;711;p30"/>
          <p:cNvSpPr txBox="1"/>
          <p:nvPr>
            <p:ph idx="1" type="body"/>
          </p:nvPr>
        </p:nvSpPr>
        <p:spPr>
          <a:xfrm>
            <a:off x="0" y="30480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move our problem into 3D.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point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2D be represented by point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in the new space.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our new point by any value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puts us somewhere along a particular line: 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 in 2D can be represented in many ways in the new space.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4) ----------→ (8, 16, 4) or (6, 12, 3) or (2, 4, 1) or etc.</a:t>
            </a:r>
            <a:endParaRPr/>
          </a:p>
        </p:txBody>
      </p:sp>
      <p:sp>
        <p:nvSpPr>
          <p:cNvPr id="712" name="Google Shape;712;p30"/>
          <p:cNvSpPr txBox="1"/>
          <p:nvPr/>
        </p:nvSpPr>
        <p:spPr>
          <a:xfrm>
            <a:off x="1219200" y="1447800"/>
            <a:ext cx="19812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3" name="Google Shape;713;p30"/>
          <p:cNvCxnSpPr/>
          <p:nvPr/>
        </p:nvCxnSpPr>
        <p:spPr>
          <a:xfrm>
            <a:off x="914400" y="2057400"/>
            <a:ext cx="2667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4" name="Google Shape;714;p30"/>
          <p:cNvCxnSpPr/>
          <p:nvPr/>
        </p:nvCxnSpPr>
        <p:spPr>
          <a:xfrm rot="10800000">
            <a:off x="2133600" y="1143000"/>
            <a:ext cx="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5" name="Google Shape;715;p30"/>
          <p:cNvSpPr/>
          <p:nvPr/>
        </p:nvSpPr>
        <p:spPr>
          <a:xfrm rot="-5400000">
            <a:off x="5715000" y="1295400"/>
            <a:ext cx="1866900" cy="14859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6" name="Google Shape;716;p30"/>
          <p:cNvCxnSpPr/>
          <p:nvPr/>
        </p:nvCxnSpPr>
        <p:spPr>
          <a:xfrm rot="10800000">
            <a:off x="5715000" y="9906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30"/>
          <p:cNvCxnSpPr/>
          <p:nvPr/>
        </p:nvCxnSpPr>
        <p:spPr>
          <a:xfrm>
            <a:off x="5105400" y="1905000"/>
            <a:ext cx="19050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8" name="Google Shape;718;p30"/>
          <p:cNvCxnSpPr/>
          <p:nvPr/>
        </p:nvCxnSpPr>
        <p:spPr>
          <a:xfrm flipH="1" rot="10800000">
            <a:off x="5181600" y="1600200"/>
            <a:ext cx="26670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9" name="Google Shape;719;p30"/>
          <p:cNvCxnSpPr/>
          <p:nvPr/>
        </p:nvCxnSpPr>
        <p:spPr>
          <a:xfrm>
            <a:off x="6324600" y="19050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0" name="Google Shape;720;p30"/>
          <p:cNvCxnSpPr/>
          <p:nvPr/>
        </p:nvCxnSpPr>
        <p:spPr>
          <a:xfrm>
            <a:off x="6629400" y="18288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6019800" y="19812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6934200" y="17526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3" name="Google Shape;723;p30"/>
          <p:cNvSpPr txBox="1"/>
          <p:nvPr/>
        </p:nvSpPr>
        <p:spPr>
          <a:xfrm>
            <a:off x="1981200" y="762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24" name="Google Shape;724;p30"/>
          <p:cNvSpPr txBox="1"/>
          <p:nvPr/>
        </p:nvSpPr>
        <p:spPr>
          <a:xfrm>
            <a:off x="5410200" y="762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25" name="Google Shape;725;p30"/>
          <p:cNvSpPr txBox="1"/>
          <p:nvPr/>
        </p:nvSpPr>
        <p:spPr>
          <a:xfrm>
            <a:off x="3489325" y="17938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26" name="Google Shape;726;p30"/>
          <p:cNvSpPr txBox="1"/>
          <p:nvPr/>
        </p:nvSpPr>
        <p:spPr>
          <a:xfrm>
            <a:off x="6934200" y="2286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27" name="Google Shape;727;p30"/>
          <p:cNvSpPr txBox="1"/>
          <p:nvPr/>
        </p:nvSpPr>
        <p:spPr>
          <a:xfrm>
            <a:off x="7756525" y="133667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28" name="Google Shape;728;p30"/>
          <p:cNvSpPr txBox="1"/>
          <p:nvPr/>
        </p:nvSpPr>
        <p:spPr>
          <a:xfrm>
            <a:off x="4175125" y="1793875"/>
            <a:ext cx="509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➔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1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Homogenous Coordinates</a:t>
            </a:r>
            <a:endParaRPr/>
          </a:p>
        </p:txBody>
      </p:sp>
      <p:sp>
        <p:nvSpPr>
          <p:cNvPr id="734" name="Google Shape;734;p31"/>
          <p:cNvSpPr txBox="1"/>
          <p:nvPr/>
        </p:nvSpPr>
        <p:spPr>
          <a:xfrm>
            <a:off x="0" y="10668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always map back to the original 2D point by dividing by the last coordinate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(15, 6, 3) ---→ (5, 2).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(60, 40, 10) -→ ?.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 that all the points along each line can be mapped back to the same point in 2D gives this coordinate system its name –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coordinates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transformations?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geometrical changes of an object from a current state to modified state.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the transformations is needed?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manipulate the initially created object and to display the modified object without having to redraw it.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Representation</a:t>
            </a:r>
            <a:endParaRPr/>
          </a:p>
        </p:txBody>
      </p:sp>
      <p:sp>
        <p:nvSpPr>
          <p:cNvPr id="740" name="Google Shape;740;p32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 column-vector:	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point now has three coordinates. So our matrix is needs to be 3x3.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32"/>
          <p:cNvSpPr txBox="1"/>
          <p:nvPr/>
        </p:nvSpPr>
        <p:spPr>
          <a:xfrm>
            <a:off x="2286000" y="1600200"/>
            <a:ext cx="3365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2209800" y="1676400"/>
            <a:ext cx="533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3" name="Google Shape;7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5450" y="4152900"/>
            <a:ext cx="32067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 txBox="1"/>
          <p:nvPr>
            <p:ph idx="1" type="body"/>
          </p:nvPr>
        </p:nvSpPr>
        <p:spPr>
          <a:xfrm>
            <a:off x="609600" y="10668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749" name="Google Shape;749;p33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Representation</a:t>
            </a:r>
            <a:endParaRPr/>
          </a:p>
        </p:txBody>
      </p:sp>
      <p:pic>
        <p:nvPicPr>
          <p:cNvPr id="750" name="Google Shape;7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5" y="1752600"/>
            <a:ext cx="43529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787" y="4457700"/>
            <a:ext cx="3376612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</a:t>
            </a:r>
            <a:endParaRPr/>
          </a:p>
        </p:txBody>
      </p:sp>
      <p:sp>
        <p:nvSpPr>
          <p:cNvPr id="757" name="Google Shape;757;p34"/>
          <p:cNvSpPr txBox="1"/>
          <p:nvPr>
            <p:ph idx="1" type="body"/>
          </p:nvPr>
        </p:nvSpPr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represent any sequence of transformations as a single matrix.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special cases when transforming a point – matrix • vector.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transformations – matrix • matrix.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an arbitrary point – translate, rotate, translate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about an arbitrary point – translate, scale, translate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coordinate systems – translate, rotate, scale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operations</a:t>
            </a:r>
            <a:endParaRPr/>
          </a:p>
        </p:txBody>
      </p:sp>
      <p:sp>
        <p:nvSpPr>
          <p:cNvPr id="763" name="Google Shape;763;p35"/>
          <p:cNvSpPr txBox="1"/>
          <p:nvPr/>
        </p:nvSpPr>
        <p:spPr>
          <a:xfrm>
            <a:off x="685800" y="1143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it does matter. Let’s look at an example:</a:t>
            </a:r>
            <a:endParaRPr/>
          </a:p>
        </p:txBody>
      </p:sp>
      <p:grpSp>
        <p:nvGrpSpPr>
          <p:cNvPr id="764" name="Google Shape;764;p35"/>
          <p:cNvGrpSpPr/>
          <p:nvPr/>
        </p:nvGrpSpPr>
        <p:grpSpPr>
          <a:xfrm>
            <a:off x="1447800" y="2667000"/>
            <a:ext cx="685800" cy="685800"/>
            <a:chOff x="2924175" y="3981450"/>
            <a:chExt cx="685800" cy="685800"/>
          </a:xfrm>
        </p:grpSpPr>
        <p:sp>
          <p:nvSpPr>
            <p:cNvPr id="765" name="Google Shape;765;p35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1" name="Google Shape;771;p35"/>
          <p:cNvGrpSpPr/>
          <p:nvPr/>
        </p:nvGrpSpPr>
        <p:grpSpPr>
          <a:xfrm>
            <a:off x="685800" y="2133600"/>
            <a:ext cx="3657600" cy="3124200"/>
            <a:chOff x="685800" y="2362200"/>
            <a:chExt cx="3657600" cy="3124200"/>
          </a:xfrm>
        </p:grpSpPr>
        <p:cxnSp>
          <p:nvCxnSpPr>
            <p:cNvPr id="772" name="Google Shape;772;p35"/>
            <p:cNvCxnSpPr/>
            <p:nvPr/>
          </p:nvCxnSpPr>
          <p:spPr>
            <a:xfrm>
              <a:off x="2514600" y="2362200"/>
              <a:ext cx="0" cy="3124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3" name="Google Shape;773;p35"/>
            <p:cNvCxnSpPr/>
            <p:nvPr/>
          </p:nvCxnSpPr>
          <p:spPr>
            <a:xfrm>
              <a:off x="685800" y="3886200"/>
              <a:ext cx="3657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74" name="Google Shape;774;p35"/>
          <p:cNvGrpSpPr/>
          <p:nvPr/>
        </p:nvGrpSpPr>
        <p:grpSpPr>
          <a:xfrm>
            <a:off x="2924175" y="3981450"/>
            <a:ext cx="685800" cy="685800"/>
            <a:chOff x="2924175" y="3981450"/>
            <a:chExt cx="685800" cy="685800"/>
          </a:xfrm>
        </p:grpSpPr>
        <p:sp>
          <p:nvSpPr>
            <p:cNvPr id="775" name="Google Shape;775;p35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81" name="Google Shape;781;p35"/>
          <p:cNvCxnSpPr/>
          <p:nvPr/>
        </p:nvCxnSpPr>
        <p:spPr>
          <a:xfrm>
            <a:off x="1806575" y="3030537"/>
            <a:ext cx="1470025" cy="1312862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82" name="Google Shape;782;p35"/>
          <p:cNvGrpSpPr/>
          <p:nvPr/>
        </p:nvGrpSpPr>
        <p:grpSpPr>
          <a:xfrm>
            <a:off x="2924175" y="2667000"/>
            <a:ext cx="685800" cy="685800"/>
            <a:chOff x="2924175" y="2667000"/>
            <a:chExt cx="685800" cy="685800"/>
          </a:xfrm>
        </p:grpSpPr>
        <p:sp>
          <p:nvSpPr>
            <p:cNvPr id="783" name="Google Shape;783;p35"/>
            <p:cNvSpPr/>
            <p:nvPr/>
          </p:nvSpPr>
          <p:spPr>
            <a:xfrm rot="-5400000">
              <a:off x="2924175" y="266700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 rot="-5400000">
              <a:off x="3246437" y="2957512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35"/>
            <p:cNvSpPr/>
            <p:nvPr/>
          </p:nvSpPr>
          <p:spPr>
            <a:xfrm rot="-5400000">
              <a:off x="3189287" y="3008312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 rot="-5400000">
              <a:off x="3189287" y="2855912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 rot="-5400000">
              <a:off x="3227387" y="3046412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 rot="-5400000">
              <a:off x="3227387" y="2894012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89" name="Google Shape;789;p35"/>
          <p:cNvSpPr/>
          <p:nvPr/>
        </p:nvSpPr>
        <p:spPr>
          <a:xfrm>
            <a:off x="3276600" y="2971800"/>
            <a:ext cx="274637" cy="1366837"/>
          </a:xfrm>
          <a:custGeom>
            <a:rect b="b" l="l" r="r" t="t"/>
            <a:pathLst>
              <a:path extrusionOk="0" h="861" w="173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0" name="Google Shape;790;p35"/>
          <p:cNvGrpSpPr/>
          <p:nvPr/>
        </p:nvGrpSpPr>
        <p:grpSpPr>
          <a:xfrm>
            <a:off x="4800600" y="2133600"/>
            <a:ext cx="3657600" cy="3124200"/>
            <a:chOff x="685800" y="2362200"/>
            <a:chExt cx="3657600" cy="31242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2514600" y="2362200"/>
              <a:ext cx="0" cy="3124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685800" y="3886200"/>
              <a:ext cx="3657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>
            <a:off x="5562600" y="2638425"/>
            <a:ext cx="685800" cy="685800"/>
            <a:chOff x="2924175" y="3981450"/>
            <a:chExt cx="685800" cy="685800"/>
          </a:xfrm>
        </p:grpSpPr>
        <p:sp>
          <p:nvSpPr>
            <p:cNvPr id="794" name="Google Shape;794;p35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0" name="Google Shape;800;p35"/>
          <p:cNvGrpSpPr/>
          <p:nvPr/>
        </p:nvGrpSpPr>
        <p:grpSpPr>
          <a:xfrm rot="-5400000">
            <a:off x="5562600" y="4029075"/>
            <a:ext cx="685800" cy="685800"/>
            <a:chOff x="2924175" y="3981450"/>
            <a:chExt cx="685800" cy="685800"/>
          </a:xfrm>
        </p:grpSpPr>
        <p:sp>
          <p:nvSpPr>
            <p:cNvPr id="801" name="Google Shape;801;p35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7" name="Google Shape;807;p35"/>
          <p:cNvGrpSpPr/>
          <p:nvPr/>
        </p:nvGrpSpPr>
        <p:grpSpPr>
          <a:xfrm rot="-5400000">
            <a:off x="7010400" y="5314950"/>
            <a:ext cx="685800" cy="685800"/>
            <a:chOff x="2924175" y="3981450"/>
            <a:chExt cx="685800" cy="685800"/>
          </a:xfrm>
        </p:grpSpPr>
        <p:sp>
          <p:nvSpPr>
            <p:cNvPr id="808" name="Google Shape;808;p35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14" name="Google Shape;814;p35"/>
          <p:cNvSpPr/>
          <p:nvPr/>
        </p:nvSpPr>
        <p:spPr>
          <a:xfrm rot="10800000">
            <a:off x="5638800" y="3000375"/>
            <a:ext cx="274637" cy="1366837"/>
          </a:xfrm>
          <a:custGeom>
            <a:rect b="b" l="l" r="r" t="t"/>
            <a:pathLst>
              <a:path extrusionOk="0" h="861" w="173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5" name="Google Shape;815;p35"/>
          <p:cNvCxnSpPr/>
          <p:nvPr/>
        </p:nvCxnSpPr>
        <p:spPr>
          <a:xfrm>
            <a:off x="5867400" y="4343400"/>
            <a:ext cx="1470025" cy="1312862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6" name="Google Shape;816;p35"/>
          <p:cNvSpPr txBox="1"/>
          <p:nvPr/>
        </p:nvSpPr>
        <p:spPr>
          <a:xfrm>
            <a:off x="609600" y="1878012"/>
            <a:ext cx="16843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</a:t>
            </a:r>
            <a:endParaRPr/>
          </a:p>
        </p:txBody>
      </p:sp>
      <p:sp>
        <p:nvSpPr>
          <p:cNvPr id="817" name="Google Shape;817;p35"/>
          <p:cNvSpPr txBox="1"/>
          <p:nvPr/>
        </p:nvSpPr>
        <p:spPr>
          <a:xfrm>
            <a:off x="6918325" y="1766887"/>
            <a:ext cx="17605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6"/>
          <p:cNvSpPr txBox="1"/>
          <p:nvPr/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76200" y="990600"/>
            <a:ext cx="8610600" cy="21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 the transformation matrices in order from right to left.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Pivot- Point Rotation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(pivot point is moved to origin)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origin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(pivot point is returned to original position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824" name="Google Shape;824;p36"/>
          <p:cNvGrpSpPr/>
          <p:nvPr/>
        </p:nvGrpSpPr>
        <p:grpSpPr>
          <a:xfrm>
            <a:off x="6076950" y="3952875"/>
            <a:ext cx="2686050" cy="1722437"/>
            <a:chOff x="6172200" y="1371600"/>
            <a:chExt cx="1676400" cy="1219200"/>
          </a:xfrm>
        </p:grpSpPr>
        <p:cxnSp>
          <p:nvCxnSpPr>
            <p:cNvPr id="825" name="Google Shape;825;p36"/>
            <p:cNvCxnSpPr/>
            <p:nvPr/>
          </p:nvCxnSpPr>
          <p:spPr>
            <a:xfrm>
              <a:off x="6172200" y="1371600"/>
              <a:ext cx="0" cy="1219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6" name="Google Shape;826;p36"/>
            <p:cNvCxnSpPr/>
            <p:nvPr/>
          </p:nvCxnSpPr>
          <p:spPr>
            <a:xfrm>
              <a:off x="6172200" y="2590800"/>
              <a:ext cx="1676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7664450" y="4168775"/>
            <a:ext cx="609600" cy="860425"/>
            <a:chOff x="7162800" y="1524000"/>
            <a:chExt cx="381000" cy="609600"/>
          </a:xfrm>
        </p:grpSpPr>
        <p:sp>
          <p:nvSpPr>
            <p:cNvPr id="828" name="Google Shape;828;p36"/>
            <p:cNvSpPr/>
            <p:nvPr/>
          </p:nvSpPr>
          <p:spPr>
            <a:xfrm>
              <a:off x="7162800" y="1524000"/>
              <a:ext cx="381000" cy="609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315200" y="190500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30" name="Google Shape;830;p36"/>
          <p:cNvSpPr txBox="1"/>
          <p:nvPr/>
        </p:nvSpPr>
        <p:spPr>
          <a:xfrm>
            <a:off x="0" y="3124200"/>
            <a:ext cx="56546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T(pivot) • R(θ) • T(–pivot)</a:t>
            </a:r>
            <a:endParaRPr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381000" y="3581400"/>
            <a:ext cx="4572000" cy="915987"/>
            <a:chOff x="381000" y="3581400"/>
            <a:chExt cx="4572000" cy="915987"/>
          </a:xfrm>
        </p:grpSpPr>
        <p:sp>
          <p:nvSpPr>
            <p:cNvPr id="832" name="Google Shape;832;p36"/>
            <p:cNvSpPr/>
            <p:nvPr/>
          </p:nvSpPr>
          <p:spPr>
            <a:xfrm>
              <a:off x="3657600" y="3581400"/>
              <a:ext cx="1295400" cy="9144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36"/>
            <p:cNvSpPr txBox="1"/>
            <p:nvPr/>
          </p:nvSpPr>
          <p:spPr>
            <a:xfrm>
              <a:off x="3733800" y="3657600"/>
              <a:ext cx="1219200" cy="78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-t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-t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828800" y="3581400"/>
              <a:ext cx="1676400" cy="9144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36"/>
            <p:cNvSpPr txBox="1"/>
            <p:nvPr/>
          </p:nvSpPr>
          <p:spPr>
            <a:xfrm>
              <a:off x="1828800" y="3581400"/>
              <a:ext cx="1641475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0         0        1</a:t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81000" y="3581400"/>
              <a:ext cx="1295400" cy="9144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Google Shape;837;p36"/>
            <p:cNvSpPr txBox="1"/>
            <p:nvPr/>
          </p:nvSpPr>
          <p:spPr>
            <a:xfrm>
              <a:off x="457200" y="3657600"/>
              <a:ext cx="1219200" cy="78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838" name="Google Shape;838;p36"/>
            <p:cNvSpPr txBox="1"/>
            <p:nvPr/>
          </p:nvSpPr>
          <p:spPr>
            <a:xfrm>
              <a:off x="1622425" y="3886200"/>
              <a:ext cx="358775" cy="579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sp>
          <p:nvSpPr>
            <p:cNvPr id="839" name="Google Shape;839;p36"/>
            <p:cNvSpPr txBox="1"/>
            <p:nvPr/>
          </p:nvSpPr>
          <p:spPr>
            <a:xfrm>
              <a:off x="3451225" y="3886200"/>
              <a:ext cx="358775" cy="579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840" name="Google Shape;840;p36"/>
          <p:cNvGrpSpPr/>
          <p:nvPr/>
        </p:nvGrpSpPr>
        <p:grpSpPr>
          <a:xfrm>
            <a:off x="381000" y="5791200"/>
            <a:ext cx="3733800" cy="990600"/>
            <a:chOff x="381000" y="5791200"/>
            <a:chExt cx="3200400" cy="990600"/>
          </a:xfrm>
        </p:grpSpPr>
        <p:sp>
          <p:nvSpPr>
            <p:cNvPr id="841" name="Google Shape;841;p36"/>
            <p:cNvSpPr/>
            <p:nvPr/>
          </p:nvSpPr>
          <p:spPr>
            <a:xfrm>
              <a:off x="381000" y="5791200"/>
              <a:ext cx="3124200" cy="9906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2" name="Google Shape;842;p36"/>
            <p:cNvSpPr txBox="1"/>
            <p:nvPr/>
          </p:nvSpPr>
          <p:spPr>
            <a:xfrm>
              <a:off x="457200" y="5791200"/>
              <a:ext cx="312420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-t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cosθ+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+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-t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-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+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	1</a:t>
              </a:r>
              <a:endParaRPr/>
            </a:p>
          </p:txBody>
        </p:sp>
      </p:grpSp>
      <p:grpSp>
        <p:nvGrpSpPr>
          <p:cNvPr id="843" name="Google Shape;843;p36"/>
          <p:cNvGrpSpPr/>
          <p:nvPr/>
        </p:nvGrpSpPr>
        <p:grpSpPr>
          <a:xfrm>
            <a:off x="381000" y="4724400"/>
            <a:ext cx="4800600" cy="990600"/>
            <a:chOff x="381000" y="4724400"/>
            <a:chExt cx="4800600" cy="990600"/>
          </a:xfrm>
        </p:grpSpPr>
        <p:sp>
          <p:nvSpPr>
            <p:cNvPr id="844" name="Google Shape;844;p36"/>
            <p:cNvSpPr/>
            <p:nvPr/>
          </p:nvSpPr>
          <p:spPr>
            <a:xfrm>
              <a:off x="1981200" y="4724400"/>
              <a:ext cx="3124200" cy="9906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Google Shape;845;p36"/>
            <p:cNvSpPr txBox="1"/>
            <p:nvPr/>
          </p:nvSpPr>
          <p:spPr>
            <a:xfrm>
              <a:off x="2057400" y="4724400"/>
              <a:ext cx="312420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-t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cosθ+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-t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-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	1</a:t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81000" y="4724400"/>
              <a:ext cx="1295400" cy="9144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7" name="Google Shape;847;p36"/>
            <p:cNvSpPr txBox="1"/>
            <p:nvPr/>
          </p:nvSpPr>
          <p:spPr>
            <a:xfrm>
              <a:off x="457200" y="4800600"/>
              <a:ext cx="1219200" cy="78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1676400" y="5029200"/>
              <a:ext cx="358775" cy="579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849" name="Google Shape;849;p36"/>
          <p:cNvGrpSpPr/>
          <p:nvPr/>
        </p:nvGrpSpPr>
        <p:grpSpPr>
          <a:xfrm>
            <a:off x="5770562" y="4724400"/>
            <a:ext cx="2230438" cy="1219200"/>
            <a:chOff x="5770562" y="4724400"/>
            <a:chExt cx="2230438" cy="1219200"/>
          </a:xfrm>
        </p:grpSpPr>
        <p:grpSp>
          <p:nvGrpSpPr>
            <p:cNvPr id="850" name="Google Shape;850;p36"/>
            <p:cNvGrpSpPr/>
            <p:nvPr/>
          </p:nvGrpSpPr>
          <p:grpSpPr>
            <a:xfrm>
              <a:off x="5770562" y="5083175"/>
              <a:ext cx="611187" cy="860425"/>
              <a:chOff x="7162800" y="1524000"/>
              <a:chExt cx="381000" cy="609600"/>
            </a:xfrm>
          </p:grpSpPr>
          <p:sp>
            <p:nvSpPr>
              <p:cNvPr id="851" name="Google Shape;851;p36"/>
              <p:cNvSpPr/>
              <p:nvPr/>
            </p:nvSpPr>
            <p:spPr>
              <a:xfrm>
                <a:off x="7162800" y="1524000"/>
                <a:ext cx="381000" cy="609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7315200" y="1905000"/>
                <a:ext cx="76200" cy="76200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53" name="Google Shape;853;p36"/>
            <p:cNvCxnSpPr/>
            <p:nvPr/>
          </p:nvCxnSpPr>
          <p:spPr>
            <a:xfrm flipH="1">
              <a:off x="6096000" y="4724400"/>
              <a:ext cx="1905000" cy="914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54" name="Google Shape;854;p36"/>
          <p:cNvGrpSpPr/>
          <p:nvPr/>
        </p:nvGrpSpPr>
        <p:grpSpPr>
          <a:xfrm>
            <a:off x="5410200" y="4953000"/>
            <a:ext cx="985837" cy="990600"/>
            <a:chOff x="5410200" y="4953000"/>
            <a:chExt cx="985837" cy="990600"/>
          </a:xfrm>
        </p:grpSpPr>
        <p:grpSp>
          <p:nvGrpSpPr>
            <p:cNvPr id="855" name="Google Shape;855;p36"/>
            <p:cNvGrpSpPr/>
            <p:nvPr/>
          </p:nvGrpSpPr>
          <p:grpSpPr>
            <a:xfrm rot="-5400000">
              <a:off x="5638800" y="5186363"/>
              <a:ext cx="538162" cy="976312"/>
              <a:chOff x="7162800" y="1524000"/>
              <a:chExt cx="381000" cy="609600"/>
            </a:xfrm>
          </p:grpSpPr>
          <p:sp>
            <p:nvSpPr>
              <p:cNvPr id="856" name="Google Shape;856;p36"/>
              <p:cNvSpPr/>
              <p:nvPr/>
            </p:nvSpPr>
            <p:spPr>
              <a:xfrm>
                <a:off x="7162800" y="1524000"/>
                <a:ext cx="381000" cy="609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7315200" y="1905000"/>
                <a:ext cx="76200" cy="76200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58" name="Google Shape;858;p36"/>
            <p:cNvSpPr/>
            <p:nvPr/>
          </p:nvSpPr>
          <p:spPr>
            <a:xfrm flipH="1">
              <a:off x="5410200" y="4953000"/>
              <a:ext cx="457200" cy="457200"/>
            </a:xfrm>
            <a:custGeom>
              <a:rect b="b" l="l" r="r" t="t"/>
              <a:pathLst>
                <a:path extrusionOk="0" fill="none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>
            <a:off x="6096000" y="4495800"/>
            <a:ext cx="2193924" cy="1143000"/>
            <a:chOff x="6096000" y="4495800"/>
            <a:chExt cx="2193924" cy="1143000"/>
          </a:xfrm>
        </p:grpSpPr>
        <p:grpSp>
          <p:nvGrpSpPr>
            <p:cNvPr id="860" name="Google Shape;860;p36"/>
            <p:cNvGrpSpPr/>
            <p:nvPr/>
          </p:nvGrpSpPr>
          <p:grpSpPr>
            <a:xfrm rot="-5400000">
              <a:off x="7531893" y="4275931"/>
              <a:ext cx="538162" cy="977900"/>
              <a:chOff x="7162800" y="1524000"/>
              <a:chExt cx="381000" cy="609600"/>
            </a:xfrm>
          </p:grpSpPr>
          <p:sp>
            <p:nvSpPr>
              <p:cNvPr id="861" name="Google Shape;861;p36"/>
              <p:cNvSpPr/>
              <p:nvPr/>
            </p:nvSpPr>
            <p:spPr>
              <a:xfrm>
                <a:off x="7162800" y="1524000"/>
                <a:ext cx="381000" cy="609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7315200" y="1905000"/>
                <a:ext cx="76200" cy="76200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63" name="Google Shape;863;p36"/>
            <p:cNvCxnSpPr/>
            <p:nvPr/>
          </p:nvCxnSpPr>
          <p:spPr>
            <a:xfrm flipH="1" rot="10800000">
              <a:off x="6096000" y="4724400"/>
              <a:ext cx="1828800" cy="914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869" name="Google Shape;869;p37"/>
          <p:cNvSpPr txBox="1"/>
          <p:nvPr/>
        </p:nvSpPr>
        <p:spPr>
          <a:xfrm>
            <a:off x="441325" y="981075"/>
            <a:ext cx="736917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Fixed-Point Scaling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(fixed point is moved to origin)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with respect to origin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(fixed point is returned to original position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6107112" y="3733800"/>
            <a:ext cx="2427287" cy="1706562"/>
            <a:chOff x="6172200" y="1371600"/>
            <a:chExt cx="1676400" cy="1219200"/>
          </a:xfrm>
        </p:grpSpPr>
        <p:cxnSp>
          <p:nvCxnSpPr>
            <p:cNvPr id="871" name="Google Shape;871;p37"/>
            <p:cNvCxnSpPr/>
            <p:nvPr/>
          </p:nvCxnSpPr>
          <p:spPr>
            <a:xfrm>
              <a:off x="6172200" y="1371600"/>
              <a:ext cx="0" cy="1219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2" name="Google Shape;872;p37"/>
            <p:cNvCxnSpPr/>
            <p:nvPr/>
          </p:nvCxnSpPr>
          <p:spPr>
            <a:xfrm>
              <a:off x="6172200" y="2590800"/>
              <a:ext cx="1676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73" name="Google Shape;873;p37"/>
          <p:cNvGrpSpPr/>
          <p:nvPr/>
        </p:nvGrpSpPr>
        <p:grpSpPr>
          <a:xfrm>
            <a:off x="5638800" y="4640262"/>
            <a:ext cx="938212" cy="1227137"/>
            <a:chOff x="7010400" y="3429000"/>
            <a:chExt cx="647700" cy="876300"/>
          </a:xfrm>
        </p:grpSpPr>
        <p:sp>
          <p:nvSpPr>
            <p:cNvPr id="874" name="Google Shape;874;p37"/>
            <p:cNvSpPr/>
            <p:nvPr/>
          </p:nvSpPr>
          <p:spPr>
            <a:xfrm>
              <a:off x="7010400" y="3429000"/>
              <a:ext cx="647700" cy="8763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7296150" y="396240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76" name="Google Shape;876;p37"/>
          <p:cNvGrpSpPr/>
          <p:nvPr/>
        </p:nvGrpSpPr>
        <p:grpSpPr>
          <a:xfrm>
            <a:off x="7620000" y="4191000"/>
            <a:ext cx="381000" cy="609600"/>
            <a:chOff x="7162800" y="1524000"/>
            <a:chExt cx="381000" cy="609600"/>
          </a:xfrm>
        </p:grpSpPr>
        <p:sp>
          <p:nvSpPr>
            <p:cNvPr id="877" name="Google Shape;877;p37"/>
            <p:cNvSpPr/>
            <p:nvPr/>
          </p:nvSpPr>
          <p:spPr>
            <a:xfrm>
              <a:off x="7162800" y="1524000"/>
              <a:ext cx="381000" cy="609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315200" y="190500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9" name="Google Shape;879;p37"/>
          <p:cNvSpPr txBox="1"/>
          <p:nvPr/>
        </p:nvSpPr>
        <p:spPr>
          <a:xfrm>
            <a:off x="1066800" y="3048000"/>
            <a:ext cx="33194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T(fixed) • S(scale) • T(–fixed)</a:t>
            </a:r>
            <a:endParaRPr/>
          </a:p>
        </p:txBody>
      </p:sp>
      <p:sp>
        <p:nvSpPr>
          <p:cNvPr id="880" name="Google Shape;880;p37"/>
          <p:cNvSpPr txBox="1"/>
          <p:nvPr/>
        </p:nvSpPr>
        <p:spPr>
          <a:xfrm>
            <a:off x="457200" y="3622675"/>
            <a:ext cx="5029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matrix that represents scaling of an object with respect to any fixed point?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P(6, 8) , Sx = 2, Sy = 3 and fixed point (2, 2). Use that matrix to find P’?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81" name="Google Shape;881;p37"/>
          <p:cNvGrpSpPr/>
          <p:nvPr/>
        </p:nvGrpSpPr>
        <p:grpSpPr>
          <a:xfrm>
            <a:off x="5905500" y="4572000"/>
            <a:ext cx="1866900" cy="1066800"/>
            <a:chOff x="5905500" y="4572000"/>
            <a:chExt cx="1866900" cy="1066800"/>
          </a:xfrm>
        </p:grpSpPr>
        <p:grpSp>
          <p:nvGrpSpPr>
            <p:cNvPr id="882" name="Google Shape;882;p37"/>
            <p:cNvGrpSpPr/>
            <p:nvPr/>
          </p:nvGrpSpPr>
          <p:grpSpPr>
            <a:xfrm>
              <a:off x="5905500" y="5029200"/>
              <a:ext cx="381000" cy="609600"/>
              <a:chOff x="6362700" y="3467100"/>
              <a:chExt cx="381000" cy="609600"/>
            </a:xfrm>
          </p:grpSpPr>
          <p:sp>
            <p:nvSpPr>
              <p:cNvPr id="883" name="Google Shape;883;p37"/>
              <p:cNvSpPr/>
              <p:nvPr/>
            </p:nvSpPr>
            <p:spPr>
              <a:xfrm>
                <a:off x="6362700" y="3467100"/>
                <a:ext cx="381000" cy="609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6515100" y="3848100"/>
                <a:ext cx="76200" cy="76200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85" name="Google Shape;885;p37"/>
            <p:cNvCxnSpPr/>
            <p:nvPr/>
          </p:nvCxnSpPr>
          <p:spPr>
            <a:xfrm flipH="1">
              <a:off x="6096000" y="4572000"/>
              <a:ext cx="1676400" cy="9144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86" name="Google Shape;886;p37"/>
          <p:cNvGrpSpPr/>
          <p:nvPr/>
        </p:nvGrpSpPr>
        <p:grpSpPr>
          <a:xfrm>
            <a:off x="6172200" y="3733800"/>
            <a:ext cx="2127250" cy="1676400"/>
            <a:chOff x="6172200" y="3733800"/>
            <a:chExt cx="2127250" cy="1676400"/>
          </a:xfrm>
        </p:grpSpPr>
        <p:grpSp>
          <p:nvGrpSpPr>
            <p:cNvPr id="887" name="Google Shape;887;p37"/>
            <p:cNvGrpSpPr/>
            <p:nvPr/>
          </p:nvGrpSpPr>
          <p:grpSpPr>
            <a:xfrm>
              <a:off x="7362825" y="3733800"/>
              <a:ext cx="936625" cy="1227137"/>
              <a:chOff x="7010400" y="3429000"/>
              <a:chExt cx="647700" cy="876300"/>
            </a:xfrm>
          </p:grpSpPr>
          <p:sp>
            <p:nvSpPr>
              <p:cNvPr id="888" name="Google Shape;888;p37"/>
              <p:cNvSpPr/>
              <p:nvPr/>
            </p:nvSpPr>
            <p:spPr>
              <a:xfrm>
                <a:off x="7010400" y="3429000"/>
                <a:ext cx="647700" cy="8763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7296150" y="3962400"/>
                <a:ext cx="76200" cy="76200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90" name="Google Shape;890;p37"/>
            <p:cNvCxnSpPr/>
            <p:nvPr/>
          </p:nvCxnSpPr>
          <p:spPr>
            <a:xfrm flipH="1" rot="10800000">
              <a:off x="6172200" y="4572000"/>
              <a:ext cx="1600200" cy="83820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endParaRPr/>
          </a:p>
        </p:txBody>
      </p:sp>
      <p:sp>
        <p:nvSpPr>
          <p:cNvPr id="896" name="Google Shape;896;p38"/>
          <p:cNvSpPr/>
          <p:nvPr/>
        </p:nvSpPr>
        <p:spPr>
          <a:xfrm>
            <a:off x="3581400" y="9906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38"/>
          <p:cNvSpPr txBox="1"/>
          <p:nvPr/>
        </p:nvSpPr>
        <p:spPr>
          <a:xfrm>
            <a:off x="3657600" y="1085850"/>
            <a:ext cx="12192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-t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-t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898" name="Google Shape;898;p38"/>
          <p:cNvSpPr/>
          <p:nvPr/>
        </p:nvSpPr>
        <p:spPr>
          <a:xfrm>
            <a:off x="1905000" y="990600"/>
            <a:ext cx="14478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38"/>
          <p:cNvSpPr txBox="1"/>
          <p:nvPr/>
        </p:nvSpPr>
        <p:spPr>
          <a:xfrm>
            <a:off x="1905000" y="995362"/>
            <a:ext cx="1282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900" name="Google Shape;900;p38"/>
          <p:cNvSpPr/>
          <p:nvPr/>
        </p:nvSpPr>
        <p:spPr>
          <a:xfrm>
            <a:off x="457200" y="9906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38"/>
          <p:cNvSpPr txBox="1"/>
          <p:nvPr/>
        </p:nvSpPr>
        <p:spPr>
          <a:xfrm>
            <a:off x="533400" y="1085850"/>
            <a:ext cx="1219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902" name="Google Shape;902;p38"/>
          <p:cNvSpPr txBox="1"/>
          <p:nvPr/>
        </p:nvSpPr>
        <p:spPr>
          <a:xfrm>
            <a:off x="1698625" y="1371600"/>
            <a:ext cx="358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03" name="Google Shape;903;p38"/>
          <p:cNvSpPr txBox="1"/>
          <p:nvPr/>
        </p:nvSpPr>
        <p:spPr>
          <a:xfrm>
            <a:off x="3352800" y="1371600"/>
            <a:ext cx="358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04" name="Google Shape;904;p38"/>
          <p:cNvSpPr/>
          <p:nvPr/>
        </p:nvSpPr>
        <p:spPr>
          <a:xfrm>
            <a:off x="1955800" y="2190750"/>
            <a:ext cx="1778000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38"/>
          <p:cNvSpPr txBox="1"/>
          <p:nvPr/>
        </p:nvSpPr>
        <p:spPr>
          <a:xfrm>
            <a:off x="2057400" y="2133600"/>
            <a:ext cx="19319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	-t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Sy    -t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0   	    1</a:t>
            </a:r>
            <a:endParaRPr/>
          </a:p>
        </p:txBody>
      </p:sp>
      <p:sp>
        <p:nvSpPr>
          <p:cNvPr id="906" name="Google Shape;906;p38"/>
          <p:cNvSpPr/>
          <p:nvPr/>
        </p:nvSpPr>
        <p:spPr>
          <a:xfrm>
            <a:off x="381000" y="2190750"/>
            <a:ext cx="1274762" cy="10731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455612" y="2279650"/>
            <a:ext cx="1200150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908" name="Google Shape;908;p38"/>
          <p:cNvSpPr txBox="1"/>
          <p:nvPr/>
        </p:nvSpPr>
        <p:spPr>
          <a:xfrm>
            <a:off x="1655762" y="2547937"/>
            <a:ext cx="352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09" name="Google Shape;909;p38"/>
          <p:cNvSpPr txBox="1"/>
          <p:nvPr/>
        </p:nvSpPr>
        <p:spPr>
          <a:xfrm>
            <a:off x="4724400" y="2479675"/>
            <a:ext cx="357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910" name="Google Shape;910;p38"/>
          <p:cNvSpPr txBox="1"/>
          <p:nvPr/>
        </p:nvSpPr>
        <p:spPr>
          <a:xfrm>
            <a:off x="593725" y="3394075"/>
            <a:ext cx="367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=6, y = 8, Sx = 2, Sy = 3,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=2,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sp>
        <p:nvSpPr>
          <p:cNvPr id="911" name="Google Shape;911;p38"/>
          <p:cNvSpPr/>
          <p:nvPr/>
        </p:nvSpPr>
        <p:spPr>
          <a:xfrm>
            <a:off x="5106987" y="2209800"/>
            <a:ext cx="22082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38"/>
          <p:cNvSpPr txBox="1"/>
          <p:nvPr/>
        </p:nvSpPr>
        <p:spPr>
          <a:xfrm>
            <a:off x="5181600" y="2286000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	-t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+ 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Sy    -t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 + t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0   	    1</a:t>
            </a:r>
            <a:endParaRPr/>
          </a:p>
        </p:txBody>
      </p:sp>
      <p:sp>
        <p:nvSpPr>
          <p:cNvPr id="913" name="Google Shape;913;p38"/>
          <p:cNvSpPr/>
          <p:nvPr/>
        </p:nvSpPr>
        <p:spPr>
          <a:xfrm>
            <a:off x="382587" y="3962400"/>
            <a:ext cx="22082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p38"/>
          <p:cNvSpPr txBox="1"/>
          <p:nvPr/>
        </p:nvSpPr>
        <p:spPr>
          <a:xfrm>
            <a:off x="457200" y="4038600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0 	-2(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+ 2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3   	-2(3) + 2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	    1</a:t>
            </a:r>
            <a:endParaRPr/>
          </a:p>
        </p:txBody>
      </p:sp>
      <p:sp>
        <p:nvSpPr>
          <p:cNvPr id="915" name="Google Shape;915;p38"/>
          <p:cNvSpPr txBox="1"/>
          <p:nvPr/>
        </p:nvSpPr>
        <p:spPr>
          <a:xfrm>
            <a:off x="2667000" y="4267200"/>
            <a:ext cx="352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16" name="Google Shape;916;p38"/>
          <p:cNvSpPr txBox="1"/>
          <p:nvPr/>
        </p:nvSpPr>
        <p:spPr>
          <a:xfrm>
            <a:off x="3048000" y="4038600"/>
            <a:ext cx="2984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17" name="Google Shape;917;p38"/>
          <p:cNvSpPr/>
          <p:nvPr/>
        </p:nvSpPr>
        <p:spPr>
          <a:xfrm>
            <a:off x="2971800" y="4038600"/>
            <a:ext cx="4572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Google Shape;918;p38"/>
          <p:cNvSpPr txBox="1"/>
          <p:nvPr/>
        </p:nvSpPr>
        <p:spPr>
          <a:xfrm>
            <a:off x="3733800" y="4267200"/>
            <a:ext cx="357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919" name="Google Shape;919;p38"/>
          <p:cNvSpPr/>
          <p:nvPr/>
        </p:nvSpPr>
        <p:spPr>
          <a:xfrm>
            <a:off x="4116387" y="3962400"/>
            <a:ext cx="6080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38"/>
          <p:cNvSpPr txBox="1"/>
          <p:nvPr/>
        </p:nvSpPr>
        <p:spPr>
          <a:xfrm>
            <a:off x="4191000" y="4038600"/>
            <a:ext cx="5334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10     20 1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"/>
          <p:cNvSpPr txBox="1"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926" name="Google Shape;926;p39"/>
          <p:cNvSpPr txBox="1"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x-axis				y-axis</a:t>
            </a:r>
            <a:endParaRPr/>
          </a:p>
        </p:txBody>
      </p:sp>
      <p:grpSp>
        <p:nvGrpSpPr>
          <p:cNvPr id="927" name="Google Shape;927;p39"/>
          <p:cNvGrpSpPr/>
          <p:nvPr/>
        </p:nvGrpSpPr>
        <p:grpSpPr>
          <a:xfrm>
            <a:off x="762000" y="2362200"/>
            <a:ext cx="3276600" cy="2895600"/>
            <a:chOff x="533400" y="2057400"/>
            <a:chExt cx="3276600" cy="2895600"/>
          </a:xfrm>
        </p:grpSpPr>
        <p:cxnSp>
          <p:nvCxnSpPr>
            <p:cNvPr id="928" name="Google Shape;928;p39"/>
            <p:cNvCxnSpPr/>
            <p:nvPr/>
          </p:nvCxnSpPr>
          <p:spPr>
            <a:xfrm>
              <a:off x="2133600" y="2057400"/>
              <a:ext cx="0" cy="289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9" name="Google Shape;929;p39"/>
            <p:cNvCxnSpPr/>
            <p:nvPr/>
          </p:nvCxnSpPr>
          <p:spPr>
            <a:xfrm>
              <a:off x="533400" y="35052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930" name="Google Shape;9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68600"/>
            <a:ext cx="7747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39"/>
          <p:cNvGrpSpPr/>
          <p:nvPr/>
        </p:nvGrpSpPr>
        <p:grpSpPr>
          <a:xfrm>
            <a:off x="5029200" y="2362200"/>
            <a:ext cx="3276600" cy="2895600"/>
            <a:chOff x="533400" y="2057400"/>
            <a:chExt cx="3276600" cy="2895600"/>
          </a:xfrm>
        </p:grpSpPr>
        <p:cxnSp>
          <p:nvCxnSpPr>
            <p:cNvPr id="932" name="Google Shape;932;p39"/>
            <p:cNvCxnSpPr/>
            <p:nvPr/>
          </p:nvCxnSpPr>
          <p:spPr>
            <a:xfrm>
              <a:off x="2133600" y="2057400"/>
              <a:ext cx="0" cy="289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3" name="Google Shape;933;p39"/>
            <p:cNvCxnSpPr/>
            <p:nvPr/>
          </p:nvCxnSpPr>
          <p:spPr>
            <a:xfrm>
              <a:off x="533400" y="35052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934" name="Google Shape;93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7700" y="4114800"/>
            <a:ext cx="7747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39"/>
          <p:cNvGrpSpPr/>
          <p:nvPr/>
        </p:nvGrpSpPr>
        <p:grpSpPr>
          <a:xfrm>
            <a:off x="2743200" y="2819400"/>
            <a:ext cx="685800" cy="685800"/>
            <a:chOff x="2924175" y="3981450"/>
            <a:chExt cx="685800" cy="685800"/>
          </a:xfrm>
        </p:grpSpPr>
        <p:sp>
          <p:nvSpPr>
            <p:cNvPr id="936" name="Google Shape;936;p39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 flipH="1" rot="10800000">
            <a:off x="2743200" y="4114800"/>
            <a:ext cx="685800" cy="685800"/>
            <a:chOff x="2924175" y="3981450"/>
            <a:chExt cx="685800" cy="685800"/>
          </a:xfrm>
        </p:grpSpPr>
        <p:sp>
          <p:nvSpPr>
            <p:cNvPr id="943" name="Google Shape;943;p39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010400" y="2819400"/>
            <a:ext cx="685800" cy="685800"/>
            <a:chOff x="2924175" y="3981450"/>
            <a:chExt cx="685800" cy="685800"/>
          </a:xfrm>
        </p:grpSpPr>
        <p:sp>
          <p:nvSpPr>
            <p:cNvPr id="950" name="Google Shape;950;p39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56" name="Google Shape;956;p39"/>
          <p:cNvGrpSpPr/>
          <p:nvPr/>
        </p:nvGrpSpPr>
        <p:grpSpPr>
          <a:xfrm flipH="1">
            <a:off x="5562600" y="2819400"/>
            <a:ext cx="685800" cy="685800"/>
            <a:chOff x="2924175" y="3981450"/>
            <a:chExt cx="685800" cy="685800"/>
          </a:xfrm>
        </p:grpSpPr>
        <p:sp>
          <p:nvSpPr>
            <p:cNvPr id="957" name="Google Shape;957;p39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0"/>
          <p:cNvSpPr txBox="1"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968" name="Google Shape;968;p40"/>
          <p:cNvSpPr txBox="1"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origin			            line x=y</a:t>
            </a:r>
            <a:endParaRPr/>
          </a:p>
        </p:txBody>
      </p:sp>
      <p:grpSp>
        <p:nvGrpSpPr>
          <p:cNvPr id="969" name="Google Shape;969;p40"/>
          <p:cNvGrpSpPr/>
          <p:nvPr/>
        </p:nvGrpSpPr>
        <p:grpSpPr>
          <a:xfrm>
            <a:off x="762000" y="2362200"/>
            <a:ext cx="3276600" cy="2895600"/>
            <a:chOff x="533400" y="2057400"/>
            <a:chExt cx="3276600" cy="2895600"/>
          </a:xfrm>
        </p:grpSpPr>
        <p:cxnSp>
          <p:nvCxnSpPr>
            <p:cNvPr id="970" name="Google Shape;970;p40"/>
            <p:cNvCxnSpPr/>
            <p:nvPr/>
          </p:nvCxnSpPr>
          <p:spPr>
            <a:xfrm>
              <a:off x="2133600" y="2057400"/>
              <a:ext cx="0" cy="289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1" name="Google Shape;971;p40"/>
            <p:cNvCxnSpPr/>
            <p:nvPr/>
          </p:nvCxnSpPr>
          <p:spPr>
            <a:xfrm>
              <a:off x="533400" y="35052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972" name="Google Shape;9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692400"/>
            <a:ext cx="8509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3" name="Google Shape;973;p40"/>
          <p:cNvGrpSpPr/>
          <p:nvPr/>
        </p:nvGrpSpPr>
        <p:grpSpPr>
          <a:xfrm>
            <a:off x="5029200" y="2362200"/>
            <a:ext cx="3276600" cy="2895600"/>
            <a:chOff x="533400" y="2057400"/>
            <a:chExt cx="3276600" cy="2895600"/>
          </a:xfrm>
        </p:grpSpPr>
        <p:cxnSp>
          <p:nvCxnSpPr>
            <p:cNvPr id="974" name="Google Shape;974;p40"/>
            <p:cNvCxnSpPr/>
            <p:nvPr/>
          </p:nvCxnSpPr>
          <p:spPr>
            <a:xfrm>
              <a:off x="2133600" y="2057400"/>
              <a:ext cx="0" cy="289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5" name="Google Shape;975;p40"/>
            <p:cNvCxnSpPr/>
            <p:nvPr/>
          </p:nvCxnSpPr>
          <p:spPr>
            <a:xfrm>
              <a:off x="533400" y="35052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976" name="Google Shape;97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2667000"/>
            <a:ext cx="6858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7" name="Google Shape;977;p40"/>
          <p:cNvGrpSpPr/>
          <p:nvPr/>
        </p:nvGrpSpPr>
        <p:grpSpPr>
          <a:xfrm rot="2820000">
            <a:off x="2438400" y="3048000"/>
            <a:ext cx="685800" cy="685800"/>
            <a:chOff x="2924175" y="3981450"/>
            <a:chExt cx="685800" cy="685800"/>
          </a:xfrm>
        </p:grpSpPr>
        <p:sp>
          <p:nvSpPr>
            <p:cNvPr id="978" name="Google Shape;978;p40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6705600" y="2362200"/>
            <a:ext cx="685800" cy="685800"/>
            <a:chOff x="2924175" y="3981450"/>
            <a:chExt cx="685800" cy="685800"/>
          </a:xfrm>
        </p:grpSpPr>
        <p:sp>
          <p:nvSpPr>
            <p:cNvPr id="985" name="Google Shape;985;p40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91" name="Google Shape;991;p40"/>
          <p:cNvGrpSpPr/>
          <p:nvPr/>
        </p:nvGrpSpPr>
        <p:grpSpPr>
          <a:xfrm rot="-7980000">
            <a:off x="1600200" y="3886200"/>
            <a:ext cx="685800" cy="685800"/>
            <a:chOff x="2924175" y="3981450"/>
            <a:chExt cx="685800" cy="685800"/>
          </a:xfrm>
        </p:grpSpPr>
        <p:sp>
          <p:nvSpPr>
            <p:cNvPr id="992" name="Google Shape;992;p40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98" name="Google Shape;998;p40"/>
          <p:cNvCxnSpPr/>
          <p:nvPr/>
        </p:nvCxnSpPr>
        <p:spPr>
          <a:xfrm flipH="1" rot="10800000">
            <a:off x="5181600" y="2362200"/>
            <a:ext cx="2895600" cy="28956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99" name="Google Shape;999;p40"/>
          <p:cNvGrpSpPr/>
          <p:nvPr/>
        </p:nvGrpSpPr>
        <p:grpSpPr>
          <a:xfrm flipH="1" rot="5400000">
            <a:off x="7391400" y="3048000"/>
            <a:ext cx="685800" cy="685800"/>
            <a:chOff x="2924175" y="3981450"/>
            <a:chExt cx="685800" cy="685800"/>
          </a:xfrm>
        </p:grpSpPr>
        <p:sp>
          <p:nvSpPr>
            <p:cNvPr id="1000" name="Google Shape;1000;p40"/>
            <p:cNvSpPr/>
            <p:nvPr/>
          </p:nvSpPr>
          <p:spPr>
            <a:xfrm>
              <a:off x="2924175" y="3981450"/>
              <a:ext cx="685800" cy="685800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3095625" y="4438650"/>
              <a:ext cx="355600" cy="88900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31527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305175" y="4210050"/>
              <a:ext cx="76200" cy="15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152775" y="4286250"/>
              <a:ext cx="76200" cy="76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305175" y="4286250"/>
              <a:ext cx="76200" cy="76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1"/>
          <p:cNvSpPr txBox="1"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011" name="Google Shape;1011;p41"/>
          <p:cNvSpPr txBox="1"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x-direction			         y-direction</a:t>
            </a:r>
            <a:endParaRPr/>
          </a:p>
        </p:txBody>
      </p:sp>
      <p:grpSp>
        <p:nvGrpSpPr>
          <p:cNvPr id="1012" name="Google Shape;1012;p41"/>
          <p:cNvGrpSpPr/>
          <p:nvPr/>
        </p:nvGrpSpPr>
        <p:grpSpPr>
          <a:xfrm>
            <a:off x="762000" y="2362200"/>
            <a:ext cx="3276600" cy="2895600"/>
            <a:chOff x="533400" y="2057400"/>
            <a:chExt cx="3276600" cy="2895600"/>
          </a:xfrm>
        </p:grpSpPr>
        <p:cxnSp>
          <p:nvCxnSpPr>
            <p:cNvPr id="1013" name="Google Shape;1013;p41"/>
            <p:cNvCxnSpPr/>
            <p:nvPr/>
          </p:nvCxnSpPr>
          <p:spPr>
            <a:xfrm>
              <a:off x="2133600" y="2057400"/>
              <a:ext cx="0" cy="289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4" name="Google Shape;1014;p41"/>
            <p:cNvCxnSpPr/>
            <p:nvPr/>
          </p:nvCxnSpPr>
          <p:spPr>
            <a:xfrm>
              <a:off x="533400" y="35052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1015" name="Google Shape;10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2667000"/>
            <a:ext cx="8128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41"/>
          <p:cNvSpPr txBox="1"/>
          <p:nvPr/>
        </p:nvSpPr>
        <p:spPr>
          <a:xfrm>
            <a:off x="2362200" y="3124200"/>
            <a:ext cx="685800" cy="685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41"/>
          <p:cNvSpPr/>
          <p:nvPr/>
        </p:nvSpPr>
        <p:spPr>
          <a:xfrm>
            <a:off x="2362200" y="3124200"/>
            <a:ext cx="990600" cy="685800"/>
          </a:xfrm>
          <a:prstGeom prst="parallelogram">
            <a:avLst>
              <a:gd fmla="val 6508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8" name="Google Shape;1018;p41"/>
          <p:cNvGrpSpPr/>
          <p:nvPr/>
        </p:nvGrpSpPr>
        <p:grpSpPr>
          <a:xfrm>
            <a:off x="5029200" y="2362200"/>
            <a:ext cx="3276600" cy="2895600"/>
            <a:chOff x="533400" y="2057400"/>
            <a:chExt cx="3276600" cy="2895600"/>
          </a:xfrm>
        </p:grpSpPr>
        <p:cxnSp>
          <p:nvCxnSpPr>
            <p:cNvPr id="1019" name="Google Shape;1019;p41"/>
            <p:cNvCxnSpPr/>
            <p:nvPr/>
          </p:nvCxnSpPr>
          <p:spPr>
            <a:xfrm>
              <a:off x="2133600" y="2057400"/>
              <a:ext cx="0" cy="289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0" name="Google Shape;1020;p41"/>
            <p:cNvCxnSpPr/>
            <p:nvPr/>
          </p:nvCxnSpPr>
          <p:spPr>
            <a:xfrm>
              <a:off x="533400" y="35052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21" name="Google Shape;1021;p41"/>
          <p:cNvSpPr txBox="1"/>
          <p:nvPr/>
        </p:nvSpPr>
        <p:spPr>
          <a:xfrm>
            <a:off x="6629400" y="3124200"/>
            <a:ext cx="685800" cy="685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2" name="Google Shape;102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692400"/>
            <a:ext cx="8128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41"/>
          <p:cNvSpPr/>
          <p:nvPr/>
        </p:nvSpPr>
        <p:spPr>
          <a:xfrm flipH="1" rot="5400000">
            <a:off x="6477000" y="2971800"/>
            <a:ext cx="990600" cy="685800"/>
          </a:xfrm>
          <a:prstGeom prst="parallelogram">
            <a:avLst>
              <a:gd fmla="val 6508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ways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Transformation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the coordinates descriptions an object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Translation, rotation, scaling etc.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 unchanged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transformation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a different coordinate system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Math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use matrix?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convenient organization of data.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 processing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the combination of various concatenations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addition and subtraction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295400" y="50641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590800" y="5029200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371600" y="5064125"/>
            <a:ext cx="2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371600" y="5410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651125" y="4994275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667000" y="53752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057400" y="5364162"/>
            <a:ext cx="457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 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4038600" y="4946650"/>
            <a:ext cx="990600" cy="996950"/>
            <a:chOff x="4038600" y="4946650"/>
            <a:chExt cx="990600" cy="996950"/>
          </a:xfrm>
        </p:grpSpPr>
        <p:sp>
          <p:nvSpPr>
            <p:cNvPr id="111" name="Google Shape;111;p16"/>
            <p:cNvSpPr/>
            <p:nvPr/>
          </p:nvSpPr>
          <p:spPr>
            <a:xfrm>
              <a:off x="4038600" y="5029200"/>
              <a:ext cx="990600" cy="914400"/>
            </a:xfrm>
            <a:prstGeom prst="bracketPair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4098925" y="4946650"/>
              <a:ext cx="8683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±  c</a:t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4098925" y="5334000"/>
              <a:ext cx="920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 ±  d</a:t>
              </a:r>
              <a:endParaRPr/>
            </a:p>
          </p:txBody>
        </p:sp>
      </p:grpSp>
      <p:sp>
        <p:nvSpPr>
          <p:cNvPr id="114" name="Google Shape;114;p16"/>
          <p:cNvSpPr txBox="1"/>
          <p:nvPr/>
        </p:nvSpPr>
        <p:spPr>
          <a:xfrm>
            <a:off x="3336925" y="5222875"/>
            <a:ext cx="357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943600" y="5334000"/>
            <a:ext cx="1371600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about it?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product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Math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600200" y="2514600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676400" y="2514600"/>
            <a:ext cx="2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676400" y="28606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743200" y="2514600"/>
            <a:ext cx="1371600" cy="838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819400" y="2667000"/>
            <a:ext cx="1295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d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f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193925" y="2625725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371600" y="4724400"/>
            <a:ext cx="1371600" cy="838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048000" y="4724400"/>
            <a:ext cx="1371600" cy="838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431925" y="4689475"/>
            <a:ext cx="12684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d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151187" y="4648200"/>
            <a:ext cx="12684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	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	h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727325" y="4692650"/>
            <a:ext cx="298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479925" y="4841875"/>
            <a:ext cx="357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876800" y="4648200"/>
            <a:ext cx="2819400" cy="9906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937125" y="4689475"/>
            <a:ext cx="2724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a.e + b.g     a.f + b.h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c.e + d.g     c.f + d.h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6096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this?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matrix</a:t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Math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600200" y="2514600"/>
            <a:ext cx="1295400" cy="457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660525" y="2479675"/>
            <a:ext cx="1250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879725" y="2330450"/>
            <a:ext cx="374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173412" y="2514600"/>
            <a:ext cx="1371600" cy="838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276600" y="2438400"/>
            <a:ext cx="12509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1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4632325" y="2479675"/>
            <a:ext cx="357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5121275" y="2514600"/>
            <a:ext cx="1311275" cy="492125"/>
            <a:chOff x="5121275" y="2514600"/>
            <a:chExt cx="1311275" cy="492125"/>
          </a:xfrm>
        </p:grpSpPr>
        <p:sp>
          <p:nvSpPr>
            <p:cNvPr id="149" name="Google Shape;149;p18"/>
            <p:cNvSpPr/>
            <p:nvPr/>
          </p:nvSpPr>
          <p:spPr>
            <a:xfrm>
              <a:off x="5121275" y="2549525"/>
              <a:ext cx="1295400" cy="457200"/>
            </a:xfrm>
            <a:prstGeom prst="bracketPair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5181600" y="2514600"/>
              <a:ext cx="1250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	6</a:t>
              </a:r>
              <a:endParaRPr/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7010400" y="4267200"/>
            <a:ext cx="1524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600200" y="3657600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676400" y="3622675"/>
            <a:ext cx="3365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063750" y="3657600"/>
            <a:ext cx="374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2411412" y="3657600"/>
            <a:ext cx="1371600" cy="838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514600" y="3581400"/>
            <a:ext cx="12509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1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962400" y="3886200"/>
            <a:ext cx="357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7239000" y="1981200"/>
            <a:ext cx="1524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387475" y="5140325"/>
            <a:ext cx="1295400" cy="4572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447800" y="5105400"/>
            <a:ext cx="1268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b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105400" y="49879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81600" y="4987925"/>
            <a:ext cx="2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5181600" y="5334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1143000" y="5867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Row-vector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572000" y="5867400"/>
            <a:ext cx="2147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Column-vector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difference between possible representations?</a:t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Math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287837" y="3294062"/>
            <a:ext cx="26193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4470400" y="3125787"/>
            <a:ext cx="966787" cy="728663"/>
            <a:chOff x="4470400" y="3125787"/>
            <a:chExt cx="966787" cy="728663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5213350" y="33623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5213350" y="3524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5213350" y="3143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4470400" y="33623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/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4470400" y="3524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4470400" y="3143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/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4803775" y="3468687"/>
              <a:ext cx="2619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4816475" y="3125787"/>
              <a:ext cx="2619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4972050" y="3495675"/>
              <a:ext cx="177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df</a:t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4565650" y="3495675"/>
              <a:ext cx="2032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</a:t>
              </a:r>
              <a:endParaRPr/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4976812" y="3152775"/>
              <a:ext cx="2698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bf</a:t>
              </a:r>
              <a:endParaRPr/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4564062" y="3152775"/>
              <a:ext cx="2159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</a:t>
              </a: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3046412" y="3143250"/>
            <a:ext cx="1319212" cy="711200"/>
            <a:chOff x="3046412" y="3143250"/>
            <a:chExt cx="1319212" cy="711200"/>
          </a:xfrm>
        </p:grpSpPr>
        <p:sp>
          <p:nvSpPr>
            <p:cNvPr id="187" name="Google Shape;187;p19"/>
            <p:cNvSpPr txBox="1"/>
            <p:nvPr/>
          </p:nvSpPr>
          <p:spPr>
            <a:xfrm>
              <a:off x="4141787" y="33623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/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4141787" y="3524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/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4141787" y="3143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3884612" y="33623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3884612" y="3524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/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3884612" y="3143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/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3741737" y="3294062"/>
              <a:ext cx="24288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3617912" y="33623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/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3617912" y="3524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/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3617912" y="3143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/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3046412" y="33623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/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3046412" y="3524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/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3046412" y="31432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4021137" y="3495675"/>
              <a:ext cx="1555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4005262" y="3152775"/>
              <a:ext cx="1920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3475037" y="34956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3144837" y="3495675"/>
              <a:ext cx="1920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3481387" y="31527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3138487" y="31527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206" name="Google Shape;206;p19"/>
          <p:cNvGrpSpPr/>
          <p:nvPr/>
        </p:nvGrpSpPr>
        <p:grpSpPr>
          <a:xfrm>
            <a:off x="4189412" y="4124325"/>
            <a:ext cx="1771650" cy="458787"/>
            <a:chOff x="4189412" y="4124325"/>
            <a:chExt cx="1771650" cy="458787"/>
          </a:xfrm>
        </p:grpSpPr>
        <p:sp>
          <p:nvSpPr>
            <p:cNvPr id="207" name="Google Shape;207;p19"/>
            <p:cNvSpPr txBox="1"/>
            <p:nvPr/>
          </p:nvSpPr>
          <p:spPr>
            <a:xfrm>
              <a:off x="4189412" y="41243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[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5751512" y="41243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]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5516562" y="4235450"/>
              <a:ext cx="177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df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5095875" y="4235450"/>
              <a:ext cx="3063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</a:t>
              </a:r>
              <a:endParaRPr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4670425" y="4235450"/>
              <a:ext cx="1651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cf</a:t>
              </a:r>
              <a:endParaRPr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4252912" y="4235450"/>
              <a:ext cx="2159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</a:t>
              </a: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5349875" y="4208462"/>
              <a:ext cx="2619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4506912" y="4208462"/>
              <a:ext cx="2619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</p:grpSp>
      <p:sp>
        <p:nvSpPr>
          <p:cNvPr id="215" name="Google Shape;215;p19"/>
          <p:cNvSpPr txBox="1"/>
          <p:nvPr/>
        </p:nvSpPr>
        <p:spPr>
          <a:xfrm>
            <a:off x="4021137" y="4208462"/>
            <a:ext cx="26193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2540000" y="4057650"/>
            <a:ext cx="1558924" cy="711200"/>
            <a:chOff x="2540000" y="4057650"/>
            <a:chExt cx="1558924" cy="711200"/>
          </a:xfrm>
        </p:grpSpPr>
        <p:sp>
          <p:nvSpPr>
            <p:cNvPr id="217" name="Google Shape;217;p19"/>
            <p:cNvSpPr txBox="1"/>
            <p:nvPr/>
          </p:nvSpPr>
          <p:spPr>
            <a:xfrm>
              <a:off x="2540000" y="41243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[</a:t>
              </a: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3079750" y="41243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]</a:t>
              </a:r>
              <a:endParaRPr/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3732212" y="44100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3402012" y="4410075"/>
              <a:ext cx="1920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3738562" y="40671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3397250" y="40671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2960687" y="4235450"/>
              <a:ext cx="1555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2600325" y="4235450"/>
              <a:ext cx="1920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3875087" y="42767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3875087" y="44386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/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875087" y="40576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3303587" y="42767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/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3303587" y="44386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3303587" y="40576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/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3160712" y="4208462"/>
              <a:ext cx="2413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/>
            </a:p>
          </p:txBody>
        </p:sp>
      </p:grpSp>
      <p:sp>
        <p:nvSpPr>
          <p:cNvPr id="232" name="Google Shape;232;p19"/>
          <p:cNvSpPr txBox="1"/>
          <p:nvPr/>
        </p:nvSpPr>
        <p:spPr>
          <a:xfrm>
            <a:off x="4189412" y="5038725"/>
            <a:ext cx="2095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None/>
            </a:pPr>
            <a:r>
              <a:rPr b="0" i="0" lang="en-US" sz="25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endParaRPr/>
          </a:p>
        </p:txBody>
      </p:sp>
      <p:grpSp>
        <p:nvGrpSpPr>
          <p:cNvPr id="233" name="Google Shape;233;p19"/>
          <p:cNvGrpSpPr/>
          <p:nvPr/>
        </p:nvGrpSpPr>
        <p:grpSpPr>
          <a:xfrm>
            <a:off x="4252912" y="5038725"/>
            <a:ext cx="1708150" cy="458787"/>
            <a:chOff x="4252912" y="5038725"/>
            <a:chExt cx="1708150" cy="458787"/>
          </a:xfrm>
        </p:grpSpPr>
        <p:sp>
          <p:nvSpPr>
            <p:cNvPr id="234" name="Google Shape;234;p19"/>
            <p:cNvSpPr txBox="1"/>
            <p:nvPr/>
          </p:nvSpPr>
          <p:spPr>
            <a:xfrm>
              <a:off x="5751512" y="50387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]</a:t>
              </a:r>
              <a:endParaRPr/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5516562" y="5149850"/>
              <a:ext cx="177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df</a:t>
              </a: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5110162" y="5149850"/>
              <a:ext cx="2032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</a:t>
              </a:r>
              <a:endParaRPr/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67250" y="5149850"/>
              <a:ext cx="2698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bf</a:t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252912" y="5149850"/>
              <a:ext cx="2159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</a:t>
              </a: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5349875" y="5122862"/>
              <a:ext cx="2619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4506912" y="5122862"/>
              <a:ext cx="2619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</p:grpSp>
      <p:sp>
        <p:nvSpPr>
          <p:cNvPr id="241" name="Google Shape;241;p19"/>
          <p:cNvSpPr txBox="1"/>
          <p:nvPr/>
        </p:nvSpPr>
        <p:spPr>
          <a:xfrm>
            <a:off x="4021137" y="5122862"/>
            <a:ext cx="26193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2540000" y="4972050"/>
            <a:ext cx="1558924" cy="711200"/>
            <a:chOff x="2540000" y="4972050"/>
            <a:chExt cx="1558924" cy="711200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2540000" y="50387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[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3079750" y="5038725"/>
              <a:ext cx="209550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]</a:t>
              </a:r>
              <a:endParaRPr/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732212" y="53244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3394075" y="53244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3746500" y="4981575"/>
              <a:ext cx="1920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3397250" y="4981575"/>
              <a:ext cx="2063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2960687" y="5149850"/>
              <a:ext cx="1555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600325" y="5149850"/>
              <a:ext cx="192087" cy="303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3875087" y="51911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/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3875087" y="53530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/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3875087" y="49720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/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3303587" y="5191125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/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303587" y="53530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/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3303587" y="4972050"/>
              <a:ext cx="223837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/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3160712" y="5122862"/>
              <a:ext cx="2413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/>
            </a:p>
          </p:txBody>
        </p:sp>
      </p:grpSp>
      <p:sp>
        <p:nvSpPr>
          <p:cNvPr id="258" name="Google Shape;258;p19"/>
          <p:cNvSpPr txBox="1"/>
          <p:nvPr/>
        </p:nvSpPr>
        <p:spPr>
          <a:xfrm>
            <a:off x="5943600" y="2514600"/>
            <a:ext cx="9144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6858000" y="3962400"/>
            <a:ext cx="16764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7162800" y="5257800"/>
            <a:ext cx="16764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6858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use the column-vector representation for a point.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implies that we use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pre-multiplication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transformation – it appears before the point to be transformed in the equation.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needed to switch to the other convention?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4191000"/>
            <a:ext cx="3100387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Math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381000" y="1143000"/>
            <a:ext cx="441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translation moves all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an object along the same straight-line path to new </a:t>
            </a: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positions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path is represented by a vector, called the </a:t>
            </a:r>
            <a:r>
              <a:rPr b="1" i="0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shift vector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write the components: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baseline="-25000" i="1" sz="2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baseline="-25000" i="1" sz="2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matrix form: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P'</a:t>
            </a:r>
            <a:r>
              <a:rPr b="1" i="0" lang="en-US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4953000" y="1905000"/>
            <a:ext cx="3276600" cy="3048000"/>
            <a:chOff x="4953000" y="1905000"/>
            <a:chExt cx="3276600" cy="3048000"/>
          </a:xfrm>
        </p:grpSpPr>
        <p:cxnSp>
          <p:nvCxnSpPr>
            <p:cNvPr id="275" name="Google Shape;275;p21"/>
            <p:cNvCxnSpPr/>
            <p:nvPr/>
          </p:nvCxnSpPr>
          <p:spPr>
            <a:xfrm>
              <a:off x="4953000" y="1905000"/>
              <a:ext cx="0" cy="3048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21"/>
            <p:cNvCxnSpPr/>
            <p:nvPr/>
          </p:nvCxnSpPr>
          <p:spPr>
            <a:xfrm>
              <a:off x="4953000" y="4953000"/>
              <a:ext cx="3276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77" name="Google Shape;277;p21"/>
          <p:cNvCxnSpPr/>
          <p:nvPr/>
        </p:nvCxnSpPr>
        <p:spPr>
          <a:xfrm>
            <a:off x="52578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/>
          <p:nvPr/>
        </p:nvCxnSpPr>
        <p:spPr>
          <a:xfrm>
            <a:off x="55626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/>
          <p:nvPr/>
        </p:nvCxnSpPr>
        <p:spPr>
          <a:xfrm>
            <a:off x="58674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21"/>
          <p:cNvCxnSpPr/>
          <p:nvPr/>
        </p:nvCxnSpPr>
        <p:spPr>
          <a:xfrm>
            <a:off x="61722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64770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67818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21"/>
          <p:cNvCxnSpPr/>
          <p:nvPr/>
        </p:nvCxnSpPr>
        <p:spPr>
          <a:xfrm>
            <a:off x="70866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73914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21"/>
          <p:cNvCxnSpPr/>
          <p:nvPr/>
        </p:nvCxnSpPr>
        <p:spPr>
          <a:xfrm>
            <a:off x="76962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21"/>
          <p:cNvCxnSpPr/>
          <p:nvPr/>
        </p:nvCxnSpPr>
        <p:spPr>
          <a:xfrm>
            <a:off x="80010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4953000" y="46482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21"/>
          <p:cNvCxnSpPr/>
          <p:nvPr/>
        </p:nvCxnSpPr>
        <p:spPr>
          <a:xfrm>
            <a:off x="4953000" y="43434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9" name="Google Shape;289;p21"/>
          <p:cNvCxnSpPr/>
          <p:nvPr/>
        </p:nvCxnSpPr>
        <p:spPr>
          <a:xfrm>
            <a:off x="4953000" y="4038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0" name="Google Shape;290;p21"/>
          <p:cNvCxnSpPr/>
          <p:nvPr/>
        </p:nvCxnSpPr>
        <p:spPr>
          <a:xfrm>
            <a:off x="4953000" y="37338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" name="Google Shape;291;p21"/>
          <p:cNvCxnSpPr/>
          <p:nvPr/>
        </p:nvCxnSpPr>
        <p:spPr>
          <a:xfrm>
            <a:off x="4953000" y="34290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Google Shape;292;p21"/>
          <p:cNvCxnSpPr/>
          <p:nvPr/>
        </p:nvCxnSpPr>
        <p:spPr>
          <a:xfrm>
            <a:off x="4953000" y="31242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4953000" y="28194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4" name="Google Shape;294;p21"/>
          <p:cNvCxnSpPr/>
          <p:nvPr/>
        </p:nvCxnSpPr>
        <p:spPr>
          <a:xfrm>
            <a:off x="4953000" y="2514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5" name="Google Shape;295;p21"/>
          <p:cNvCxnSpPr/>
          <p:nvPr/>
        </p:nvCxnSpPr>
        <p:spPr>
          <a:xfrm>
            <a:off x="4953000" y="22098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6" name="Google Shape;296;p21"/>
          <p:cNvSpPr/>
          <p:nvPr/>
        </p:nvSpPr>
        <p:spPr>
          <a:xfrm>
            <a:off x="5594350" y="4071937"/>
            <a:ext cx="228600" cy="228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7424737" y="2852737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21"/>
          <p:cNvCxnSpPr/>
          <p:nvPr/>
        </p:nvCxnSpPr>
        <p:spPr>
          <a:xfrm flipH="1" rot="10800000">
            <a:off x="5715000" y="2971800"/>
            <a:ext cx="1828800" cy="12192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99" name="Google Shape;299;p21"/>
          <p:cNvGrpSpPr/>
          <p:nvPr/>
        </p:nvGrpSpPr>
        <p:grpSpPr>
          <a:xfrm>
            <a:off x="5867400" y="4125912"/>
            <a:ext cx="1676400" cy="396875"/>
            <a:chOff x="5867400" y="4125912"/>
            <a:chExt cx="1676400" cy="396875"/>
          </a:xfrm>
        </p:grpSpPr>
        <p:cxnSp>
          <p:nvCxnSpPr>
            <p:cNvPr id="300" name="Google Shape;300;p21"/>
            <p:cNvCxnSpPr/>
            <p:nvPr/>
          </p:nvCxnSpPr>
          <p:spPr>
            <a:xfrm>
              <a:off x="5867400" y="4191000"/>
              <a:ext cx="167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01" name="Google Shape;301;p21"/>
            <p:cNvSpPr txBox="1"/>
            <p:nvPr/>
          </p:nvSpPr>
          <p:spPr>
            <a:xfrm>
              <a:off x="6461125" y="4125912"/>
              <a:ext cx="4302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000" u="non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1" lang="en-US" sz="2000" u="non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302" name="Google Shape;302;p21"/>
          <p:cNvGrpSpPr/>
          <p:nvPr/>
        </p:nvGrpSpPr>
        <p:grpSpPr>
          <a:xfrm>
            <a:off x="7527925" y="3124200"/>
            <a:ext cx="546100" cy="990600"/>
            <a:chOff x="7527925" y="3124200"/>
            <a:chExt cx="546100" cy="990600"/>
          </a:xfrm>
        </p:grpSpPr>
        <p:cxnSp>
          <p:nvCxnSpPr>
            <p:cNvPr id="303" name="Google Shape;303;p21"/>
            <p:cNvCxnSpPr/>
            <p:nvPr/>
          </p:nvCxnSpPr>
          <p:spPr>
            <a:xfrm rot="10800000">
              <a:off x="7543800" y="3124200"/>
              <a:ext cx="0" cy="99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04" name="Google Shape;304;p21"/>
            <p:cNvSpPr txBox="1"/>
            <p:nvPr/>
          </p:nvSpPr>
          <p:spPr>
            <a:xfrm>
              <a:off x="7527925" y="3440112"/>
              <a:ext cx="5461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000" u="non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1" lang="en-US" sz="2000" u="non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1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05" name="Google Shape;305;p21"/>
          <p:cNvSpPr/>
          <p:nvPr/>
        </p:nvSpPr>
        <p:spPr>
          <a:xfrm>
            <a:off x="16002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1676400" y="5257800"/>
            <a:ext cx="438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5146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2590800" y="5257800"/>
            <a:ext cx="3365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33528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3429000" y="5303837"/>
            <a:ext cx="40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 u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baseline="-25000" i="1" sz="20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FF33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 u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2133600" y="5562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       +</a:t>
            </a:r>
            <a:endParaRPr/>
          </a:p>
        </p:txBody>
      </p:sp>
      <p:grpSp>
        <p:nvGrpSpPr>
          <p:cNvPr id="312" name="Google Shape;312;p21"/>
          <p:cNvGrpSpPr/>
          <p:nvPr/>
        </p:nvGrpSpPr>
        <p:grpSpPr>
          <a:xfrm>
            <a:off x="5318125" y="2438400"/>
            <a:ext cx="2835274" cy="2151062"/>
            <a:chOff x="5318125" y="2438400"/>
            <a:chExt cx="2835274" cy="2151062"/>
          </a:xfrm>
        </p:grpSpPr>
        <p:grpSp>
          <p:nvGrpSpPr>
            <p:cNvPr id="313" name="Google Shape;313;p21"/>
            <p:cNvGrpSpPr/>
            <p:nvPr/>
          </p:nvGrpSpPr>
          <p:grpSpPr>
            <a:xfrm>
              <a:off x="5318125" y="3414712"/>
              <a:ext cx="2835274" cy="1174750"/>
              <a:chOff x="5318125" y="3414712"/>
              <a:chExt cx="2835274" cy="1174750"/>
            </a:xfrm>
          </p:grpSpPr>
          <p:sp>
            <p:nvSpPr>
              <p:cNvPr id="314" name="Google Shape;314;p21"/>
              <p:cNvSpPr txBox="1"/>
              <p:nvPr/>
            </p:nvSpPr>
            <p:spPr>
              <a:xfrm>
                <a:off x="5318125" y="4252912"/>
                <a:ext cx="6254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(2, 2)</a:t>
                </a:r>
                <a:endParaRPr/>
              </a:p>
            </p:txBody>
          </p:sp>
          <p:sp>
            <p:nvSpPr>
              <p:cNvPr id="315" name="Google Shape;315;p21"/>
              <p:cNvSpPr txBox="1"/>
              <p:nvPr/>
            </p:nvSpPr>
            <p:spPr>
              <a:xfrm>
                <a:off x="6705600" y="4114800"/>
                <a:ext cx="45243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6</a:t>
                </a:r>
                <a:endParaRPr/>
              </a:p>
            </p:txBody>
          </p:sp>
          <p:sp>
            <p:nvSpPr>
              <p:cNvPr id="316" name="Google Shape;316;p21"/>
              <p:cNvSpPr txBox="1"/>
              <p:nvPr/>
            </p:nvSpPr>
            <p:spPr>
              <a:xfrm>
                <a:off x="7751762" y="3414712"/>
                <a:ext cx="40163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=4</a:t>
                </a:r>
                <a:endParaRPr/>
              </a:p>
            </p:txBody>
          </p:sp>
        </p:grpSp>
        <p:sp>
          <p:nvSpPr>
            <p:cNvPr id="317" name="Google Shape;317;p21"/>
            <p:cNvSpPr txBox="1"/>
            <p:nvPr/>
          </p:nvSpPr>
          <p:spPr>
            <a:xfrm>
              <a:off x="7467600" y="24384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