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457200"/>
            <a:ext cx="82296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a Bezier Curve</a:t>
            </a:r>
            <a:endParaRPr/>
          </a:p>
        </p:txBody>
      </p:sp>
      <p:pic>
        <p:nvPicPr>
          <p:cNvPr descr="Image result for properties of a bezier curve"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80010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838200" y="609600"/>
            <a:ext cx="76962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bezier curve"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838200"/>
            <a:ext cx="70104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roperties of a bezier curve" id="35" name="Google Shape;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5181600"/>
            <a:ext cx="48768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Equation of a Bezier Curve</a:t>
            </a:r>
            <a:endParaRPr/>
          </a:p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219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bezier curve"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676400"/>
            <a:ext cx="65532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609600"/>
            <a:ext cx="8229600" cy="551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bezier curve" id="48" name="Google Shape;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62000"/>
            <a:ext cx="27908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ezier curve" id="49" name="Google Shape;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685800"/>
            <a:ext cx="34290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ezier curve" id="50" name="Google Shape;5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3200400"/>
            <a:ext cx="4572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381000"/>
            <a:ext cx="8229600" cy="57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properties of a bezier curve"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91440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" type="body"/>
          </p:nvPr>
        </p:nvSpPr>
        <p:spPr>
          <a:xfrm>
            <a:off x="457200" y="762000"/>
            <a:ext cx="8229600" cy="536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properties of a bezier curve" id="62" name="Google Shape;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09600"/>
            <a:ext cx="8763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